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03 de enero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PERSEGUIDOS PERO NO OLVIDADOS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Filipenses 4:4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1°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01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1716" y="1779223"/>
            <a:ext cx="5040564" cy="37804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como seguir las huellas de Pablo en la predicación.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predicar el evangelio por amor.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ser fiel hasta la muerte cumpliendo la misión.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 que predica aún en momentos de persecución.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¿Podemos hallar momentos de regocijo en situaciones difíciles?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¿Cómo enfrentar las persecuciones en tiempos finales?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¿Cuáles fueron las estrategias de Pablo en la predicación del evangelio?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Sí, el apóstol Pablo fue tomado preso en Filipos por orden de las autoridades, por presentar el evangelio de Cristo y liberar del poder del espíritu inmundo a una señorita.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Hech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16:16- 25)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Escritura dice: “Después de haberlos azotado mucho, los echaron en la cárcel… Pero a media noche, orando Pablo y Silas, cantaban himnos a Dios. 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Hech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16:23- 25)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Una de las razones porque estaba feliz Palo, es por el bautismo de la hermana Lidia, y con su aceptación del evangelio de Cristo, se crea la iglesia de Filipos, y después se bautiza el carcelero y su familia.”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Hech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16:14, 15)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¿Podemos hallar momentos de regocijo en situaciones difíciles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Filipenses 4:4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Pablo expresa su confianza en el amor de Cristo, con preguntas retóricas: “¿Quién nos separará del amor de Cristo? ¿Tribulación, o persecución, o hambre?... Somos más que vencedores por medio de aquel que nos amó.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(Rom. 8:35- 37)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respuesta es, nadie.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A Pablo, le fortaleció el amor de Dios y el amor de él a Cristo Redentor; el apóstol sabía que el amor, es sufrido, el dijo: “El amor es sufrido, es benigno.”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(1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13:4)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“Jesús soportó por amor y voluntariamente el sufrimiento y la muerte en nuestro favor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 (Juan 13:1, 34)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Por su parte, Pablo estaba dispuesto a soportar el sufrimiento.”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13)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Cómo enfrentar las persecuciones en tiempos finales? </a:t>
            </a:r>
            <a:r>
              <a:rPr lang="es-MX" sz="2000" b="1" dirty="0">
                <a:solidFill>
                  <a:srgbClr val="FFCC99"/>
                </a:solidFill>
              </a:rPr>
              <a:t>Romanos 8:35- 37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1. Seleccionó ciudades importantes como puestos de apoyo desde donde difundir más fácilmente el mensaje del evangelio.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2. Invirtió tiempo en la formación de personas para el ministerio evangelístico, educaba jóvenes para el ministerio evangélico.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3. Siguiendo las instrucciones de Jesús, primero a los judíos, a las familias, vecinos.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Hech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13:46)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Se comunicaba regularmente con las iglesias mediante cartas, para instruirlos. Aunque las estrategias son importantes, nunca puede sustituir el papel del Espíritu Santo.”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(1 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Cor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12:1- 11)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Cuáles fueron las estrategias de Pablo en la predicación del evangelio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Filipenses 1:1- 3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perseverar en la predicación del evangelio y en la capacitación para seguir creciendo.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perseverar en la predicación?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el trabajo misionero de Pablo.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110811</TotalTime>
  <Words>718</Words>
  <Application>Microsoft Office PowerPoint</Application>
  <PresentationFormat>Presentación en pantalla (4:3)</PresentationFormat>
  <Paragraphs>65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¿Cómo enfrentar las persecuciones en tiempos finales? Romanos 8:35- 37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9602</cp:revision>
  <dcterms:created xsi:type="dcterms:W3CDTF">2007-04-17T14:25:21Z</dcterms:created>
  <dcterms:modified xsi:type="dcterms:W3CDTF">2026-01-01T23:13:24Z</dcterms:modified>
</cp:coreProperties>
</file>