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1"/>
  </p:notesMasterIdLst>
  <p:sldIdLst>
    <p:sldId id="256" r:id="rId2"/>
    <p:sldId id="284" r:id="rId3"/>
    <p:sldId id="285" r:id="rId4"/>
    <p:sldId id="265" r:id="rId5"/>
    <p:sldId id="287" r:id="rId6"/>
    <p:sldId id="269" r:id="rId7"/>
    <p:sldId id="282" r:id="rId8"/>
    <p:sldId id="263" r:id="rId9"/>
    <p:sldId id="281" r:id="rId10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18 de enero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PARA AGRADAR A DIOS</a:t>
            </a:r>
          </a:p>
          <a:p>
            <a:pPr eaLnBrk="1" hangingPunct="1"/>
            <a:endParaRPr lang="es-MX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Sofonías 3:17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9951" y="1700808"/>
            <a:ext cx="6435220" cy="36772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como agradar a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alegrar el corazón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agradar a Dios con nuestras obediencias por amor a él.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ser, un discípulo que alegra a Dios con alabanzas y obediencias.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¿Cuán grande es el amor de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¿Cuándo se alegra Dios de sus hijos?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¿Necesitamos a Cristo para agradar a Dios?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Grande e infinito es el amor de Dios a la humanidad. “Aunque nos cuesta imaginarlo, Dios considera que cada persona tiene un valor incalculable.”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parábola del hijo pródigo es una ilustración notable y hermosa de cuán valioso somos los seres humanos a los ojos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“Cuando el hijo pródigo aún estaba lejos, su padre le vio y se compadeció. Corrió, se echó sobre su cuello y lo besó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(Luc. 15:20).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padre en su gran compasión, salió a buscar a su hijo.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Una pregunta: ¿Tú le encontraste a Dios o Dios te encontró? Jesús vino a buscar y a salvar.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¿Cuán grande es el amor de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Lucas 15:1- 32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nos reconciliamos con Dios. “Cada persona es preciosa  y de un valor incalculable para él. Por ello se deleita cuando sus hijos y sus hijas se arrepienten y lo buscan.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parábola de Lucas 15 destaca la alegría y la celebración de Dios por la salvación de una persona perdida. La alegría que le produce nuestra salvación demuestra cuán preciosos somos para él.”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Salmo 149 es una invitación a alabar a Dios con alegría: ¡Alégrese Israel en su Creador! Los hijos de Sion  se gocen en su Rey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149:2)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razón de esta invitación se presenta en el versículo 4 ‘porque el Señor se complace en su pueblo.’”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36)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Cuándo se alegra Dios de sus hijos? </a:t>
            </a:r>
            <a:r>
              <a:rPr lang="es-MX" sz="2000" b="1" dirty="0">
                <a:solidFill>
                  <a:srgbClr val="FFCC99"/>
                </a:solidFill>
              </a:rPr>
              <a:t>Sofonías 3:17; Salmo 149:4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Sí, “Podemos agradar a Dios, pero solo por medio de Cristo.”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27)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“Sin fe es imposible agradar a Dios.”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11:6)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La paz se encuentra, cuando estamos en armonía con Dios y con nuestros semejantes. La Escritura nos dice: “Por la fe tenemos paz para con Dios por medio de nuestro Señor Jesucristo.”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(Rom. 5:1)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“Sin la intervención de Dios, las personas caídas son incapaces de aportar nada valioso a Dios. Él ha abierto un camino para ello a través de la obra de Cristo. Por medio de Jesucristo podemos ‘ofrecer sacrificios espirituales agradables a Dios.”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(GEB 31; 1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Ped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2:5)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Necesitamos a Cristo para agradar a Dios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Romanos 5:1; 8:1- 4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agradar a Dios reconciliándome con Dios, estando en armonía con él y ofreciendo sacrificios espirituales a agradables al Creador.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agradar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como agradar a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96840</TotalTime>
  <Words>863</Words>
  <Application>Microsoft Office PowerPoint</Application>
  <PresentationFormat>Presentación en pantalla (4:3)</PresentationFormat>
  <Paragraphs>81</Paragraphs>
  <Slides>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II. MOTIVAR: ¿Cómo motivar y cómo enseñar? </vt:lpstr>
      <vt:lpstr>Presentación de PowerPoint</vt:lpstr>
      <vt:lpstr>2. ¿Cuándo se alegra Dios de sus hijos? Sofonías 3:17; Salmo 149:4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8376</cp:revision>
  <dcterms:created xsi:type="dcterms:W3CDTF">2007-04-17T14:25:21Z</dcterms:created>
  <dcterms:modified xsi:type="dcterms:W3CDTF">2025-01-14T00:33:13Z</dcterms:modified>
</cp:coreProperties>
</file>