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1"/>
  </p:notesMasterIdLst>
  <p:sldIdLst>
    <p:sldId id="256" r:id="rId2"/>
    <p:sldId id="284" r:id="rId3"/>
    <p:sldId id="285" r:id="rId4"/>
    <p:sldId id="265" r:id="rId5"/>
    <p:sldId id="287" r:id="rId6"/>
    <p:sldId id="269" r:id="rId7"/>
    <p:sldId id="282" r:id="rId8"/>
    <p:sldId id="263" r:id="rId9"/>
    <p:sldId id="281" r:id="rId10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28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GEB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es.slideshare.net/ahalirecc" TargetMode="External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://www.recursos-biblico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18 de enero 2025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PARA AGRADAR A DIOS</a:t>
            </a:r>
          </a:p>
          <a:p>
            <a:pPr eaLnBrk="1" hangingPunct="1"/>
            <a:endParaRPr lang="es-MX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6365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Sofonías 3:17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1° Trimestre de 2025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03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09951" y="1700808"/>
            <a:ext cx="6435220" cy="367726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SABER: Entender como agradar a Dios.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SENTIR: El deseo alegrar el corazón de Dios.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HACER: La decisión de agradar a Dios con nuestras obediencias por amor a él.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Aprendamos a ser, un discípulo que alegra a Dios con alabanzas y obediencias.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enseñar?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aprendizaje; a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SER semejante a Cristo Jesús 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en su carácter.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con preguntas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, procesarlo, comprender, sintetizar y generalizar.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motivar y cómo enseñar?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¿Cuán grande es el amor de Dios?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¿Cuándo se alegra Dios de sus hijos?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¿Necesitamos a Cristo para agradar a Dios? 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412776"/>
            <a:ext cx="8208912" cy="493843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Grande e infinito es el amor de Dios a la humanidad. “Aunque nos cuesta imaginarlo, Dios considera que cada persona tiene un valor incalculable.”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29)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parábola del hijo pródigo es una ilustración notable y hermosa de cuán valioso somos los seres humanos a los ojos de Dios.”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34)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“Cuando el hijo pródigo aún estaba lejos, su padre le vio y se compadeció. Corrió, se echó sobre su cuello y lo besó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(Luc. 15:20).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padre en su gran compasión, salió a buscar a su hijo.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28)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Una pregunta: ¿Tú le encontraste a Dios o Dios te encontró? Jesús vino a buscar y a salvar.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()</a:t>
            </a:r>
          </a:p>
          <a:p>
            <a:pPr marL="0" indent="0">
              <a:buNone/>
            </a:pP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 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600" b="1" dirty="0">
                <a:solidFill>
                  <a:srgbClr val="FFFFCC"/>
                </a:solidFill>
              </a:rPr>
              <a:t>1.</a:t>
            </a:r>
            <a:r>
              <a:rPr lang="es-MX" sz="2400" b="1" dirty="0">
                <a:solidFill>
                  <a:schemeClr val="bg1"/>
                </a:solidFill>
              </a:rPr>
              <a:t>¿Cuán grande es el amor de Dios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Lucas 15:1- 32</a:t>
            </a:r>
          </a:p>
        </p:txBody>
      </p:sp>
    </p:spTree>
    <p:extLst>
      <p:ext uri="{BB962C8B-B14F-4D97-AF65-F5344CB8AC3E}">
        <p14:creationId xmlns:p14="http://schemas.microsoft.com/office/powerpoint/2010/main" val="4171447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Cuando nos reconciliamos con Dios. “Cada persona es preciosa  y de un valor incalculable para él. Por ello se deleita cuando sus hijos y sus hijas se arrepienten y lo buscan.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34)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parábola de Lucas 15 destaca la alegría y la celebración de Dios por la salvación de una persona perdida. La alegría que le produce nuestra salvación demuestra cuán preciosos somos para él.”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Salmo 149 es una invitación a alabar a Dios con alegría: ¡Alégrese Israel en su Creador! Los hijos de Sion  se gocen en su Rey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(Sal. 149:2)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razón de esta invitación se presenta en el versículo 4 ‘porque el Señor se complace en su pueblo.’”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36)</a:t>
            </a:r>
            <a:endParaRPr lang="es-ES" sz="1800" b="1" dirty="0">
              <a:solidFill>
                <a:srgbClr val="3D3DD7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MX" sz="2400" b="1" dirty="0">
                <a:solidFill>
                  <a:srgbClr val="FFFFCC"/>
                </a:solidFill>
                <a:latin typeface="Tahoma" pitchFamily="34" charset="0"/>
              </a:rPr>
              <a:t>2</a:t>
            </a:r>
            <a:r>
              <a:rPr lang="es-MX" sz="2400" b="1" dirty="0">
                <a:solidFill>
                  <a:srgbClr val="FFFFCC"/>
                </a:solidFill>
              </a:rPr>
              <a:t>. ¿</a:t>
            </a:r>
            <a:r>
              <a:rPr lang="es-MX" sz="2400" b="1" dirty="0">
                <a:solidFill>
                  <a:schemeClr val="bg1"/>
                </a:solidFill>
              </a:rPr>
              <a:t>Cuándo se alegra Dios de sus hijos? </a:t>
            </a:r>
            <a:r>
              <a:rPr lang="es-MX" sz="2000" b="1" dirty="0">
                <a:solidFill>
                  <a:srgbClr val="FFCC99"/>
                </a:solidFill>
              </a:rPr>
              <a:t>Sofonías 3:17; Salmo 149:4 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136136" cy="4419600"/>
          </a:xfrm>
        </p:spPr>
        <p:txBody>
          <a:bodyPr/>
          <a:lstStyle/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Sí, “Podemos agradar a Dios, pero solo por medio de Cristo.” 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(GEB 27) </a:t>
            </a:r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“Sin fe es imposible agradar a Dios.” 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PE" sz="18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. 11:6)</a:t>
            </a:r>
          </a:p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La paz se encuentra, cuando estamos en armonía con Dios y con nuestros semejantes. La Escritura nos dice: “Por la fe tenemos paz para con Dios por medio de nuestro Señor Jesucristo.” 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(Rom. 5:1)</a:t>
            </a:r>
          </a:p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“Sin la intervención de Dios, las personas caídas son incapaces de aportar nada valioso a Dios. Él ha abierto un camino para ello a través de la obra de Cristo. Por medio de Jesucristo podemos ‘ofrecer sacrificios espirituales agradables a Dios.” 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(GEB 31; 1 </a:t>
            </a:r>
            <a:r>
              <a:rPr lang="es-PE" sz="1800" b="1" dirty="0" err="1">
                <a:solidFill>
                  <a:schemeClr val="accent6">
                    <a:lumMod val="50000"/>
                  </a:schemeClr>
                </a:solidFill>
              </a:rPr>
              <a:t>Ped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. 2:5)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Necesitamos a Cristo para agradar a Dios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Romanos 5:1; 8:1- 4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agradar a Dios reconciliándome con Dios, estando en armonía con él y ofreciendo sacrificios espirituales a agradables al Creador.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agradar a Dios?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y compartir sobre como agradar a Dios.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>
                <a:hlinkClick r:id="rId6"/>
              </a:rPr>
              <a:t>https://es.slideshare.net/ahalirecc</a:t>
            </a:r>
            <a:r>
              <a:rPr lang="es-PE" sz="1200" dirty="0"/>
              <a:t>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96840</TotalTime>
  <Words>863</Words>
  <Application>Microsoft Office PowerPoint</Application>
  <PresentationFormat>Presentación en pantalla (4:3)</PresentationFormat>
  <Paragraphs>81</Paragraphs>
  <Slides>9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7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II. MOTIVAR: ¿Cómo motivar y cómo enseñar? </vt:lpstr>
      <vt:lpstr>Presentación de PowerPoint</vt:lpstr>
      <vt:lpstr>2. ¿Cuándo se alegra Dios de sus hijos? Sofonías 3:17; Salmo 149:4 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Pc</cp:lastModifiedBy>
  <cp:revision>8376</cp:revision>
  <dcterms:created xsi:type="dcterms:W3CDTF">2007-04-17T14:25:21Z</dcterms:created>
  <dcterms:modified xsi:type="dcterms:W3CDTF">2025-01-14T00:33:13Z</dcterms:modified>
</cp:coreProperties>
</file>