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2/10/2025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15 de febrero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PROBLEMA DEL MAL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21:4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07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7824" y="1606161"/>
            <a:ext cx="3168352" cy="40105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problema del mal en la tierra.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enfrentar las dificultades en la vida.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someterse a Dios y resistir al enemigo espiritual.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pelea la batalla del gran conflicto confiando en nuestro Redentor.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¿Afecta el mal a los hombres de fe en la tierra?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¿El mal es el resultado del incorrecto uso del libre albedrio?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no fue aniquilado el originador del mal al principio?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recordemos los casos de Abel que era un hombre de fe, sufrió; también vemos los casos de Job, José, Pablo, el Señor Jesucristo y otros.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Job un hombre justo y de fe dijo: “yo libraba al pobre que clamaba , y al huérfano que carecía de ayudador… Cuando esperaba yo el bien, entonces vino el mal.”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(Job 29:12; 30:26)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mismo preguntó en la cruz: ‘Dios mío, Dios mío, ¿por qué me has desamparado?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27:46)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Vemos aquí que Dios mismo resulta afectado por el mal. Lo que Cristo hizo en la cruz significó la derrota de Satanás, y finalmente terminará con el mal.”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72)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¿Afecta el mal a los hombres de fe en la tierra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Job 30:26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“Las Escrituras revelan algunas cosas que ayudan a abordar el problema del mal. Una vía para ello se conoce como la defensa del libre albedrío. De acuerdo con esa perspectiva , el mal es el resultado del uso equivocado del libre albedrío por parte de los seres humanos. Dios por lo tanto no es responsable del mal.”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Felicidad que Dios determina para sus criaturas más elevadas, es la felicidad de estar libre y voluntariamente unidas con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“Nosotros mismos ejercemos cada día y en un grado u otro el libre albedrío que nos ha concedido nuestro Creador,” usemos sabiamente.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El mal es el resultado del incorrecto uso del libre albedrio? </a:t>
            </a:r>
            <a:r>
              <a:rPr lang="es-MX" sz="2000" b="1" dirty="0">
                <a:solidFill>
                  <a:srgbClr val="FFCC99"/>
                </a:solidFill>
              </a:rPr>
              <a:t>Génesis 2:16 y 17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“Cuando Satanás fue arrojado del cielo, la sabiduría infinita no lo aniquiló. Porque los habitantes del cielo y de los mundos no estaban preparados para entender las consecuencias del pecado, y discernir la justicia de Dios en la destrucción de Satanás.”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77, PP 22, 23)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“Era necesario que Satanás desarrollará más ampliamente sus principios, para que todos los seres creados pudiesen reconocer la naturaleza de sus acusaciones contra el gobierno divino, y para que la justicia y la misericordia de Dios, y la inmutabilidad de su Ley quedasen establecidas para siempre.”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no fue aniquilado el originador del mal al principio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Isaías 14:12- 14; Apocalipsis 20:10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sabio para tomar decisiones buenas, usando el don del libre albedrío que Dios nos concedió.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sabio para tomar decisiones?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origen del pecado y sus consecuencias.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97829</TotalTime>
  <Words>743</Words>
  <Application>Microsoft Office PowerPoint</Application>
  <PresentationFormat>Presentación en pantalla (4:3)</PresentationFormat>
  <Paragraphs>63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¿El mal es el resultado del incorrecto uso del libre albedrio? Génesis 2:16 y 17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8466</cp:revision>
  <dcterms:created xsi:type="dcterms:W3CDTF">2007-04-17T14:25:21Z</dcterms:created>
  <dcterms:modified xsi:type="dcterms:W3CDTF">2025-02-11T00:39:31Z</dcterms:modified>
</cp:coreProperties>
</file>