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1"/>
  </p:notesMasterIdLst>
  <p:sldIdLst>
    <p:sldId id="256" r:id="rId2"/>
    <p:sldId id="284" r:id="rId3"/>
    <p:sldId id="285" r:id="rId4"/>
    <p:sldId id="265" r:id="rId5"/>
    <p:sldId id="287" r:id="rId6"/>
    <p:sldId id="269" r:id="rId7"/>
    <p:sldId id="282" r:id="rId8"/>
    <p:sldId id="263" r:id="rId9"/>
    <p:sldId id="281" r:id="rId10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25 de enero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DIOS ES APASIONADO Y COMPASIVO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Isaías 49:15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57764" y="1700808"/>
            <a:ext cx="3739594" cy="36772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el amor apasionado y compasivo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compasivo como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reflejar el carácter de Jesús en ser compasivo y fiel.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apasionado y compasivo como nuestro Creador y Redentor.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ilustraciones usa Dios para mostrarnos su amor?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hechos de Jesús nos muestra de que el es compasivo?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es el celo de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amor de la madre y del padre. “Tal vez el mayor amor común a la experiencia humana sea el de una madre o un padre por un hijo.”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Biblia utiliza a menudo las imágenes de la relación de padre – hijo para describir la asombrosa compasión de Dios por las personas.”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Según Salmo 103:13 y Isaías 49:15, “Dios se relaciona con nosotros como sus hijos amados y nos ama como un buen padre y una buena madre que ama a sus hijos.”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ama a su pueblo. “Incluso a pesar de su infidelidad, Dios sigue dispensando su compasión.”.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ilustraciones usa Dios para mostrarnos su amor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Isaías 49:15; Salmo 103:13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“Recorría Jesús todas las ciudades y aldeas enseñando en las sinagogas de ellos, y predicando el evangelio del reino, y sanando toda enfermedad y toda dolencia en el pueblo. Y al ver las multitudes,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tuvo compasión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ellas; porque estaban desamparadas y dispersas como ovejas que no tienen pastor.”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9:35, 36)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Al recibir la noticia de la muerte de Juan Bautista. “Oyéndolo Jesús,  se apartó de allí en una barca a un lugar desierto y apartado; y cuando la gente oyó, le siguió a pie desde las ciudades. Y saliendo Jesús, vio una gran multitud, y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tuvo compasión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ellos, y sanó a los que ellos estaban enfermos.”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14:13, 14)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hechos de Jesús nos muestra de que él es compasivo? </a:t>
            </a:r>
            <a:r>
              <a:rPr lang="es-MX" sz="2000" b="1" dirty="0">
                <a:solidFill>
                  <a:srgbClr val="FFCC99"/>
                </a:solidFill>
              </a:rPr>
              <a:t>Mateo 9:35, 36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“Los celos de Dios son solo y siempre de tipo correcto, y se los puede definir más adecuadamente  </a:t>
            </a:r>
            <a:r>
              <a:rPr lang="es-PE" sz="2400" b="1" u="sng" dirty="0">
                <a:solidFill>
                  <a:schemeClr val="accent6">
                    <a:lumMod val="50000"/>
                  </a:schemeClr>
                </a:solidFill>
              </a:rPr>
              <a:t>como el amor apasionado que Dios siente por su pueblo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“Dios desea una relación exclusiva con su pueblo; solo él ha de ser su Dios. Sin embargo, a menudo se describe a Dios como un cónyuge despechado, cuyo amor no es correspondido.”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(Id;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3:1, 8, 9)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“Por lo tanto, los celos de Dios, nunca son caprichosos o sin motivo, sino que siempre responden a la infidelidad y a la conducta indebida de las personas malvadas.”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42)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es el celo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4:24; Salmo 78:58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compasivo con nuestros semejantes y ser fiel a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compasivo como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amor apasionado de Dios y de sus misericordias.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97062</TotalTime>
  <Words>856</Words>
  <Application>Microsoft Office PowerPoint</Application>
  <PresentationFormat>Presentación en pantalla (4:3)</PresentationFormat>
  <Paragraphs>80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¿Qué hechos de Jesús nos muestra de que él es compasivo? Mateo 9:35, 36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8395</cp:revision>
  <dcterms:created xsi:type="dcterms:W3CDTF">2007-04-17T14:25:21Z</dcterms:created>
  <dcterms:modified xsi:type="dcterms:W3CDTF">2025-01-20T23:47:49Z</dcterms:modified>
</cp:coreProperties>
</file>