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1"/>
  </p:notesMasterIdLst>
  <p:sldIdLst>
    <p:sldId id="256" r:id="rId2"/>
    <p:sldId id="284" r:id="rId3"/>
    <p:sldId id="285" r:id="rId4"/>
    <p:sldId id="265" r:id="rId5"/>
    <p:sldId id="287" r:id="rId6"/>
    <p:sldId id="269" r:id="rId7"/>
    <p:sldId id="282" r:id="rId8"/>
    <p:sldId id="263" r:id="rId9"/>
    <p:sldId id="281" r:id="rId10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04 de enero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DIOS AMA DE PURA GRACIA</a:t>
            </a:r>
          </a:p>
          <a:p>
            <a:pPr eaLnBrk="1" hangingPunct="1"/>
            <a:endParaRPr lang="es-MX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Oseas 14:4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47738" y="1602294"/>
            <a:ext cx="4359645" cy="387429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el amor de pura gracia.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amar a Dios con corazón puro.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amar a Dios correspondiendo a su amor.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ser, un discípulo que reconoce el amor de Dios y lo ama.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es amor por gracia?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¿Dios invita amar en respuesta a su amor?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¿En la cruz se ve la demostración máxima del amor de Dios?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 el amor incondicional y desinteresado, que se basa en la misericordia, más que en la obligación o merecimiento.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Creador, tiene derecho y la autoridad de conceder gracia y compasión libremente incluso a las personas que menos merecen.”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“Un ejemplo sorprendente del amor de Dios por la humanidad caída se encuentra en la historia de Oseas. Dios ordenó al profeta: ‘Ve, cásate con una mujer fornicaria y engendra hijos de fornicación; por que el país se está prostituyendo, apartándose del Señor’… El amor de Dios es voluntario y ofrecido de pura gracia.”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es amor por gracia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Oseas 14:1- 4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nos solo ama a las personas por iniciativa propia, sino también las invita a marlo en respuesta a su amor. El hecho de que Dios nos concede la capacidad de elegir libremente, si aceptar o rechazar su amor.”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la parábola de Cristo acerca del banquete de bodas, un rey organiza la boda de su hijo, y envía a sus siervos a llamar a los invitados a la boda, pero ellos no quisieron venir.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22:2, 3)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Hicieron caso omiso de su invitación.”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“¿Que significa esto?” Los elegidos son quienes aceptan la invitación del Señor de la boda... Es triste decirlo pero podemos rechazar a Dios.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Dios invita amar en respuesta a su amor? </a:t>
            </a:r>
            <a:r>
              <a:rPr lang="es-MX" sz="2000" b="1" dirty="0">
                <a:solidFill>
                  <a:srgbClr val="FFCC99"/>
                </a:solidFill>
              </a:rPr>
              <a:t>Mateo 22:1- 14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Sí, “En la cruz, fue la demostración máxima del amor de Dios.</a:t>
            </a:r>
            <a:r>
              <a:rPr lang="es-ES_tradnl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  <a:r>
              <a:rPr lang="es-ES_tradnl" sz="1800" b="1" dirty="0">
                <a:solidFill>
                  <a:schemeClr val="accent6">
                    <a:lumMod val="50000"/>
                  </a:schemeClr>
                </a:solidFill>
              </a:rPr>
              <a:t> (GEB 10 )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dijo: “Yo pongo mi vida, para volver a tomar. Nadie me la quita.”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10:17, 18)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Jesús, vino del cielo, dejando su trono para pagar el costo de la infracción de la Ley de Dios y redimirnos. Dijo: “¡Cuantas veces quise juntar a tus hijos, como la gallina junta a sus pollos bajo sus alas! Y no quisiste.”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23:37)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“En el mundo estaba, y el mundo por él fue hecho; pero el mundo no lo conoció. A lo suyo vino, y los suyos no lo recibieron.”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1:10, 11)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En la cruz se ve la máxima demostración del amor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Juan 10:17, 18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amar a Dios, conforme a su voluntad, porque su amor es grande a los seres humanos.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amar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el amor infinito de Dios, cuya máxima expresión fue en la cruz.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96106</TotalTime>
  <Words>868</Words>
  <Application>Microsoft Office PowerPoint</Application>
  <PresentationFormat>Presentación en pantalla (4:3)</PresentationFormat>
  <Paragraphs>81</Paragraphs>
  <Slides>9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II. MOTIVAR: ¿Cómo motivar y cómo enseñar? </vt:lpstr>
      <vt:lpstr>Presentación de PowerPoint</vt:lpstr>
      <vt:lpstr>2. ¿Dios invita amar en respuesta a su amor? Mateo 22:1- 14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8318</cp:revision>
  <dcterms:created xsi:type="dcterms:W3CDTF">2007-04-17T14:25:21Z</dcterms:created>
  <dcterms:modified xsi:type="dcterms:W3CDTF">2024-12-30T23:52:51Z</dcterms:modified>
</cp:coreProperties>
</file>