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"/>
  </p:notesMasterIdLst>
  <p:sldIdLst>
    <p:sldId id="256" r:id="rId2"/>
    <p:sldId id="284" r:id="rId3"/>
    <p:sldId id="265" r:id="rId4"/>
    <p:sldId id="287" r:id="rId5"/>
    <p:sldId id="269" r:id="rId6"/>
    <p:sldId id="282" r:id="rId7"/>
    <p:sldId id="263" r:id="rId8"/>
    <p:sldId id="281" r:id="rId9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71EAABB-2278-4A42-A021-174F358C85A2}">
          <p14:sldIdLst>
            <p14:sldId id="256"/>
            <p14:sldId id="284"/>
            <p14:sldId id="265"/>
            <p14:sldId id="287"/>
          </p14:sldIdLst>
        </p14:section>
        <p14:section name="Sección sin título" id="{9FBCFC46-058C-47EA-A91B-B54E9588554D}">
          <p14:sldIdLst>
            <p14:sldId id="269"/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28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29 de marzo 2025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EL AMOR ES EL CUMPLIMIENTO DE LA LEY.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Romanos 13:8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1° Trimestre de 2025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13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95735" y="1702345"/>
            <a:ext cx="4752530" cy="356439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SABER: Entender sobre el amor y la ley son inseparables.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SENTIR: El deseo de ser amoroso como Jesús.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HACER: La decisión de cumplir la ley en respuesta al amor a Dios.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 un discípulo que, expresa su amor en el cumplimiento de la ley de Dios.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¿La ley de Dios expresa el amor de Dios?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¿La Ley de Dios es santa, justa y buena?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¿El amor es cumplimiento de la Ley? 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208912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“El legislador divino es amor y, por consiguiente, la Ley de Dios es la Ley del amor”; quiere que seamos felices, amándonos entre nosotros y amando a nuestro Creador.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137)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Su Ley expresa su amor, Dios no quiere que nos engañemos, ni robemos, no quiere que nos ofendamos; quiere que tengamos buena relación con nuestro prójimo y con Dios. 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“Siendo la ley del amor el fundamento del gobierno de Dios, la felicidad de todos los seres inteligentes depende de su perfecto acuerdo con los grandes principios de justicia.”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(PP 12)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¿La ley de Dios expresa el amor de Dios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Éxodo 20:1- 17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la Escritura dice: La Ley de Dios es santa, justa y buena.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(Rom. 7:12)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“Cuando Dios defiende la Ley, defiende el amor. Esta es la razón por la que Jesús murió, para salvar a los pecadores, para defender la Ley, y al mismo tiempo concedernos su gracia.”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139)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“Algunos creen que la gracia y la redención anula la ley.” Pablo dice: ¿Perseveraremos en pecado para que la gracia abunde? En ninguna manera.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(Rom. 6:1)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“Cristo no vino a anular la Ley, sino a cumplir todo lo prometido en la Ley en los profetas. Mientras existan el cielo y la tierra, ni una letra, ni un punto de la Ley perecerá.”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(Id; Mat. 5:18) </a:t>
            </a:r>
            <a:endParaRPr lang="es-ES" sz="1800" b="1" dirty="0">
              <a:solidFill>
                <a:srgbClr val="3D3DD7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¿La Ley de Dios es santa, justa y buena</a:t>
            </a:r>
            <a:r>
              <a:rPr lang="es-MX" sz="2400" b="1" dirty="0">
                <a:solidFill>
                  <a:schemeClr val="bg1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Romanos 7:7- 12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136136" cy="4419600"/>
          </a:xfrm>
        </p:spPr>
        <p:txBody>
          <a:bodyPr/>
          <a:lstStyle/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“De hecho, según las Escrituras, amar es cumplir la Ley. En Romanos 13:8- 10, Pablo enseña que ‘el que ama al prójimo ha cumplido la Ley.” “De nuevo, él explica en Gálatas 5:14 que ‘toda la ley se cumple en un solo precepto: Amarás a tu prójimo como a ti mismo</a:t>
            </a:r>
            <a:r>
              <a:rPr lang="es-PE" sz="2400" b="1">
                <a:solidFill>
                  <a:schemeClr val="accent6">
                    <a:lumMod val="50000"/>
                  </a:schemeClr>
                </a:solidFill>
              </a:rPr>
              <a:t>.” </a:t>
            </a:r>
            <a:r>
              <a:rPr lang="es-PE" sz="1800" b="1">
                <a:solidFill>
                  <a:schemeClr val="accent6">
                    <a:lumMod val="50000"/>
                  </a:schemeClr>
                </a:solidFill>
              </a:rPr>
              <a:t>(GEB 141)</a:t>
            </a:r>
            <a:endParaRPr lang="es-PE" sz="18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“En relación al cuarto mandamiento en particular podemos ver en las Escrituras que el sábado mismo está conectado con la liberación y la justicia.”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“En Deuteronomio 5, el mandamiento del sábado se relaciona con la liberación de Israel. Es decir el sábado nos recuerda la creación, y la liberación.”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El amor es cumplimiento de la Ley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 Romanos 13:8- 10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un discípulo que, ama a Dios y a su prójimo.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amar a Dios y a tu prójimo?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y compartir sobre la práctica de justicia, que es fruto del amor a Dios.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99720</TotalTime>
  <Words>756</Words>
  <Application>Microsoft Office PowerPoint</Application>
  <PresentationFormat>Presentación en pantalla (4:3)</PresentationFormat>
  <Paragraphs>65</Paragraphs>
  <Slides>8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II. MOTIVAR: ¿Cómo motivar y cómo enseñar? </vt:lpstr>
      <vt:lpstr>Presentación de PowerPoint</vt:lpstr>
      <vt:lpstr>2. ¿La Ley de Dios es santa, justa y buena? Romanos 7:7- 12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Pc</cp:lastModifiedBy>
  <cp:revision>8610</cp:revision>
  <dcterms:created xsi:type="dcterms:W3CDTF">2007-04-17T14:25:21Z</dcterms:created>
  <dcterms:modified xsi:type="dcterms:W3CDTF">2025-03-24T23:20:39Z</dcterms:modified>
</cp:coreProperties>
</file>