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0"/>
  </p:notesMasterIdLst>
  <p:sldIdLst>
    <p:sldId id="256" r:id="rId2"/>
    <p:sldId id="284" r:id="rId3"/>
    <p:sldId id="265" r:id="rId4"/>
    <p:sldId id="287" r:id="rId5"/>
    <p:sldId id="269" r:id="rId6"/>
    <p:sldId id="282" r:id="rId7"/>
    <p:sldId id="263" r:id="rId8"/>
    <p:sldId id="281" r:id="rId9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71EAABB-2278-4A42-A021-174F358C85A2}">
          <p14:sldIdLst>
            <p14:sldId id="256"/>
            <p14:sldId id="284"/>
            <p14:sldId id="265"/>
            <p14:sldId id="287"/>
          </p14:sldIdLst>
        </p14:section>
        <p14:section name="Sección sin título" id="{9FBCFC46-058C-47EA-A91B-B54E9588554D}">
          <p14:sldIdLst>
            <p14:sldId id="269"/>
            <p14:sldId id="282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28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GEB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es.slideshare.net/ahalirecc" TargetMode="External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://www.recursos-biblico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22 de marzo 2025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AMOR Y JUSTICIA: LOS MANDAMIENTOS MÁS IMP.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6365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1 Juan 4:20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1° Trimestre de 2025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12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20301" y="1412775"/>
            <a:ext cx="6303398" cy="414353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SABER: Entender sobre el amor y la justicia de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SENTIR: El deseo de amar y ser justo.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HACER: La decisión de amar a Dios y al prójimo.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Aprendamos a ser un discípulo que, ama a Dios y a su prójimo.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enseñar?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motivar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¿El amor divino es la motivación para amar a él y al prójimo?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¿Dios reprende a los jueces injustos?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¿Qué llamado hace Dios frente a las injusticias en el mundo? 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412776"/>
            <a:ext cx="8208912" cy="493843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consejo divino es, amar a Dios y amarnos unos a otros, motivados por el amor divino. Dios es amor. “Mostró su amor para con nosotros, en que Dios envió a su Hijo unigénito al mundo.”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(1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Jn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4:9, 10, 19)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evangelio le concede alto valor a la humanidad como adquisición hecha por la sangre de Cristo, y enseña a considerar con ternura la necesidades y las desgracias de los hombres.”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(DTG 253)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amor abnegado de Cristo es tanto el fundamento, estímulo o motivación para nuestro amor hacia a los de más.”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134)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amor y la justicia son inseparables.”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 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¿El amor divino es la motivación para amar a él y al prójimo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Mateo 22:34- 40; 1 Juan 4:11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“Las Escrituras declaran que Dios ama la justicia y odia el mal, el salmista dice: El ama la justicia y el derecho, de la misericordia  de Jehová está llena la tierra.”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129; Sal. 33:5; Isa. 61:8)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Dios reprende a los jueces con estas palabras del salmista: “¿Hasta cuando juzgarán ustedes injustamente y se pondrán de parte de los impíos?”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(Sal. 82:2)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“Defiendan al débil y al huérfano, hagan justicia al afligido y al menesteroso.”(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Sal. 82:3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“¡Ay de los que dictan leyes injustas e imponen tiranía, para privar de justicia a los pobres y quitar el derecho a los afligidos de mi pueblo.”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(Isa. 2:1, 2) </a:t>
            </a:r>
            <a:endParaRPr lang="es-ES" sz="1800" b="1" dirty="0">
              <a:solidFill>
                <a:srgbClr val="3D3DD7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Dios reprende a los jueces injustos? </a:t>
            </a:r>
            <a:r>
              <a:rPr lang="es-MX" sz="2000" b="1" dirty="0">
                <a:solidFill>
                  <a:srgbClr val="FFCC99"/>
                </a:solidFill>
              </a:rPr>
              <a:t>Salmo 82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136136" cy="4419600"/>
          </a:xfrm>
        </p:spPr>
        <p:txBody>
          <a:bodyPr/>
          <a:lstStyle/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“Los profetas bíblicos subrayan continuamente el llamado de Dios a practicar la justicia en la sociedad.”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(GEB 130)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Mediante el profeta Isaías nos dice: “Aprendan a hacer el bien; busquen justicia, restituyan al agraviado...”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(Isa. 1:17)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“Hombre, el Señor te ha declarado que es bueno y que pide de ti: solo practicar la justicia, amar la bondad y andar humildemente con tu Dios.”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PE" sz="1800" b="1" dirty="0" err="1">
                <a:solidFill>
                  <a:schemeClr val="accent6">
                    <a:lumMod val="50000"/>
                  </a:schemeClr>
                </a:solidFill>
              </a:rPr>
              <a:t>Miq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. 6:8)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Jesús dijo: “Dejáis lo más importante de la Ley: la justicia, la misericordia y la fe. Esto es necesario hacer, sin dejar lo otro.”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(Mat. 23:23)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Qué llamado hace Dios frente a las injusticias en el mundo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 Isaías 1:17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ser un discípulo que, ama a Dios y a su prójimo.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amar a Dios y a tu prójimo?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y compartir sobre la práctica de justicia, que es fruto del amor a Dios.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>
                <a:hlinkClick r:id="rId6"/>
              </a:rPr>
              <a:t>https://es.slideshare.net/ahalirecc</a:t>
            </a:r>
            <a:r>
              <a:rPr lang="es-PE" sz="1200" dirty="0"/>
              <a:t>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99481</TotalTime>
  <Words>756</Words>
  <Application>Microsoft Office PowerPoint</Application>
  <PresentationFormat>Presentación en pantalla (4:3)</PresentationFormat>
  <Paragraphs>67</Paragraphs>
  <Slides>8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II. MOTIVAR: ¿Cómo motivar y cómo enseñar? </vt:lpstr>
      <vt:lpstr>Presentación de PowerPoint</vt:lpstr>
      <vt:lpstr>2. ¿Dios reprende a los jueces injustos? Salmo 82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Pc</cp:lastModifiedBy>
  <cp:revision>8587</cp:revision>
  <dcterms:created xsi:type="dcterms:W3CDTF">2007-04-17T14:25:21Z</dcterms:created>
  <dcterms:modified xsi:type="dcterms:W3CDTF">2025-03-17T23:50:51Z</dcterms:modified>
</cp:coreProperties>
</file>