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1EAABB-2278-4A42-A021-174F358C85A2}">
          <p14:sldIdLst>
            <p14:sldId id="256"/>
            <p14:sldId id="284"/>
            <p14:sldId id="265"/>
            <p14:sldId id="287"/>
          </p14:sldIdLst>
        </p14:section>
        <p14:section name="Sección sin título" id="{9FBCFC46-058C-47EA-A91B-B54E9588554D}">
          <p14:sldIdLst>
            <p14:sldId id="269"/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15 de marzo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¿QUÉ MÁS PUDE HACER?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Juan 18:37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1°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11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34228" y="1772816"/>
            <a:ext cx="3275544" cy="36772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sobre la justicia y el amor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ser vencedor como Jesús.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estar del lado de Jesús.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justo y misericordioso como Dios.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medio de la cruz Cristo Jesús venció a Satanás?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¿La derrota total sobre el Enemigo ocurre en dos etapas?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¿Al final del conflicto el nombre de Dios será vindicado?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08912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“Hay un enemigo en acción al que el propio Cristo se refiere como usurpador ‘príncipe de este mundo’ , el verdadero Rey del universo es Jesucristo. Jesús vence por nosotros, en el podemos obtener victoria.”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116)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“Por medio de la cruz, Jesús demostró de manera suprema la justicia y el amor perfectos de Dios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(Rom. 3:25, 26; 5:8)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refutando así las calumnias del Diablo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12:10, 11; GEB 116)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la cruz Jesús exclamó: ‘Consumado es’, palabras de victoria del Redentor, vindicó el honor de la Ley de Dios y de su carácter. La sangre del inocente se había vertido por la culpa.”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(Manus. 1, 1902)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¿Por medio de la cruz Cristo Jesús venció a Satanás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Juan 18:37; 19:30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“La obra de Cristo deshace en todo momento la del Diablo. Según 1 de Juan 3:8, y vino para destruir por medio de la muerte al que tenía el imperio de la muerte, esto es, al diablo. (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2:14”;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GEB 117)”.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derrota total del dominio del Enemigo ocurren en dos etapas: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“PRIMERO, Cristo refuta las calumnias de Satanás mediante la obra de la cruz. La calumnia dice, que, Dios no es plenamente justo y amoroso.” En la cruz se demostró que Dios es justo y amoroso.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117)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SEGUNDO, “Satanás y su reino serán destruidos.” El diablo fue lanzado en el fuego…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(Id;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20:10) </a:t>
            </a:r>
            <a:endParaRPr lang="es-ES" sz="1800" b="1" dirty="0">
              <a:solidFill>
                <a:srgbClr val="3D3DD7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La derrota total sobre el Enemigo ocurre en dos etapas? </a:t>
            </a:r>
            <a:r>
              <a:rPr lang="es-MX" sz="2000" b="1" dirty="0">
                <a:solidFill>
                  <a:srgbClr val="FFCC99"/>
                </a:solidFill>
              </a:rPr>
              <a:t>Romanos 3:23- 26 y 5:8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“En última instancia, el nombre de Dios resulta plenamente vindicado. Mediante la obra del Padre, del Hijo y del Espíritu Santo en el Plan de Redención, la justicia y el amor perfectos de Dios se manifiestan más allá de toda duda razonable.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(Rom. 3:25; 5:8; GEB 120)”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La vindicación del nombre de Dios, se registra: “Grandes y maravillosas son tus obras, Señor Dios Todopoderoso; justos y verdaderos son tus caminos, Rey de los santos.”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15:3)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En el juicio previo al advenimiento y en el juicio final será vindicado; se demostrará que las decisiones de Dios fueron siempre justas y amorosas.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(GEB 120)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Al final del conflicto el nombre de Dios será vindicado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Apocalipsis 15:3 y; 19:1- 6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un discípulo que, Dios siempre fue justo y misericordioso.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justo y misericordioso?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la vindicación de Dios al final del juicio divino.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99133</TotalTime>
  <Words>759</Words>
  <Application>Microsoft Office PowerPoint</Application>
  <PresentationFormat>Presentación en pantalla (4:3)</PresentationFormat>
  <Paragraphs>65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¿La derrota total sobre el Enemigo ocurre en dos etapas? Romanos 3:23- 26 y 5:8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8560</cp:revision>
  <dcterms:created xsi:type="dcterms:W3CDTF">2007-04-17T14:25:21Z</dcterms:created>
  <dcterms:modified xsi:type="dcterms:W3CDTF">2025-03-10T23:12:17Z</dcterms:modified>
</cp:coreProperties>
</file>