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08 de marzo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LAS REGLAS DEL CONFLICTO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1 Juan 3:8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6090" y="1772816"/>
            <a:ext cx="6431820" cy="36772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las reglas del conflicto cósmico.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victorioso en el gran conflicto.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permitir de Dios more en nuestro corazón en la batalla con el príncipe temporal.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confía en el Redentor Jesucristo, que derrotó a su adversario.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reglas del conflicto encontramos en la Biblia?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revela Apocalipsis 13 sobre el conflicto cósmico?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conflicto cósmico es acerca del carácter de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es soberano en su gobierno universal, su gobierno está sobre principios de amor, justicia y misericordia; solo apela a la conciencia.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36:22)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Encontramos las siguientes reglas: 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Primera regla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Se respete el principio de la libertad. Dios no coacta a ningún ser creado, solo quiere el servicio por amor, no acepta el servicio por miedo. El adversario también tiene que respetar la libertad de elección de cada criatura.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Segunda regla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Dios es soberano en todo el universo, todo está en el control de su gobierno. El adversario tiene una jurisdicción limitada. 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reglas del conflicto encontramos en la Biblia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Daniel 10:13; Job 1:12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conflicto cósmico aparece sintetizada en el libro de Apocalipsis, donde el Diablo es descrito como el gran dragón que se opone a Dios, y engaña al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12:9; GEB 106)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dragón, (Satanás) no solo combate contra Dios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12:7- 9)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y sus siervos 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12:1- 6),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sino también es descrito como el verdadero gobernante detrás de los reinos terrenales que persiguen al pueblo de Dios a través de los siglos.”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dragón le dio a la bestia su propio poder y trono y gran autoridad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13:2, 5; 17:13, 14).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 esta bestia del mar le fue dada una boca que hablara palabras arrogantes y blasfemias.”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revela Apocalipsis 13 sobre el conflicto cósmico? </a:t>
            </a:r>
            <a:r>
              <a:rPr lang="es-MX" sz="2000" b="1" dirty="0">
                <a:solidFill>
                  <a:srgbClr val="FFCC99"/>
                </a:solidFill>
              </a:rPr>
              <a:t>Apocalipsis 13:1- 8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“El Conflicto Cósmico es principalmente una disputa acerca del carácter de Dios, causada por las falsas acusaciones del Diablo.” Trató de severo y tirano por la Ley de Dios.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109; CS 320)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Esta clase de conflicto vemos con el caso de Job. “Jehová dijo a Satanás: ¿Has considerado a mi siervo Job, que no hay otro como él en la tierra, varón perfecto y recto, temeroso de Dios? Y respondió Satanás a Jehová, ¿Acaso teme Job a Dios.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(Job 1:8, 9)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“Los conflictos así, no puede resolverse con puro poder, sino requiere una demostración.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109)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conflicto cósmico es acerca del carácter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Job</a:t>
            </a:r>
            <a:r>
              <a:rPr lang="es-MX" sz="2000" b="1" dirty="0">
                <a:solidFill>
                  <a:srgbClr val="FFCC99"/>
                </a:solidFill>
              </a:rPr>
              <a:t> 1:8- 11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que, confía plenamente en el Señor Jesucristo.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plenamente en el Redentor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conflicto cósmico.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98842</TotalTime>
  <Words>737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¿Qué revela Apocalipsis 13 sobre el conflicto cósmico? Apocalipsis 13:1- 8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8536</cp:revision>
  <dcterms:created xsi:type="dcterms:W3CDTF">2007-04-17T14:25:21Z</dcterms:created>
  <dcterms:modified xsi:type="dcterms:W3CDTF">2025-03-03T22:20:20Z</dcterms:modified>
</cp:coreProperties>
</file>