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17 febrero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TU AMOR ES GRANDE HASTA LOS CIELOS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57:9, 10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</a:t>
            </a:r>
            <a:r>
              <a:rPr lang="es-ES" sz="1400" b="1">
                <a:solidFill>
                  <a:schemeClr val="bg2"/>
                </a:solidFill>
              </a:rPr>
              <a:t>– 1° </a:t>
            </a:r>
            <a:r>
              <a:rPr lang="es-ES" sz="1400" b="1" dirty="0">
                <a:solidFill>
                  <a:schemeClr val="bg2"/>
                </a:solidFill>
              </a:rPr>
              <a:t>Trimestre </a:t>
            </a:r>
            <a:r>
              <a:rPr lang="es-ES" sz="1400" b="1">
                <a:solidFill>
                  <a:schemeClr val="bg2"/>
                </a:solidFill>
              </a:rPr>
              <a:t>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0546" y="1646636"/>
            <a:ext cx="2819606" cy="40118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Dios es misericordioso para siempre.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misericordioso como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cultivar el rasgo de un carácter misericordioso.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misericordioso, porque esa es la voluntad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motivó al salmista a agradecer a Dios y confiarle?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misericordia de Dios hace que busquemos el perdón divino?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debemos hacer al recordar las misericordias de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Su amor eterno hacia a los humanos, el amor del Dios Creador, Sustentador y Redentor. Dios como Creador y Redentor nos sostiene y nos salva de nuestras dificultades.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salmista dice: “Dad gracias al Señor, porque es bueno, porque su amor es para siempre… al que hizo el sol para alumbrar el día… al que pastoreó a su pueblo por el desierto.”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136:1, 7, 8, 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misericordia de Dios en la creación y en la historia debería inspirar a su pueblo a permanecer fiel a su pacto. ‘Porque su amor es para siempre’ se repite 26 veces en este salmo 136.”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72)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motivó al salmista a agradecer a Dios y confiarle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136:1, 7, 16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su misericordia nos motiva acercarnos a Dios y pedirle perdón y purificación del corazón.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Todos deseamos limpieza en nuestro corazón y paz en nuestro ser. Dios nos dice: “Venid, aunque vuestros pecados sean como la grana, cómo la nieve serán emblanquecidos. Aunque sean rojos como el carmesí, vendrán a ser como blanca lana.”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(Isa. 1:18)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rey David derrama su corazón ante el Señor para pedirle perdón de los pecados durante los momentos espiritualmente más oscuros de su vida… David pide purificación con hisopo,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57:7)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73)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La misericordia de Dios hace que busquemos el perdón divino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51:1- 10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Alabarle, como lo afirma el salmista: “¡Alaba alma mía, al Señor, y alabe todo mi ser su santo Nombre!”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103:1)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alabar a Dios significa olvidar todos sus beneficios, no apreciar los dones de Dios. Únicamente quien alaba no olvida.”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77)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“¿Cómo debe responder el hombre a la bondad de Dios? En primer lugar, bendiciendo al Señor.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103:1, 2, RVR 1960)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Dios bendice a las personas confiriéndoles el bien y las personas bendicen a Dios alabando el bien que hay en él. En segundo lugar, al recordar todos sus beneficios. 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76)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debemos hacer al recordar las misericordias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103:1- 8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Deseo de confiar en Dios y alabarle, porque su misericordia es para siempre.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el Dios misericordioso?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contando los beneficios que hizo a la humanidad como Dios Creador, Redentor y Sustentador.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83993</TotalTime>
  <Words>1010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¿La misericordia de Dios hace que busquemos el perdón divino? Salmo 51:1- 10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7381</cp:revision>
  <dcterms:created xsi:type="dcterms:W3CDTF">2007-04-17T14:25:21Z</dcterms:created>
  <dcterms:modified xsi:type="dcterms:W3CDTF">2024-02-12T22:44:09Z</dcterms:modified>
</cp:coreProperties>
</file>