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24 febrero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SABIDURÍA PARA VIVIR CON RECTITUD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Salmo 90:12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</a:t>
            </a:r>
            <a:r>
              <a:rPr lang="es-ES" sz="1400" b="1">
                <a:solidFill>
                  <a:schemeClr val="bg2"/>
                </a:solidFill>
              </a:rPr>
              <a:t>– 1° </a:t>
            </a:r>
            <a:r>
              <a:rPr lang="es-ES" sz="1400" b="1" dirty="0">
                <a:solidFill>
                  <a:schemeClr val="bg2"/>
                </a:solidFill>
              </a:rPr>
              <a:t>Trimestre </a:t>
            </a:r>
            <a:r>
              <a:rPr lang="es-ES" sz="1400" b="1">
                <a:solidFill>
                  <a:schemeClr val="bg2"/>
                </a:solidFill>
              </a:rPr>
              <a:t>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08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52637" y="1646636"/>
            <a:ext cx="2755424" cy="401189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sobre, que es sabiduría.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sabios para vivir una vida armoniosa con principios espirituales.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aplicar los conocimientos para ser sabios.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Que, seas un discípulo sabio para vivir con rectitud, preparándose para el reino eterno.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la definición bíblica de la sabiduría?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¿Podemos ser felices sin sabiduría?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¿La Ley de Dios nos conduce a la sabiduría y tener paz?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diccionario nos define: La sabiduría es la cualidad de tener experiencia, conocimiento y buen juicio.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(Oxford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Language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Dictionary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sabiduría es la capacidad de aplicar nuestros conocimientos justos y corrector en la vida práctica.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4:5, 6;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Stg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3:13)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 un don de Dios que se concede a quienes él elige, y a quien se la pide con fe humilde (1Rey. 3:12; Sal. 51:6)”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sabiduría es también conocimiento práctico que nos prepara para vivir una madura y piadosa en el hogar, en nuestro vecindario y trabajo.”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92)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¿Cuál es la definición bíblica de la sabiduría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Deuteronomio 4:5- 9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No, con la insensatez no; con sabiduría sí, te llevará a estar en armonía con Dios y encontrarás la felicidad. la Escritura dice: ¡Dichosos los perfectos de camino, los que andan en la Ley del Señor ¡Dichosos los que guardan sus testimonios y con todo el corazón la buscan! (Sal. 119:1, 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estos tiempos modernos, obtener la sabiduría parece no ser tan deseable como alcanzar la felicidad. La gente prefiere más ser feliz que sabia. Sin embargo, ¿Podemos ser verdaderamente felices y vivir una vida plena sin la sabiduría divina? Los salmos afirman claramente que no; la sabiduría divina trae la verdadera felicidad.”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(GEB 88)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Podemos ser felices sin sabiduría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119:1- 4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Sí. “Los mandamientos de Dios son una revelación de la voluntad de Dios para el mundo. Nos instruyen sobre como llegar a ser sabios y a vivir  en libertad y paz (Sal. 119:10, 11)”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Ley de Dios nos muestra que es correcto e incorrecto, nos da entendimiento para diferenciarlas; al aplicar estas instrucciones somos sabios, cumplirlos es sabiduría, porque son normas justos y buenos, para ser sabios.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4:6- 8)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“Mucha paz gozan los que aman tu Ley, y no hay tropiezo para ellos; debemos deleitarnos en obedecer la Ley de Dios. 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119:165)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La Ley de Dios nos conduce a la sabiduría y tener paz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Salmo 119:165; Proverbios 12:1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Deseo adquirir conocimientos para ser sabios como Dios quiere, para alcanzar la felicidad y la fidelidad a Dios.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suplicar a Dios que te dé conocimientos para ser sabios?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 experiencia de como encontramos la paz y la felicidad con la sabiduría divina.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84210</TotalTime>
  <Words>1018</Words>
  <Application>Microsoft Office PowerPoint</Application>
  <PresentationFormat>Presentación en pantalla (4:3)</PresentationFormat>
  <Paragraphs>87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¿Podemos ser felices sin sabiduría? Salmo 119:1- 4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7392</cp:revision>
  <dcterms:created xsi:type="dcterms:W3CDTF">2007-04-17T14:25:21Z</dcterms:created>
  <dcterms:modified xsi:type="dcterms:W3CDTF">2024-02-19T23:48:57Z</dcterms:modified>
</cp:coreProperties>
</file>