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0" d="100"/>
          <a:sy n="70"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2/5/2024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10 febrero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ME LEVANTARÉ</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Salmo 12:5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a:t>
            </a:r>
            <a:r>
              <a:rPr lang="es-ES" sz="1400" b="1">
                <a:solidFill>
                  <a:schemeClr val="bg2"/>
                </a:solidFill>
              </a:rPr>
              <a:t>– 1° </a:t>
            </a:r>
            <a:r>
              <a:rPr lang="es-ES" sz="1400" b="1" dirty="0">
                <a:solidFill>
                  <a:schemeClr val="bg2"/>
                </a:solidFill>
              </a:rPr>
              <a:t>Trimestre </a:t>
            </a:r>
            <a:r>
              <a:rPr lang="es-ES" sz="1400" b="1">
                <a:solidFill>
                  <a:schemeClr val="bg2"/>
                </a:solidFill>
              </a:rPr>
              <a:t>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89455" y="1821915"/>
            <a:ext cx="4881788" cy="36613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intervendrá en asuntos humanos con juicio.</a:t>
            </a:r>
          </a:p>
          <a:p>
            <a:pPr eaLnBrk="1" hangingPunct="1">
              <a:lnSpc>
                <a:spcPct val="90000"/>
              </a:lnSpc>
            </a:pPr>
            <a:r>
              <a:rPr lang="es-MX" sz="2400" b="1" dirty="0">
                <a:solidFill>
                  <a:schemeClr val="accent6">
                    <a:lumMod val="75000"/>
                  </a:schemeClr>
                </a:solidFill>
              </a:rPr>
              <a:t>SENTIR el deseo de confiar en Dios Todopoderoso y justo.</a:t>
            </a:r>
          </a:p>
          <a:p>
            <a:pPr eaLnBrk="1" hangingPunct="1">
              <a:lnSpc>
                <a:spcPct val="90000"/>
              </a:lnSpc>
            </a:pPr>
            <a:r>
              <a:rPr lang="es-MX" sz="2400" b="1" dirty="0">
                <a:solidFill>
                  <a:schemeClr val="accent6">
                    <a:lumMod val="75000"/>
                  </a:schemeClr>
                </a:solidFill>
              </a:rPr>
              <a:t>HACER la decisión de confiar plenamente en la justicia divina.</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que confía en Dios que hará justicia de las injusticias que existen en la tierra.</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¿Dios nos dará victorias en los conflictos?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ocurre cuando las autoridades pervierten la justicia?</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nos ayuda el santuario entender sobre el juicio divino?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como lo hizo con el rey David. “Como David participó en las guerras, la liberación no provino de manos humanos. En sus muchas batallas contra los enemigos del pueblo de Dios, el rey David alabó a Dios como el único que obtuvo todas las victorias. </a:t>
            </a:r>
          </a:p>
          <a:p>
            <a:r>
              <a:rPr lang="es-ES" sz="2400" b="1" dirty="0">
                <a:solidFill>
                  <a:schemeClr val="accent6">
                    <a:lumMod val="50000"/>
                  </a:schemeClr>
                </a:solidFill>
              </a:rPr>
              <a:t>Hubiera sido fácil para David atribuirse el mérito de sus muchos éxitos y triunfos, pero esa no era la actitud. Él sabía de dónde provenía la Fuente de su poder.” </a:t>
            </a:r>
            <a:r>
              <a:rPr lang="es-ES" sz="1800" b="1" dirty="0">
                <a:solidFill>
                  <a:schemeClr val="accent6">
                    <a:lumMod val="50000"/>
                  </a:schemeClr>
                </a:solidFill>
              </a:rPr>
              <a:t>(GEB 61)</a:t>
            </a:r>
          </a:p>
          <a:p>
            <a:r>
              <a:rPr lang="es-ES" sz="2400" b="1" dirty="0">
                <a:solidFill>
                  <a:schemeClr val="accent6">
                    <a:lumMod val="50000"/>
                  </a:schemeClr>
                </a:solidFill>
              </a:rPr>
              <a:t>“La alabanza y la oración al Señor son las fuentes de fuerza para David.”</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¿Dios nos dará victorias en los conflictos</a:t>
            </a:r>
            <a:r>
              <a:rPr lang="es-MX" sz="2400" b="1" dirty="0">
                <a:solidFill>
                  <a:srgbClr val="FFFFCC"/>
                </a:solidFill>
              </a:rPr>
              <a:t>? </a:t>
            </a:r>
            <a:r>
              <a:rPr lang="es-MX" sz="2000" b="1" dirty="0">
                <a:solidFill>
                  <a:srgbClr val="FFCC99"/>
                </a:solidFill>
              </a:rPr>
              <a:t>Salmo 18:1- 14</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Cuando los dirigentes y autoridades administran justicia, pervierten la justicia, no hay paz, ni justicia en sus resoluciones. El salmista dice: “¿Hasta cuándo juzgaréis injustamente y os pondréis de parte de los impíos? Haz justicia al débil, al huérfano y al afligido.” (Sal. 82:2, 3)</a:t>
            </a:r>
          </a:p>
          <a:p>
            <a:r>
              <a:rPr lang="es-ES" sz="2400" b="1" dirty="0">
                <a:solidFill>
                  <a:schemeClr val="accent6">
                    <a:lumMod val="50000"/>
                  </a:schemeClr>
                </a:solidFill>
              </a:rPr>
              <a:t>“El Señor dotó a los dirigentes de Israel de autoridad para preservar la justicia en Israel (Sal. 72:1- 4). Los reyes de Israel debían ejercer su autoridad según la voluntad de Dios.” </a:t>
            </a:r>
            <a:r>
              <a:rPr lang="es-ES" sz="1800" b="1" dirty="0">
                <a:solidFill>
                  <a:schemeClr val="accent6">
                    <a:lumMod val="50000"/>
                  </a:schemeClr>
                </a:solidFill>
              </a:rPr>
              <a:t>(GEB 63)</a:t>
            </a:r>
          </a:p>
          <a:p>
            <a:r>
              <a:rPr lang="es-ES" sz="2400" b="1" dirty="0">
                <a:solidFill>
                  <a:schemeClr val="accent6">
                    <a:lumMod val="50000"/>
                  </a:schemeClr>
                </a:solidFill>
              </a:rPr>
              <a:t>La Escritura dice: “Oh Dios, da tus juicios al rey, él juzgará a tu pueblo con justicia, a tus afligidos con juicio, salvará a los hijos del menesteroso.”</a:t>
            </a:r>
            <a:r>
              <a:rPr lang="es-ES" sz="1600" b="1" dirty="0">
                <a:solidFill>
                  <a:schemeClr val="accent6">
                    <a:lumMod val="50000"/>
                  </a:schemeClr>
                </a:solidFill>
              </a:rPr>
              <a:t>(Sal. 72:1, 2)</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Qué ocurre cuando las autoridades pervierten la justicia</a:t>
            </a:r>
            <a:r>
              <a:rPr lang="es-MX" sz="2400" b="1" dirty="0">
                <a:solidFill>
                  <a:srgbClr val="FFFFCC"/>
                </a:solidFill>
              </a:rPr>
              <a:t>? </a:t>
            </a:r>
            <a:r>
              <a:rPr lang="es-MX" sz="2000" b="1" dirty="0">
                <a:solidFill>
                  <a:srgbClr val="FFCC99"/>
                </a:solidFill>
              </a:rPr>
              <a:t>Salmo 82:2- 8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juicio del Señor está estrechamente relacionado con el santuario. El santuario fue designado como el lugar del juicio divino, como lo indican el juicio de </a:t>
            </a:r>
            <a:r>
              <a:rPr lang="es-ES" sz="2400" b="1" dirty="0" err="1">
                <a:solidFill>
                  <a:schemeClr val="accent6">
                    <a:lumMod val="50000"/>
                  </a:schemeClr>
                </a:solidFill>
              </a:rPr>
              <a:t>Urim</a:t>
            </a:r>
            <a:r>
              <a:rPr lang="es-ES" sz="2400" b="1" dirty="0">
                <a:solidFill>
                  <a:schemeClr val="accent6">
                    <a:lumMod val="50000"/>
                  </a:schemeClr>
                </a:solidFill>
              </a:rPr>
              <a:t> </a:t>
            </a:r>
            <a:r>
              <a:rPr lang="es-ES" sz="1800" b="1" dirty="0">
                <a:solidFill>
                  <a:schemeClr val="accent6">
                    <a:lumMod val="50000"/>
                  </a:schemeClr>
                </a:solidFill>
              </a:rPr>
              <a:t>(Núm. 27:21) </a:t>
            </a:r>
            <a:r>
              <a:rPr lang="es-ES" sz="2400" b="1" dirty="0">
                <a:solidFill>
                  <a:schemeClr val="accent6">
                    <a:lumMod val="50000"/>
                  </a:schemeClr>
                </a:solidFill>
              </a:rPr>
              <a:t>y el pectoral del juicio del sumo sacerdote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28:15, 28- 30)</a:t>
            </a:r>
            <a:r>
              <a:rPr lang="es-ES" sz="2400" b="1" dirty="0">
                <a:solidFill>
                  <a:schemeClr val="accent6">
                    <a:lumMod val="50000"/>
                  </a:schemeClr>
                </a:solidFill>
              </a:rPr>
              <a:t>” </a:t>
            </a:r>
            <a:r>
              <a:rPr lang="es-ES" sz="1800" b="1" dirty="0">
                <a:solidFill>
                  <a:schemeClr val="accent6">
                    <a:lumMod val="50000"/>
                  </a:schemeClr>
                </a:solidFill>
              </a:rPr>
              <a:t>(GEB 65)</a:t>
            </a:r>
          </a:p>
          <a:p>
            <a:r>
              <a:rPr lang="es-ES" sz="2400" b="1" dirty="0">
                <a:solidFill>
                  <a:schemeClr val="accent6">
                    <a:lumMod val="50000"/>
                  </a:schemeClr>
                </a:solidFill>
              </a:rPr>
              <a:t>“La santidad de Dios significa que él ama la justicia  y la rectitud… El santuario es el lugar del perdón del pecado y de la restauración de la justicia, como indica el propiciatorio del Trono de Dios y los sacrificios de justicia.” </a:t>
            </a:r>
            <a:r>
              <a:rPr lang="es-ES" sz="1800" b="1" dirty="0">
                <a:solidFill>
                  <a:schemeClr val="accent6">
                    <a:lumMod val="50000"/>
                  </a:schemeClr>
                </a:solidFill>
              </a:rPr>
              <a:t>(Id)</a:t>
            </a:r>
          </a:p>
          <a:p>
            <a:r>
              <a:rPr lang="es-ES" sz="2400" b="1" dirty="0">
                <a:solidFill>
                  <a:schemeClr val="accent6">
                    <a:lumMod val="50000"/>
                  </a:schemeClr>
                </a:solidFill>
              </a:rPr>
              <a:t>“Sin embargo Dios perdonador se venga de las malas acciones de los impenitentes.”</a:t>
            </a:r>
            <a:r>
              <a:rPr lang="es-ES" sz="1800" b="1" dirty="0">
                <a:solidFill>
                  <a:schemeClr val="accent6">
                    <a:lumMod val="50000"/>
                  </a:schemeClr>
                </a:solidFill>
              </a:rPr>
              <a:t>(Sal. 99:8)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Cómo nos ayuda el santuario entender sobre el juicio divino</a:t>
            </a:r>
            <a:r>
              <a:rPr lang="es-MX" sz="2400" b="1" dirty="0">
                <a:solidFill>
                  <a:srgbClr val="FFFFCC"/>
                </a:solidFill>
              </a:rPr>
              <a:t>?</a:t>
            </a:r>
            <a:r>
              <a:rPr lang="es-MX" sz="2400" b="1" dirty="0">
                <a:solidFill>
                  <a:srgbClr val="FFCC99"/>
                </a:solidFill>
              </a:rPr>
              <a:t> </a:t>
            </a:r>
            <a:r>
              <a:rPr lang="es-MX" sz="2000" b="1" dirty="0">
                <a:solidFill>
                  <a:srgbClr val="FFCC99"/>
                </a:solidFill>
              </a:rPr>
              <a:t>Salmo 96:6- 10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Deseo de confiar en Dios, porque sus juicios son justos y misericordiosos.</a:t>
            </a:r>
          </a:p>
          <a:p>
            <a:pPr>
              <a:lnSpc>
                <a:spcPct val="80000"/>
              </a:lnSpc>
              <a:buFont typeface="Wingdings" pitchFamily="2" charset="2"/>
              <a:buNone/>
            </a:pPr>
            <a:r>
              <a:rPr lang="es-ES" sz="2400" b="1" dirty="0">
                <a:solidFill>
                  <a:schemeClr val="accent6">
                    <a:lumMod val="50000"/>
                  </a:schemeClr>
                </a:solidFill>
              </a:rPr>
              <a:t>	¿Deseas confiar en la justicia divina?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nuestras experiencias de como Dios trata a los humanos con misericordia </a:t>
            </a:r>
            <a:r>
              <a:rPr lang="es-ES" sz="2400" b="1">
                <a:solidFill>
                  <a:schemeClr val="accent6">
                    <a:lumMod val="50000"/>
                  </a:schemeClr>
                </a:solidFill>
              </a:rPr>
              <a:t>y justicia. </a:t>
            </a:r>
            <a:r>
              <a:rPr lang="es-ES" sz="2400" b="1" dirty="0">
                <a:solidFill>
                  <a:schemeClr val="accent6">
                    <a:lumMod val="50000"/>
                  </a:schemeClr>
                </a:solidFill>
              </a:rPr>
              <a:t>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83807</TotalTime>
  <Words>1007</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¿Qué ocurre cuando las autoridades pervierten la justicia? Salmo 82:2- 8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7370</cp:revision>
  <dcterms:created xsi:type="dcterms:W3CDTF">2007-04-17T14:25:21Z</dcterms:created>
  <dcterms:modified xsi:type="dcterms:W3CDTF">2024-02-05T23:07:10Z</dcterms:modified>
</cp:coreProperties>
</file>