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87"/>
            <p14:sldId id="269"/>
          </p14:sldIdLst>
        </p14:section>
        <p14:section name="Sección sin título" id="{AED1ED32-3F7B-4EF3-AA8C-1268E0351262}">
          <p14:sldIdLst/>
        </p14:section>
        <p14:section name="Sección sin título" id="{81AE0154-2E74-4C08-B009-D7DE51CFE955}">
          <p14:sldIdLst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09 de marzo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LECCIONES DEL PASADO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Salmo 78:3, 4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</a:t>
            </a:r>
            <a:r>
              <a:rPr lang="es-ES" sz="1400" b="1">
                <a:solidFill>
                  <a:schemeClr val="bg2"/>
                </a:solidFill>
              </a:rPr>
              <a:t>– 1° </a:t>
            </a:r>
            <a:r>
              <a:rPr lang="es-ES" sz="1400" b="1" dirty="0">
                <a:solidFill>
                  <a:schemeClr val="bg2"/>
                </a:solidFill>
              </a:rPr>
              <a:t>Trimestre </a:t>
            </a:r>
            <a:r>
              <a:rPr lang="es-ES" sz="1400" b="1">
                <a:solidFill>
                  <a:schemeClr val="bg2"/>
                </a:solidFill>
              </a:rPr>
              <a:t>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10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23990" y="1772816"/>
            <a:ext cx="5012717" cy="375953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la fidelidad a pesar de nuestra infidelidad.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alabar a Dios y serle fiel.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confiar en Dios y serle fiel al pacto que hicimos con Dios.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Ser un discípulo que alaba a Dios por su fidelidad y por el plan de la salvación que tiene.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debemos aprender del pasado histórico del pueblo de Dios?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medio de la historia podemos entender sobre los planes de Dios?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¿Cuáles son las bendiciones al recordar la fiel conducción de Dios?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historia nos enseña a confiar en Dios Redentor; así como liberó a su pueblo de la esclavitud en el pasado, así también ahora conduce hacia la salvación eterna.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105:5)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“Las enseñanzas en el pasado de Israel ponen en relieve la fidelidad de Dios… También debemos enseñar a las generaciones venideras a no repetir los errores de sus antepasados, sino a confiar en Dios y permanecer fieles a su alianza.”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105)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el antiguo Israel, los padres educaban a sus hijos contando las acciones del Dios de sus antepasados, y los hijos tenían que repetir.”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113)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¿Qué debemos aprender del pasado histórico del pueblo de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Salmo 78:52, 53; 23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sobre el plan de salvación divino. “Las Sagradas Escrituras no son un libro de filosofía lleno de conjeturas humanas acerca de los atributos y las enseñanzas de Dios. La Biblia es el registro de la intervención de Dios en la historia de la humanidad desde el principio de los tiempos.” (GEB 111)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“Muchos críticos de las Escrituras tropiezan con esta verdad bíblica. No pueden aceptar la idea de que Dios actúe en la historia de la humanidad.”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“Acordaos de sus maravillas, de sus prodigios y de los juicios de su boca. Sal. 1055” “Por medio de estos acontecimientos podemos aprender quien es él, y cuáles son sus planes.” 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Por medio de la historia podemos entender sobre los planes de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Salmo 106:45- 48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esperanza, al repasar la historia del pueblo de Dios nos da esperanza. “No tenemos nada que temer del futuro, a menos que nos olvidemos la manera en que el Señor nos ha conducido y lo que nos ha enseñado en nuestra historia pasada.”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(E. White, Notas B. 193)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esperanza de la restauración de nuestro ser, que incluye nuestro carácter. El salmista clama y dice: “¡Dios Todopoderoso, restáuranos! ¡Haz resplandecer tu rostro y seremos salvos.”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80:7)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nos dice: “Les daré un corazón, para que conozca que soy el Señor. Y serán mi pueblo. 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108;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Jer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24:7)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Cuáles son las bendiciones al recordar la fiel conducción de Dios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Salmo 80: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confiar en el Dios Todopoderoso que redimió a su pueblo en el pasado y lo hará también en el futuro.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confiar en Dios Todopoderoso?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la historia del pueblo de Dios en el pasado, y motivar confiar en ese Dios Redentor.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84644</TotalTime>
  <Words>1055</Words>
  <Application>Microsoft Office PowerPoint</Application>
  <PresentationFormat>Presentación en pantalla (4:3)</PresentationFormat>
  <Paragraphs>87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¿Por medio de la historia podemos entender sobre los planes de Dios? Salmo 106:45- 48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7414</cp:revision>
  <dcterms:created xsi:type="dcterms:W3CDTF">2007-04-17T14:25:21Z</dcterms:created>
  <dcterms:modified xsi:type="dcterms:W3CDTF">2024-03-04T16:39:02Z</dcterms:modified>
</cp:coreProperties>
</file>