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87" r:id="rId7"/>
    <p:sldId id="269" r:id="rId8"/>
    <p:sldId id="282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B2364EF-C85E-465D-8903-99FDDE7DDF15}">
          <p14:sldIdLst>
            <p14:sldId id="256"/>
            <p14:sldId id="284"/>
            <p14:sldId id="285"/>
            <p14:sldId id="286"/>
            <p14:sldId id="265"/>
            <p14:sldId id="287"/>
            <p14:sldId id="269"/>
          </p14:sldIdLst>
        </p14:section>
        <p14:section name="Sección sin título" id="{AED1ED32-3F7B-4EF3-AA8C-1268E0351262}">
          <p14:sldIdLst/>
        </p14:section>
        <p14:section name="Sección sin título" id="{81AE0154-2E74-4C08-B009-D7DE51CFE955}">
          <p14:sldIdLst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5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.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30 de marzo 2024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ESPERA EN EL SEÑOR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Salmo 27:14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</a:t>
            </a:r>
            <a:r>
              <a:rPr lang="es-ES" sz="1400" b="1">
                <a:solidFill>
                  <a:schemeClr val="bg2"/>
                </a:solidFill>
              </a:rPr>
              <a:t>– 1° </a:t>
            </a:r>
            <a:r>
              <a:rPr lang="es-ES" sz="1400" b="1" dirty="0">
                <a:solidFill>
                  <a:schemeClr val="bg2"/>
                </a:solidFill>
              </a:rPr>
              <a:t>Trimestre </a:t>
            </a:r>
            <a:r>
              <a:rPr lang="es-ES" sz="1400" b="1">
                <a:solidFill>
                  <a:schemeClr val="bg2"/>
                </a:solidFill>
              </a:rPr>
              <a:t>de 2024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13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23991" y="1772816"/>
            <a:ext cx="5012716" cy="375953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que Dios es fiel a sus promesas.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confiar en la Palabra de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esperar la intervención de Dios en nuestra vida y en asuntos de la humanidad.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Ser un discípulo que tiene esperanza en el Señor Jesucristo, confiando que sus promesas se cumplirá.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aprender?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aprender?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¿Tenemos la esperanza de la nueva creación?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 En nuestra esperanza esperamos el cumplimiento de las promesas divinas?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¿Llegará la alegría de la mañana de esperanza?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Debemos perseverar en nuestra esperanza de que Dios cumplirá su palabra su promesa de Apocalipsis 21:5, 2 Pedro 3:13, nosotros esperamos cielo nuevo y tierra nueva.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“Como leemos en este sorprendente pasaje de Romanos, Dios y toda la creación esperan la renovación de este mundo y el bendito encuentro entre Dios y sus pueblo en el tiempo del fin.”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138)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“Mientras tanto, se nos llama dar testimonio (Hechos 1:4-8) del Plan de Salvación, que concluirá con una nueva creación.”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¿Tenemos la esperanza de la nueva creación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Salmo 27:14; Romanos 8:18- 25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“Los creyentes somos llamados  a esperar en el Señor, el cumplimiento de sus promesas, tal como Abraham y Sara fueron llamados a esperar la bendición del hijo prometido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12:1-4; 21:1-5)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que finalmente se les otorgó después de 25 años.”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“Del mismo modo, Israel esperó la liberación, soportando 430 años  en Egipto, antes de partir hacia la tierra prometida.”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15:13;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12:40, 41)”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“Así mismo, los salmistas, con fe perdurable, se aferraron a las promesas de Dios, al igual que Daniel, que en cumplimiento de los setenta años de profecía de Jeremías (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Jer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29:10, 11) esperó el regreso de los judíos a su tierra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(Dan. 9:1, 2)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.” </a:t>
            </a:r>
            <a:r>
              <a:rPr lang="es-ES" sz="1600" b="1" dirty="0">
                <a:solidFill>
                  <a:schemeClr val="accent6">
                    <a:lumMod val="50000"/>
                  </a:schemeClr>
                </a:solidFill>
              </a:rPr>
              <a:t>(GEB 144)</a:t>
            </a: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¿En nuestra esperanza esperamos</a:t>
            </a:r>
            <a:r>
              <a:rPr lang="es-MX" sz="2400" b="1" dirty="0">
                <a:solidFill>
                  <a:schemeClr val="bg1"/>
                </a:solidFill>
              </a:rPr>
              <a:t> el cumplimiento de las promesas divinas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Salmo 117:2; Hebreos 11:11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“En los salmos, la mañana es generalmente el momento en que se anhela la redención. La mañana revela el favor de Dios, que pone fin a la larga noche de espera.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(Sal. 130:5. 6)”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mañana de la resurrección de Jesucristo abrió la puerta a la mañana eterna de la salvación de Dios para todos los que creen en su nombre.”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142)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Esperamos la mañana de nuestra resurrección con cuerpo incorruptible e inmortal.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“Esperamos, pero sabemos que no es en vano, la muerte y la resurrección de Cristo, su primera venida, es nuestra garantía de su segunda venida.”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138) 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Llegará la alegría de la mañana de esperanza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Salmo 30:5; 2 Pedro 1:19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perseverar en el camino de la vida confiando en las promesas de Dios, que nos da esperanza.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tener esperanza en Dios?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las enseñanzas de perseverancia para alcanzar las promesas de Dios.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85633</TotalTime>
  <Words>1022</Words>
  <Application>Microsoft Office PowerPoint</Application>
  <PresentationFormat>Presentación en pantalla (4:3)</PresentationFormat>
  <Paragraphs>87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y cómo enseñar? </vt:lpstr>
      <vt:lpstr>Presentación de PowerPoint</vt:lpstr>
      <vt:lpstr>2. ¿En nuestra esperanza esperamos el cumplimiento de las promesas divinas? Salmo 117:2; Hebreos 11:11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Alejandrino Halire Ccahuana</cp:lastModifiedBy>
  <cp:revision>7456</cp:revision>
  <dcterms:created xsi:type="dcterms:W3CDTF">2007-04-17T14:25:21Z</dcterms:created>
  <dcterms:modified xsi:type="dcterms:W3CDTF">2024-03-26T00:34:36Z</dcterms:modified>
</cp:coreProperties>
</file>