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16 de marzo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ANHELO DE DIOS EN SIÓN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84:2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</a:t>
            </a:r>
            <a:r>
              <a:rPr lang="es-ES" sz="1400" b="1">
                <a:solidFill>
                  <a:schemeClr val="bg2"/>
                </a:solidFill>
              </a:rPr>
              <a:t>– 1° </a:t>
            </a:r>
            <a:r>
              <a:rPr lang="es-ES" sz="1400" b="1" dirty="0">
                <a:solidFill>
                  <a:schemeClr val="bg2"/>
                </a:solidFill>
              </a:rPr>
              <a:t>Trimestre </a:t>
            </a:r>
            <a:r>
              <a:rPr lang="es-ES" sz="1400" b="1">
                <a:solidFill>
                  <a:schemeClr val="bg2"/>
                </a:solidFill>
              </a:rPr>
              <a:t>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>
                <a:solidFill>
                  <a:srgbClr val="F2021F"/>
                </a:solidFill>
                <a:latin typeface="Arial Black" pitchFamily="34" charset="0"/>
              </a:rPr>
              <a:t>Lección 11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3990" y="1772816"/>
            <a:ext cx="5012717" cy="375953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el anhelo de Dios en Sion.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estar en la presencia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buscar a Dios diariamente, en la casa de oración y en su morada celestial.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 anhela estar en la presencia de Dios y tiene la esperanza de salvación.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fue la ubicación geográfica del monte Sion en Jerusalén?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el salmista anhela habitar en el santuario?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¿Encontramos paz y fortaleza acudiendo al santuario celestial?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“Entonces se fue David con todo Israel a Jerusalén, la cual es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Jebús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; y los jebuseos habitaban en aquella tierra. Y los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Jebús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dijeron a David: No entrarás acá. Mas David tomó la fortaleza de Sion, que es la ciudad de David.”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Crón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11:4, 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ubicación del monte Sion en Jerusalén, en relación con el monte Moria, tiene un importante significado teológico. David conquistó el monte Sion (1 Cron. 11:5-7), al ocupar una zona relativamente pequeña de la colina que llegó a llamarse la ciudad de David. Al norte, a unos seiscientos metros se alzaba el monte Moria.”.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122)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¿Cuál fue la ubicación geográfica del monte Sion en Jerusalén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87:1- 3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salmista lo expresa en palabras y dice: “¡Cuán amable es tu morada, Señor Dios Todopoderoso! Anhelo, y ardientemente deseo los atrios del Señor. Mi corazón y mi carne cantan al Dios vivo… ¡Dichoso el hombre que tiene su fortaleza en ti, en cuyo corazón están tus caminos!” (Sal. 84:1, 2 y 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“Yo me alegré cuando me dijeron: Vamos a la casa del Señor. Nuestros pies estuvieron a tus puertas oh Jerusalén… Allá suben las tribus del Señor, para alabar el nombre del Señor.”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122:1, 2, 4)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peregrinaciones a Jerusalén eran ocasiones gozo en la que el pueblo de Dios se reunía tres veces al año para conmemorar la bondad de Dios.”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(GEB 117)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Por qué el salmista anhela habitar en el santuario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84:1- 4; 122:1- 5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porque nos acercamos en familia espiritual en su casa de oración al Rey de reyes, gobernante del universo, y nos fortalecemos con sus palabras y al reconciliarnos encontramos paz.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“Jerusalén solamente puede ser la ciudad de paz si existe paz entre Dios y su pueblo, y entre los hijos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“Donde Dios mora abunda la paz (Sal. 46:1) El Señor, que es el refugio perfecto, es la fuente de la paz y la seguridad duradera de Sion. 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“Sion el monte sagrado, consagrado por la presencia  de la Deidad del cielo.”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124)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Encontramos paz y fortaleza acudiendo al santuario celestial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122:6- 9; 46:1-4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estar en la presencia de Dios al acercarnos al santuario celestial, y hallar paz y seguridad en medio de las dificultades de la tierra.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acercarte a Dios en su santuario?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experiencias de acercarse a Dios y ser fortalecido en la presencia de nuestro Creador.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85189</TotalTime>
  <Words>1066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¿Por qué el salmista anhela habitar en el santuario? Salmo 84:1- 4; 122:1- 5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7428</cp:revision>
  <dcterms:created xsi:type="dcterms:W3CDTF">2007-04-17T14:25:21Z</dcterms:created>
  <dcterms:modified xsi:type="dcterms:W3CDTF">2024-03-11T22:28:43Z</dcterms:modified>
</cp:coreProperties>
</file>