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20 de enero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SEÑOR REINA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Salmo 93:1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</a:t>
            </a:r>
            <a:r>
              <a:rPr lang="es-ES" sz="1400" b="1">
                <a:solidFill>
                  <a:schemeClr val="bg2"/>
                </a:solidFill>
              </a:rPr>
              <a:t>– 1° </a:t>
            </a:r>
            <a:r>
              <a:rPr lang="es-ES" sz="1400" b="1" dirty="0">
                <a:solidFill>
                  <a:schemeClr val="bg2"/>
                </a:solidFill>
              </a:rPr>
              <a:t>Trimestre </a:t>
            </a:r>
            <a:r>
              <a:rPr lang="es-ES" sz="1400" b="1">
                <a:solidFill>
                  <a:schemeClr val="bg2"/>
                </a:solidFill>
              </a:rPr>
              <a:t>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4857" y="1863466"/>
            <a:ext cx="4770985" cy="357823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tenemos un Dios Creador, que gobierna y juzgará.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confiar en el Dios Creador y Juez.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estar en armonía con Dios Creador.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seas un discípulo que confía en Dios, Creador, Rey y Juez.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el dominio del reinado de Dios Creador?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¿En qué medida el juicio de Dios es buena noticia para los creyentes?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 es la base del pacto de Dios?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tierra y el universo. “El reinado del Señor se demuestra en sus obras de creación (Sal. 96:5), salvación (Sal. 98:2) y juicio (Sal. 96:10). El Señor establece su reinado sobre todo el mundo (Sal. 47:6- 9). El reino de Dios es un reino eterno, sin parangón en poder y majestad.”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reinado de Dios es desafiado constantemente por los impíos, que niegan al Señor, se burlan de él y oprimen a su pueblo (Sal. 14:1).”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salmista confía en el gobierno soberano de Dios y continua deleitándose en la seguridad de los justos juicios de Dios (Sal. 68:21).”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¿Cuál es el dominio del reinado de Dios Creador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97:1, 5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profecía anuncia la buena noticia para los santos creyentes y dice: “El Anciano de días, y pronunció juicio a favor  de los santos del altísimo. Y vino el tiempo, y los santos poseyeron el reino.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7:22)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 En primer lugar, Dios libera a su pueblo de los impíos (Sal. 75:10) y corona a los humildes con la salvación (Sal. 149:4) en segundo lugar, los impíos que no se arrepintieron son destruidos para siempre (Sal. 97:3)”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Señor es Juez porque es Rey. En el antiguo Israel, el monarca dictaba el veredicto en juicios y asuntos judiciales como David y Salomón (2 Sam. 14; 2 Rey. 3:16- 28).”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(GEB 36)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En qué medida el juicio de Dios es buena noticia para los creyentes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98:9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Ley de Dios. “La base del pacto es la Ley de Dios… la Ley divina es un conjunto de normas rígidas que debemos obedecerla estrictamente o sufriremos un duro castigo como consecuencia de violar cualquier de sus preceptos.”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reafirmó su pacto con Abraham y Moisés. “Se acuerda de su pacto, de la palabra que mandó para mil generaciones, el pacto que concertó con Abrahán, de su juramento a Isaac.”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105:8- 10)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supremacía del Señor en el mundo como Creador, Rey, y Juez soberano tiene implicaciones para la fiabilidad de sus testimonios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Edut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, ley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)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.”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( GEB 32)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es la base del pacto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Salmo 105:7- 10; 119:44, 45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Deseo de confiar en Dios Creador, Rey y Juez; estar en armonía con la Ley de Dios, esperando el juicio de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plenamente en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el reinado de Dios y su juicio.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83289</TotalTime>
  <Words>1057</Words>
  <Application>Microsoft Office PowerPoint</Application>
  <PresentationFormat>Presentación en pantalla (4:3)</PresentationFormat>
  <Paragraphs>87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¿En qué medida el juicio de Dios es buena noticia para los creyentes? Salmo 98:9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7335</cp:revision>
  <dcterms:created xsi:type="dcterms:W3CDTF">2007-04-17T14:25:21Z</dcterms:created>
  <dcterms:modified xsi:type="dcterms:W3CDTF">2024-01-15T22:18:39Z</dcterms:modified>
</cp:coreProperties>
</file>