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87" r:id="rId7"/>
    <p:sldId id="269" r:id="rId8"/>
    <p:sldId id="282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B2364EF-C85E-465D-8903-99FDDE7DDF15}">
          <p14:sldIdLst>
            <p14:sldId id="256"/>
            <p14:sldId id="284"/>
            <p14:sldId id="285"/>
            <p14:sldId id="286"/>
            <p14:sldId id="265"/>
            <p14:sldId id="287"/>
            <p14:sldId id="269"/>
          </p14:sldIdLst>
        </p14:section>
        <p14:section name="Sección sin título" id="{AED1ED32-3F7B-4EF3-AA8C-1268E0351262}">
          <p14:sldIdLst/>
        </p14:section>
        <p14:section name="Sección sin título" id="{81AE0154-2E74-4C08-B009-D7DE51CFE955}">
          <p14:sldIdLst>
            <p14:sldId id="282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70" d="100"/>
          <a:sy n="70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1/22/2024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.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27 de enero 2024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EL SEÑOR OYE Y SALVA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Salmo 34:17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</a:t>
            </a:r>
            <a:r>
              <a:rPr lang="es-ES" sz="1400" b="1">
                <a:solidFill>
                  <a:schemeClr val="bg2"/>
                </a:solidFill>
              </a:rPr>
              <a:t>– 1° </a:t>
            </a:r>
            <a:r>
              <a:rPr lang="es-ES" sz="1400" b="1" dirty="0">
                <a:solidFill>
                  <a:schemeClr val="bg2"/>
                </a:solidFill>
              </a:rPr>
              <a:t>Trimestre </a:t>
            </a:r>
            <a:r>
              <a:rPr lang="es-ES" sz="1400" b="1">
                <a:solidFill>
                  <a:schemeClr val="bg2"/>
                </a:solidFill>
              </a:rPr>
              <a:t>de 2024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04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4857" y="1863466"/>
            <a:ext cx="4770985" cy="357823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que tenemos un Dios que oye y salva.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confiar en Dios, porque se preocupa de nosotros y nos oye.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confiar en Dios que se preocupa de nosotros, nos oye y salva.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Que, seas un discípulo que confía en Dios, porque nos oye y nos salva.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aprender?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aprender?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¿Los salmos nos habla de un Dios que escucha?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¿Cómo nos refugiarnos en Dios?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¿Nuestro Dios es un Dios defensor y libertador?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salmista David suplica constantemente al Señor que lo escuche.” como esta súplica: “Oye la voz de mis ruegos cuando clamo a ti.”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45; Sal. 28:2)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salmista testifica su experiencia de que Dios lo respondió con estas palabras: “Busqué al Señor, y él me respondió y me libro de todos mis temores.”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(Sal. 34:4)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“Oír, escuchar del hebreo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shamanh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significa que percibe la voz o registra un sonido. En el contexto del Señor como oyente, la palabra oír, o escuchar, también significa actuar. Es decir, podemos confiar en que Dios actuará en favor de su pueblo.”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45)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¿Los salmos nos habla de un Dios que escucha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Salmo 34:4; 5:3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salmista en su oración le dice a Dios: “Dios oye mi clamor, atiende mi oración, condúceme a la Roca más alta que yo; porque tu eres mi REFUGIO, torre de mi fortaleza ante el enemigo.”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(Sal. 61:1- 3)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Nos refugiamos en Dios, acudiéndole a él con confianza, porque él es nuestro defensor, confiando en sus promesas como la registrada en Jeremías 1:19.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“Los poetas hebreos dependen en gran medida de las comparaciones para articular sus ideas, y utilizan una amplia gama de ricas metáforas como: refugio, fortaleza, roca, torre (Sal. 61:3), escudo (Sal. 114:2)”</a:t>
            </a:r>
            <a:r>
              <a:rPr lang="es-ES" sz="1600" b="1" dirty="0">
                <a:solidFill>
                  <a:schemeClr val="accent6">
                    <a:lumMod val="50000"/>
                  </a:schemeClr>
                </a:solidFill>
              </a:rPr>
              <a:t>(GEB 46)</a:t>
            </a: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Cómo nos refugiarnos en Dios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Salmo 61:3 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libro de Job y Salmos describen al Señor como defensor de las viudas y el huérfano (Sal. 68:5), defensor de los necesitados y los oprimidos (Sal. 10:17, 18)”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“Jehová siempre defiende al oprimido (Sal. 72:4)”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“Como muestran los salmos, Dios quiere librarnos  de nuestros pecados, ansiedades y problemas con otras personas. Por eso, en el sentido más amplio de la palabra, Jesús es nuestro Salvador.”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47)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“Cuatro veces se lo llama Libertador en el libro de Salmos: 1. Sal. 18:2; 40:12, 17.”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47) 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Nuestro Dios es un Dios defensor y libertador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Salmo 68:5;  10:17, 18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Deseo de confiar en Dios, porque es un Dios misericordioso, que se preocupa en nuestros problemas y escucha nuestras oraciones.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confiar plenamente en Dios?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nuestras experiencias de como Dios nos escucha nuestras oraciones.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83482</TotalTime>
  <Words>1015</Words>
  <Application>Microsoft Office PowerPoint</Application>
  <PresentationFormat>Presentación en pantalla (4:3)</PresentationFormat>
  <Paragraphs>88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y cómo enseñar? </vt:lpstr>
      <vt:lpstr>Presentación de PowerPoint</vt:lpstr>
      <vt:lpstr>2. ¿Cómo nos refugiarnos en Dios? Salmo 61:3  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Alejandrino Halire Ccahuana</cp:lastModifiedBy>
  <cp:revision>7346</cp:revision>
  <dcterms:created xsi:type="dcterms:W3CDTF">2007-04-17T14:25:21Z</dcterms:created>
  <dcterms:modified xsi:type="dcterms:W3CDTF">2024-01-23T00:33:05Z</dcterms:modified>
</cp:coreProperties>
</file>