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09 de marzo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BIENVENIDO EL QUE VIENE EN EL NOMBRE DEL SEÑOR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Salmo 118:22, 23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</a:t>
            </a:r>
            <a:r>
              <a:rPr lang="es-ES" sz="1400" b="1">
                <a:solidFill>
                  <a:schemeClr val="bg2"/>
                </a:solidFill>
              </a:rPr>
              <a:t>– 1° </a:t>
            </a:r>
            <a:r>
              <a:rPr lang="es-ES" sz="1400" b="1" dirty="0">
                <a:solidFill>
                  <a:schemeClr val="bg2"/>
                </a:solidFill>
              </a:rPr>
              <a:t>Trimestre </a:t>
            </a:r>
            <a:r>
              <a:rPr lang="es-ES" sz="1400" b="1">
                <a:solidFill>
                  <a:schemeClr val="bg2"/>
                </a:solidFill>
              </a:rPr>
              <a:t>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09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23990" y="1772816"/>
            <a:ext cx="5012718" cy="375953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la vida del Mesías Rey y Buen Pastor.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confiar en el Buen Pastor.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confiar en nuestro Buen Pastor.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que confía en el Mesías Rey, Sacerdote y Buen Pastor.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imagen nos transmite la vida del pastor?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hechos del sufrimiento de Jesús predijo los salmos?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¿Jesús es el Jehová del Antiguo Testamento?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imagen del Señor como pastor... Transmite la noción de la cercanía entre Dios y su pueblo, porque los pastores vivían con sus rebaños y cuidaban de cada oveja individualmente.”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imagen pastoral subraya también la propiedad de Dios sobre su rebaño, garantizada por dos fuertes vínculos: la Creación (Sal. 95:6,7) y el pacto (Sal. 28:9,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13:20)” 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 veces el rebaño de Dios sufre diversas aflicciones, que el pueblo entiende como señal de descontento y el abandono de Dios. Sin embargo, el Buen Pastor nuca abandona a sus ovejas.”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¿Qué imagen nos transmite la vida del pastor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78:52, 53; 23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“Sobre Cristo como Sustituto y Garante de nosotros fue puesta la iniquidad de todos nosotros. Fue contado como transgresor, para que pudiese redimirnos de la condenación de la Ley.”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Las profecías en los salmos del sufrimiento: 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Un allegado traiciona a Jesús. Sal. 41:9;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13:18.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Sus enemigos le dan de beber hiel y vinagre en la cruz. Sal. 69:21; Mat.27:34, 48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lo abandona. Sal. 22:1; Mat. 27:46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 burlan de Jesús. Sal. 109:5; Mat. 27:39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 reparten sus vestiduras. Sal. 22:18; Mat. 27:35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No quiebran sus huesos. Sal. 34:20;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19:36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(101)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Qué hechos del sufrimiento de Jesús predijo los salmos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118:22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“Jesús es el Jehová del Antiguo Testamento: ¡Él es Dios!”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 debe ser adorado. Sal. 97:7;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1:6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Jesús, como Dios, recibe honores. Sal. 45: 6, 7;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1:8, 9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 es el Creador y es eterno. Sal. 102:25, 27;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1:10- 12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 es Hijo de Dios. Sal. 2:7;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Hech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13:33;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1:5; 5:5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divinidad de Jesús es un tema importante para los escritores del Nuevo Testamento. 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100)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Jesús es el Jehová del Antiguo Testamento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Salmo 97:7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confiar en Dios Rey Pastor y sacerdote, porque él es bueno, justo y misericordioso.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confiar en Dios Rey Pastor?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 experiencia de como Dios pastor nos protege y nos da nuestro alimento.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84376</TotalTime>
  <Words>996</Words>
  <Application>Microsoft Office PowerPoint</Application>
  <PresentationFormat>Presentación en pantalla (4:3)</PresentationFormat>
  <Paragraphs>95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¿Qué hechos del sufrimiento de Jesús predijo los salmos? Salmo 118:22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7400</cp:revision>
  <dcterms:created xsi:type="dcterms:W3CDTF">2007-04-17T14:25:21Z</dcterms:created>
  <dcterms:modified xsi:type="dcterms:W3CDTF">2024-02-26T23:28:41Z</dcterms:modified>
</cp:coreProperties>
</file>