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marzo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ADORACIÓN SIN FIN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104:33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990" y="2005807"/>
            <a:ext cx="5012717" cy="32935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correcta motivación para adorar.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adorar con integridad y reverencia.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adorar a Dios con integridad y gratitud.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adora a Dios con integridad y reverencia.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requisito principal para entrar en la presencia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Dios no se deleita en los sacrificios espirituales?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motivación correcta para adorar a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“Señor, ¿Quién habitará en tu santuario? Quien residirá en tu santo monte? El que anda en integridad y practica la justicia y habla verdad en su corazón.”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15:1, 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“Dios, el sacrificio que tú aceptas es el espíritu quebrantado. Tú no desprecias al corazón contrito y humillado.”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51:17)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ende, la santidad es un requisito obligatorio para entrar en la presencia de Dios... La Ley fue dada al pueblo de Dios para permitir alcanzar su mayor potencial: vivir como un reino de sacerdotes, que incluye una vida de santidad”.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129)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es el requisito principal para entrar en la presencia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15:1- 5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“Sacrificios y presentes no quisiste… Entonces dije: Aquí vengo, en el rollo del libro está escrito en mí. Dios mío, me deleito en hacer tu voluntad, y tu Ley está en medio de mi corazón.” (Sal. 40:6- 8) Dios, quiere más obediencia que sacrificios espirituales.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Señor Jesucristo dijo: “Este pueblo me honra con los labios, peros su corazón está lejos de mí.”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(Mat. 15:8)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“Como piedras vivas, estáis siendo edificados en una casa espiritual , en un sacerdocio santo, para ofrecer sacrificios espirituales, agradables a Dios por medio de Jesucristo.”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(1 Pedro 2:5)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Cuándo Dios no se deleita en los sacrificios espirituales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40:6- 8; Mateo 15:8, 9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gratitud por el amor eterno de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“El que sacrifica acción de gracias me honra, y al que ordene su camino, le mostraré la salvación de Dios.” (Sal. 50:23)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adoración puede resumirse así; la respuesta de la criatura a las dádivas del Creador: En primer lugar, Dios ha dado muchas bendiciones a la humanidad. Estos dones deben despertar GRATITUD en el corazón humano por la grandeza del amor de Dios. En segundo lugar, los seres humanos en respuesta a la gracia divina debemos someter nuestra vida a la voluntad de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133)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la motivación correcta para adorar a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50:23,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adorar a Dios con integridad y reverencia, porque nos ama con un amor eterno.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adorar a Dios con integridad y reverencia?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enseñanzas de como se debe adorar a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Dios por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gratitud.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85417</TotalTime>
  <Words>1008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¿Cuándo Dios no se deleita en los sacrificios espirituales? Salmo 40:6- 8; Mateo 15:8, 9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7443</cp:revision>
  <dcterms:created xsi:type="dcterms:W3CDTF">2007-04-17T14:25:21Z</dcterms:created>
  <dcterms:modified xsi:type="dcterms:W3CDTF">2024-03-18T23:48:24Z</dcterms:modified>
</cp:coreProperties>
</file>