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07 de enero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PARTE DE LA FAMILIA DE DIOS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1 Juan 3:1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0280" y="1642535"/>
            <a:ext cx="5360145" cy="40201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somos miembros de la familia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responsable como miembro de la familia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un mayordomo fiel a la confianza que Dios nos concedió.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su Padre celestial como miembro de la familia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sabemos si somos miembros de la familia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recursos nos ha confiado Dios para administrarla?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responsabilidades tenemos como miembros de la familia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“Todos sois hijos de Dios, por la fe en Cristo Jesús… ya que sois de Cristo, de cierto sois descendientes de Abrahán, y conforme a la promesa, herederos.”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3:26,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has renunciado al yo y te has entregado a Cristo, eres miembro de la familia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(DMJ 103)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se hizo miembro de la familia terrenal para que nosotros pudiéramos llegar a ser miembros de la familia celestial. ‘La familia del cielo y la familia de la tierra son una.’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775)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dijo: Subo a mi Padre y a vuestro Padre, a mi Dios y a vuestro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20:17)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sabemos si somos miembros de la familia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Gálatas 3:26- 29; </a:t>
            </a:r>
            <a:r>
              <a:rPr lang="es-MX" sz="1600" b="1" dirty="0">
                <a:solidFill>
                  <a:srgbClr val="FFCC99"/>
                </a:solidFill>
              </a:rPr>
              <a:t>Juan 1:12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Dones espirituales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“El regalo más grande para sus hijos es Jesucristo, quien nos trae la paz del perdón, la gracia para el diario vivir y el crecimiento espiritual y la esperanza de la vida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don del Espíritu Santo para consolarnos.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14:15-17)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El Espíritu mismo nos da dones espirituales.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12:4-11)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nos da valores y principios espirituales.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5:22, 23)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Dones materiales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“La vida y todas las cosas.”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17:25)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Los bienes de la creación, como lo dio a Adán y a Eva. La prueba del Edén se repite.”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recursos nos ha confiado Dios para administrarla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Génesis 2:8-17; 1 Corintios 12:4-11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dice: “Que reverencies al Señor tu Dios, que andes en todos sus caminos, que lo ames, y sirvas de todo tu corazón y con toda tu alma. Que guardes los Mandamientos del Señor… para que te vaya bien.”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10:12, 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“El que tiene mis Mandamientos, y los guarda, ése es el que me ama.”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14:21)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esto conocemos que amamos a los hijos de Dios, cuando amamos a Dios y guardamos sus Mandamientos. Porque en esto consiste el amor a Dios en que guardemos sus Mandamientos. Y sus Mandamientos no son gravosos.”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Juan 5:2, 3)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responsabilidades tenemos como miembros de la familia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Deuteronomio 10:12, 13; 1 Juan 5:3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cumplir nuestra responsabilidad como hijos y así expresar mi amor a mi Padre celestial.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Dios obedeciendo sus Mandamientos?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información de que somos parte de la familia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72699</TotalTime>
  <Words>995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sabemos si somos miembros de la familia de Dios? Gálatas 3:26- 29; Juan 1:12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6718</cp:revision>
  <dcterms:created xsi:type="dcterms:W3CDTF">2007-04-17T14:25:21Z</dcterms:created>
  <dcterms:modified xsi:type="dcterms:W3CDTF">2023-01-03T00:24:21Z</dcterms:modified>
</cp:coreProperties>
</file>