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14 de enero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LOS PACTOS DE DIOS CON NOSOTROS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Deuteronomio 28:1, 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68490" y="1642535"/>
            <a:ext cx="4523725" cy="40201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plan de salvación.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actuar en armonía con el plan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aceptar el plan de salvación y cumplir con el compromiso del pacto.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acepta el plan de salvación y actúa en armonía con el plan.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plan de Dios es un pacto que propone salvación?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son las características del pacto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pacto incluye diezmos y ofrendas?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plan de salvación es un pacto que Dios propone a los seres humanos. Los contratos forman parte de las relaciones humanas; pero el pacto de Dios con nosotros, en Jesús fue concebido desde la eternidad.”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“Una cláusula importante del Pacto es reconocer que Dios da las posesiones materiales y, a cambio, espera fidelidad en los diezmos y en las ofrendas.”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“Cuandoquiera que los hijos de Dios, en cualquier época de la historia del mundo, ejecutaron alegre  y voluntariamente el plan de benevolencia sistemática ... han visto cumplirse la permanente promesa de que la prosperidad acompaña.”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22)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MX" sz="2400" b="1" dirty="0">
                <a:solidFill>
                  <a:schemeClr val="bg1"/>
                </a:solidFill>
              </a:rPr>
              <a:t>El plan de Dios es un pacto que propone salvación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Pedro 1:18- 20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“Todo en el pacto apunta a la fe, seguida de la obediencia.”.</a:t>
            </a:r>
          </a:p>
          <a:p>
            <a:pPr marL="457200" indent="-457200">
              <a:buAutoNum type="arabicPeriod"/>
            </a:pP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La mutualidad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Significa que las partes tienen deberes y derechos comunes en virtud del contrato. Por lo tanto, ser obediente es nuestra parte del Pacto.”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8:10;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14:12)</a:t>
            </a:r>
          </a:p>
          <a:p>
            <a:pPr marL="457200" indent="-457200">
              <a:buAutoNum type="arabicPeriod"/>
            </a:pP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Viabilidad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Significa que ambas partes pueden cumplir los términos del Pacto… honrar los términos del Pacto simplemente es hacer lo que Dios requiere por su gracia.</a:t>
            </a:r>
          </a:p>
          <a:p>
            <a:pPr marL="457200" indent="-457200">
              <a:buAutoNum type="arabicPeriod"/>
            </a:pP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Condicionalidad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Significa que el contrato es válido solo si hay cumplimiento práctico.”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24)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Cuáles son las características del pacto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Hebreos 8:10; Apocalipsis 14:12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“Devolver los diezmos y las ofrendas o retenerlas son una indicación de nuestra condición espiritual ante Dios. Las posesiones materiales son parte del Pacto con su pueblo… la devolución fiel de los diezmos y las ofrendas generosas indican una renovación del Pacto.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31:5-10; Mal. 3:7-10; GEB 25)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“Ser fiel en las posesiones materiales es una forma de honrar a Dios, según Proverbios 3:1 al 10”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“Todos nuestros bienes y el incremento patrimonial serán un recordatorio de que Dios es el Dios del pacto. Él es quien provee todo lo que tenemos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.”</a:t>
            </a:r>
            <a:r>
              <a:rPr lang="es-ES" sz="2000" b="1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(GEB 26)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¿El pacto incluye diezmos y ofrendas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Malaquías 1:9, 14; 3:7- 10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cumplir mi compromiso del Pacto y honrar con la correcta administración de los bienes que me confía Dios.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salvación que incluye el Pacto divino?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información sobre el plan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de salvación.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72868</TotalTime>
  <Words>925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 El plan de Dios es un pacto que propone salvación? 1 Pedro 1:18- 20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6726</cp:revision>
  <dcterms:created xsi:type="dcterms:W3CDTF">2007-04-17T14:25:21Z</dcterms:created>
  <dcterms:modified xsi:type="dcterms:W3CDTF">2023-01-09T21:55:21Z</dcterms:modified>
</cp:coreProperties>
</file>