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1/23/2023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28 de enero 2023</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LAS OFRENDAS DE JESÚS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Salmo 116:12- 14</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1°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04</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35946" y="1686986"/>
            <a:ext cx="6988814" cy="393120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el concepto de la ofrenda.</a:t>
            </a:r>
          </a:p>
          <a:p>
            <a:pPr eaLnBrk="1" hangingPunct="1">
              <a:lnSpc>
                <a:spcPct val="90000"/>
              </a:lnSpc>
            </a:pPr>
            <a:r>
              <a:rPr lang="es-MX" sz="2400" b="1" dirty="0">
                <a:solidFill>
                  <a:schemeClr val="accent6">
                    <a:lumMod val="75000"/>
                  </a:schemeClr>
                </a:solidFill>
              </a:rPr>
              <a:t>SENTIR el deseo de ser generoso en las ofrendas.</a:t>
            </a:r>
          </a:p>
          <a:p>
            <a:pPr eaLnBrk="1" hangingPunct="1">
              <a:lnSpc>
                <a:spcPct val="90000"/>
              </a:lnSpc>
            </a:pPr>
            <a:r>
              <a:rPr lang="es-MX" sz="2400" b="1" dirty="0">
                <a:solidFill>
                  <a:schemeClr val="accent6">
                    <a:lumMod val="75000"/>
                  </a:schemeClr>
                </a:solidFill>
              </a:rPr>
              <a:t>HACER la decisión de dar ofrenda sistemática, por amor a Dios y a nuestros semejantes.</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generoso en sus ofrendas para Dios.</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¿Qué debe motivarnos ofrendar a Dios?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porción debe ser nuestra ofrenda?</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¿Dios toma nota de nuestras ofrendas?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Los beneficios que hemos recibido de Dios, el salmista dice: “¿Qué pagaré al Señor por todos los beneficios hacia mí?” </a:t>
            </a:r>
            <a:r>
              <a:rPr lang="es-ES" sz="1800" b="1" dirty="0">
                <a:solidFill>
                  <a:schemeClr val="accent6">
                    <a:lumMod val="50000"/>
                  </a:schemeClr>
                </a:solidFill>
              </a:rPr>
              <a:t>(Sal. 116:12)</a:t>
            </a:r>
          </a:p>
          <a:p>
            <a:r>
              <a:rPr lang="es-ES" sz="2400" b="1" dirty="0">
                <a:solidFill>
                  <a:schemeClr val="accent6">
                    <a:lumMod val="50000"/>
                  </a:schemeClr>
                </a:solidFill>
              </a:rPr>
              <a:t>“Nuestras ofrendas son un reconocimiento y una expresión de nuestra gratitud a Dios por sus abundantes dones: la vida, la Redención, el sustento y las bendiciones constantes.” </a:t>
            </a:r>
            <a:r>
              <a:rPr lang="es-ES" sz="1800" b="1" dirty="0">
                <a:solidFill>
                  <a:schemeClr val="accent6">
                    <a:lumMod val="50000"/>
                  </a:schemeClr>
                </a:solidFill>
              </a:rPr>
              <a:t>(GEB 40)</a:t>
            </a:r>
          </a:p>
          <a:p>
            <a:r>
              <a:rPr lang="es-ES" sz="2400" b="1" dirty="0">
                <a:solidFill>
                  <a:schemeClr val="accent6">
                    <a:lumMod val="50000"/>
                  </a:schemeClr>
                </a:solidFill>
              </a:rPr>
              <a:t>“Recordemos siempre que ‘que de tal manera amó Dios al mundo, que dio a su Hijo único…”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3:16)</a:t>
            </a:r>
          </a:p>
          <a:p>
            <a:r>
              <a:rPr lang="es-ES" sz="2400" b="1" dirty="0">
                <a:solidFill>
                  <a:schemeClr val="accent6">
                    <a:lumMod val="50000"/>
                  </a:schemeClr>
                </a:solidFill>
              </a:rPr>
              <a:t>“Cada uno dé como propuso en su corazón, no con tristeza, ni por necesidad, porque Dios ama al que da con alegría.”</a:t>
            </a:r>
            <a:r>
              <a:rPr lang="es-ES" sz="1800" b="1" dirty="0">
                <a:solidFill>
                  <a:schemeClr val="accent6">
                    <a:lumMod val="50000"/>
                  </a:schemeClr>
                </a:solidFill>
              </a:rPr>
              <a:t>(GEB 40; 2 </a:t>
            </a:r>
            <a:r>
              <a:rPr lang="es-ES" sz="1800" b="1" dirty="0" err="1">
                <a:solidFill>
                  <a:schemeClr val="accent6">
                    <a:lumMod val="50000"/>
                  </a:schemeClr>
                </a:solidFill>
              </a:rPr>
              <a:t>Cor</a:t>
            </a:r>
            <a:r>
              <a:rPr lang="es-ES" sz="1800" b="1" dirty="0">
                <a:solidFill>
                  <a:schemeClr val="accent6">
                    <a:lumMod val="50000"/>
                  </a:schemeClr>
                </a:solidFill>
              </a:rPr>
              <a:t>. 9:7) </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Qué debe motivarnos ofrendar a Dios</a:t>
            </a:r>
            <a:r>
              <a:rPr lang="es-MX" sz="2400" b="1" dirty="0">
                <a:solidFill>
                  <a:srgbClr val="FFFFCC"/>
                </a:solidFill>
              </a:rPr>
              <a:t>? </a:t>
            </a:r>
            <a:r>
              <a:rPr lang="es-MX" sz="2000" b="1" dirty="0">
                <a:solidFill>
                  <a:srgbClr val="FFCC99"/>
                </a:solidFill>
              </a:rPr>
              <a:t>Salmo 116:12- 14</a:t>
            </a:r>
            <a:endParaRPr lang="es-MX" sz="16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La Escritura dice: “Cada uno ofrece su don en proporción a la bendición que el Señor tu Dios le haya dado.” </a:t>
            </a:r>
            <a:r>
              <a:rPr lang="es-ES" sz="1800" b="1" dirty="0">
                <a:solidFill>
                  <a:schemeClr val="accent6">
                    <a:lumMod val="50000"/>
                  </a:schemeClr>
                </a:solidFill>
              </a:rPr>
              <a:t>(</a:t>
            </a:r>
            <a:r>
              <a:rPr lang="es-ES" sz="1800" b="1" dirty="0" err="1">
                <a:solidFill>
                  <a:schemeClr val="accent6">
                    <a:lumMod val="50000"/>
                  </a:schemeClr>
                </a:solidFill>
              </a:rPr>
              <a:t>Deut</a:t>
            </a:r>
            <a:r>
              <a:rPr lang="es-ES" sz="1800" b="1" dirty="0">
                <a:solidFill>
                  <a:schemeClr val="accent6">
                    <a:lumMod val="50000"/>
                  </a:schemeClr>
                </a:solidFill>
              </a:rPr>
              <a:t>. 16:17)</a:t>
            </a:r>
          </a:p>
          <a:p>
            <a:r>
              <a:rPr lang="es-ES" sz="2400" b="1" dirty="0">
                <a:solidFill>
                  <a:schemeClr val="accent6">
                    <a:lumMod val="50000"/>
                  </a:schemeClr>
                </a:solidFill>
              </a:rPr>
              <a:t>“Como vimos en el pasaje anterior, el volumen de nuestras ofrendas es según hayamos sido bendecidos. ‘A quien se le dio mucho, mucho se le reclamará... Luc. 12:48” </a:t>
            </a:r>
            <a:r>
              <a:rPr lang="es-ES" sz="1800" b="1" dirty="0">
                <a:solidFill>
                  <a:schemeClr val="accent6">
                    <a:lumMod val="50000"/>
                  </a:schemeClr>
                </a:solidFill>
              </a:rPr>
              <a:t>(GEB 40)</a:t>
            </a:r>
          </a:p>
          <a:p>
            <a:r>
              <a:rPr lang="es-ES" sz="2400" b="1" dirty="0">
                <a:solidFill>
                  <a:schemeClr val="accent6">
                    <a:lumMod val="50000"/>
                  </a:schemeClr>
                </a:solidFill>
              </a:rPr>
              <a:t>“¿Cómo podríamos pagar a Dios por todas sus bendiciones en nuestro favor? Es que nunca podríamos, sencillamente. Parece que lo mejor que podemos hacer es ser generosos con la causa de Dios, y ayudar a nuestros semejantes.” </a:t>
            </a:r>
            <a:r>
              <a:rPr lang="es-ES" sz="1800" b="1" dirty="0">
                <a:solidFill>
                  <a:schemeClr val="accent6">
                    <a:lumMod val="50000"/>
                  </a:schemeClr>
                </a:solidFill>
              </a:rPr>
              <a:t>(Id)</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Qué porción debe ser nuestra ofrenda</a:t>
            </a:r>
            <a:r>
              <a:rPr lang="es-MX" sz="2400" b="1" dirty="0">
                <a:solidFill>
                  <a:srgbClr val="FFFFCC"/>
                </a:solidFill>
              </a:rPr>
              <a:t>?</a:t>
            </a:r>
            <a:r>
              <a:rPr lang="es-MX" sz="2400" b="1" dirty="0">
                <a:solidFill>
                  <a:srgbClr val="FFCC99"/>
                </a:solidFill>
              </a:rPr>
              <a:t> </a:t>
            </a:r>
            <a:r>
              <a:rPr lang="es-MX" sz="2000" b="1" dirty="0">
                <a:solidFill>
                  <a:srgbClr val="FFCC99"/>
                </a:solidFill>
              </a:rPr>
              <a:t> Deuteronomio 16:17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“Jesús y los discípulos estaban en el atrio del Templo… él los miraba a los que traían sus ofrendas. Estaba bastante cerca como para ver que una viuda había dado dos monedas de cobre. Ella puso todo lo que tenía. Pero Jesús comprendía su motivación… Hizo lo que pudo, y su acto había de ser un monumento a su memoria para todos los tiempos.” </a:t>
            </a:r>
            <a:r>
              <a:rPr lang="es-ES" sz="1800" b="1" dirty="0">
                <a:solidFill>
                  <a:schemeClr val="accent6">
                    <a:lumMod val="50000"/>
                  </a:schemeClr>
                </a:solidFill>
              </a:rPr>
              <a:t>(GEB 42)</a:t>
            </a:r>
          </a:p>
          <a:p>
            <a:r>
              <a:rPr lang="es-ES" sz="2400" b="1" dirty="0">
                <a:solidFill>
                  <a:schemeClr val="accent6">
                    <a:lumMod val="50000"/>
                  </a:schemeClr>
                </a:solidFill>
              </a:rPr>
              <a:t>“El ángel registrador toma nota fiel de cada ofrenda la que se dedica a Dios y se entrega a la tesorería. El ojo de Dios observa cada centavo que se dedica a su causa… También se registra la motivación de la dádiva.”</a:t>
            </a:r>
            <a:r>
              <a:rPr lang="es-ES" sz="1800" b="1" dirty="0">
                <a:solidFill>
                  <a:schemeClr val="accent6">
                    <a:lumMod val="50000"/>
                  </a:schemeClr>
                </a:solidFill>
              </a:rPr>
              <a:t>(TI 2:460; GEB 44)</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¿Dios toma nota de nuestras ofrendas</a:t>
            </a:r>
            <a:r>
              <a:rPr lang="es-MX" sz="2400" b="1" dirty="0">
                <a:solidFill>
                  <a:srgbClr val="FFFFCC"/>
                </a:solidFill>
              </a:rPr>
              <a:t>? </a:t>
            </a:r>
            <a:r>
              <a:rPr lang="es-MX" sz="2000" b="1">
                <a:solidFill>
                  <a:srgbClr val="FFCC99"/>
                </a:solidFill>
              </a:rPr>
              <a:t>Marcos 12:41- 44</a:t>
            </a:r>
            <a:endParaRPr lang="es-MX" sz="2000" b="1" dirty="0">
              <a:solidFill>
                <a:srgbClr val="FFCC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generoso en las ofrendas para Dios y nuestros semejantes; con la práctica de generosidad, preparamos nuestro carácter para ser ciudadanos del reino eterno de Dios.</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ser generoso como la viuda generosa que dio sus dos monedas?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nuestra experiencia de generosidad.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73375</TotalTime>
  <Words>938</Words>
  <Application>Microsoft Office PowerPoint</Application>
  <PresentationFormat>Presentación en pantalla (4:3)</PresentationFormat>
  <Paragraphs>91</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¿Qué debe motivarnos ofrendar a Dios? Salmo 116:12- 14</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6748</cp:revision>
  <dcterms:created xsi:type="dcterms:W3CDTF">2007-04-17T14:25:21Z</dcterms:created>
  <dcterms:modified xsi:type="dcterms:W3CDTF">2023-01-23T23:01:54Z</dcterms:modified>
</cp:coreProperties>
</file>