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21 de enero 2023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EL CONTRATO DEL DIEZMO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Malaquías 3:10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2023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30693" y="1700808"/>
            <a:ext cx="5199320" cy="39035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 administración del diezmo.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fiel en la devolución del diezmo.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 un fiel administrador de los bienes que me confía.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acepta el plan de salvación y devuelve el diez por ciento de su ganancia.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¿Cuáles son las responsabilidades en el contrato del diezmo?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es el propósito del diezmo?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significa ser fiel con nuestro diezmo?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el tercer capítulo de Malaquías se encuentra el contrato que Dios ha hecho con el hombre. Aquí el Señor especifica la parte que desempeñará al otorgar sus grandes dones a aquellos que le devuelvan fielmente los diezmos y ofrendas.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(Elena. de White,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Review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and Herald, 17/12/1901)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el compromiso de Dios con el ser humano, Dios, promete bendiciones sobreabundantes, si devolvemos los diezmos y las ofrendas, depositando en la tesorería de la iglesia.”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ser humano acepta el plan de salvación divina, al reconciliarse con Dios, se compromete a devolver el diezmo y la ofrenda.”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33) </a:t>
            </a: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Cuáles son las responsabilidades en el contrato del diezmo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Malaquías 3:10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“He dado a los levitas todos los diezmos de Israel, por su ministerio, por su servicio en la Tienda de la Reunión… a los levitas les he dado por herencia los diezmos que ofrendarán al Señor.”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(Núm. 18:21, 24)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“Todo el diezmo pastoral debe llevarse a la tesorería. El propósito del diezmo pastoral siempre ha sido apoyar exclusivamente el ministerio sacerdotal.”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(Mal. 3:8-10)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“Todo el diezmo también debe usarse para sostener a los pastores en la obra de Dios.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diezmo de todo lo que poseemos es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del señor.”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 es el propósito del diezmo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Números 18:21,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“Tengamos los hombres por servidores de Cristo, administradores de los misterios de Dios; para esto se requiere que cada administrador sea fiel.”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(1Cor. 4:1, 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Ser fiel significa: 1. Devolver el diez por ciento de nuestra ganancia. 2. Llevar a la tesorería, para pagar a los obreros evangélicos. 3. Usar para propósito correcto, para el sostén del ministerio.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“Si no devuelvo el diez por ciento completo de mi ganancia, en realidad no estoy diezmando.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diezmo pertenece al Señor.”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(Ed 138; Lev. 28:30)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significa ser fiel con nuestro diezmo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1 Corintios 4:1,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fiel administrador de los bienes que me ha confiado.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un discípulo fiel en la administración de los bienes que nos confío?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nuestra experiencia de la fidelidad en los diezmos.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73060</TotalTime>
  <Words>927</Words>
  <Application>Microsoft Office PowerPoint</Application>
  <PresentationFormat>Presentación en pantalla (4:3)</PresentationFormat>
  <Paragraphs>93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¿Cuáles son las responsabilidades en el contrato del diezmo? Malaquías 3:10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6734</cp:revision>
  <dcterms:created xsi:type="dcterms:W3CDTF">2007-04-17T14:25:21Z</dcterms:created>
  <dcterms:modified xsi:type="dcterms:W3CDTF">2023-01-16T23:25:25Z</dcterms:modified>
</cp:coreProperties>
</file>