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04 de febrero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CÓMO AFRONTAR LAS DEUDAS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Proverbios 22:7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9549" y="1686986"/>
            <a:ext cx="5241608" cy="39312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sabia administración de los recursos que nos da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libre de deudas.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no ser siervo del que presta.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libre de deudas y no se hace siervo del que presta.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ideal de Dios con respecto a las deudas?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afrontar las deudas?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tener la libertad financiera?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Obedecer cabalmente a la voz de Dios, para cumplir sus Mandamientos y alcanzar sus bendiciones. “El Señor abrirá sus ricos tesoros, el cielo para dar lluvia a tu tierra a su tiempo… Prestarás a muchas naciones, y tu no pedirás prestado.”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28:1, 2 y 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Poner a Dios en primer lugar. “Nos os preocupéis, diciendo: ¿Qué comeremos…? Buscad primero el reino de Dios y su justicia, y todas estas cosas os serán añadidas.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6:31, 33; Mal. 3:10-12)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Ahorra y administra con presupuesto. “Guardar para el futuro fue un sabio consejo que Dios le dio a José en Egipto”. “Observa a la hormiga… prepara en verano su comida.”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57, 58; Prov. 6:6-8)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ideal de Dios con respecto a las deudas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Deuteronomio 28:1, 2 y 12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puede ofrecer alivio en cualquier situación de endeudamiento… Dios pone en nuestras manos la solución al problema de la deuda.”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“Hijo mío, si sales fiador de tu prójimo, si has empeñado tu palabra a un extraño… Haz esto ahora, hijo mío, líbrate, ya que has caído en la mano de tu prójimo… No des sueño a tus ojos.”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(Prov. 6:1- 4)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“Hago un pacto solemne con Dios prometiendo que mediante su bendición pagarás sus deudas y luego a nadie deberá nada, aunque viva solamente con gachas y pan; niegue a complacer su gusto.”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afrontar las deudas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Proverbios 6:1- 5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“El rico domina al pobre, el que toma prestado es siervo del que presta.”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(Prov. 22:7)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“Dios, obviamente, no quiere que nos endeudemos.”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En otras palabras no quiere que seamos esclavos del acreedor. “No debáis a nadie nada.”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13:8)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“Debido a que el endeudamiento es una de las redes que Satanás tiende para las almas, es lógico que Dios quiere ver a sus hijos libre de deudas.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nuevamente sea un hombre libre, no debiendo nada a nadie, habrá alcanzado una gran victoria.”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55; CMC 252)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tener la libertad financiera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Proverbios 22:7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libre de deudas, tener la libertad financiera y administrar sus bendiciones con sabiduría, poniendo en primer lugar a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libre de deudas?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 experiencia de poner en primer lugar a Dios, el gozo de ser libre de deudas.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73594</TotalTime>
  <Words>973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ideal de Dios con respecto a las deudas? Deuteronomio 28:1, 2 y 12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6759</cp:revision>
  <dcterms:created xsi:type="dcterms:W3CDTF">2007-04-17T14:25:21Z</dcterms:created>
  <dcterms:modified xsi:type="dcterms:W3CDTF">2023-01-31T23:51:51Z</dcterms:modified>
</cp:coreProperties>
</file>