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6.png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19 de marzo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RECIBIR UN REINO INCONMOVIBLE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Hebreos 12:28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1°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12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198441" y="1781767"/>
            <a:ext cx="4858241" cy="36436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06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>
                <a:solidFill>
                  <a:schemeClr val="bg1"/>
                </a:solidFill>
                <a:latin typeface="Tahoma" pitchFamily="34" charset="0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sobre el monte </a:t>
            </a:r>
            <a:r>
              <a:rPr lang="es-MX" sz="2400" b="1" dirty="0" err="1">
                <a:solidFill>
                  <a:schemeClr val="accent6">
                    <a:lumMod val="75000"/>
                  </a:schemeClr>
                </a:solidFill>
              </a:rPr>
              <a:t>Sión</a:t>
            </a: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 y el reino inconmovible.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llegar al reino inconmovible.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educarse para tener acceso al reino inconmovible.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con esperanza y que llegará al reino inconmovible por los méritos de Jesús.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¿Qué  decisión tomará el juez divino a favor de los redimidos?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¿Cuándo conmoverá el cielo y la tierra el juez divino?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¿Cómo debemos agradecerle a Dios por el reino inconmovible?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profeta Daniel ve en visión, lo que el juez divino se pronuncia a favor los redimidos, con estas palabras: “Pronunció juicio en favor de los santos del altísimo.”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7:22)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“Esta escena evoca el gran juicio previo al Advenimiento descrito en Daniel 7, que retrata una escena de juicio donde Dios, el Anciano de días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7:9)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se sienta en un trono hecho de fuego y está rodeado de millones de millones de ángeles. Se abren libros y el juicio se decide a favor de los santos del Altísimo, que entonces reciben el reino.”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128)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Con gratitud acerquemos al juez del universo.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Qué  decisión tomará el juez divino a favor de los redimidos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Hebreos 12:22, 23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Esto sucederá en el día ardiente de la ira de Dios, la Escritura dice: “Estremeceré el cielo y la tierra, se moverá de su lugar, por la indignación del Señor Dios Todopoderoso, en el día ardiente de su ira.” (Isa. 13:13)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“Mirad que no desechéis al que habla. Porque aquellos  que desecharon al que hablaba en la tierra, no escaparon; mucho menos nosotros, si desechamos al que habla desde el cielo. En aquel entonces, su voz sacudió la tierra. Pero ahora prometió: Aun una vez, sacudiré no solo la tierra, sino aun el cielo.”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12:25, 26)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Cuándo conmoverá el cielo y la tierra el juez divino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Hebreos 12:25, 26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profecía anuncia sobre el reino inconmovible y eterno con estas palabras: “Le fue dado dominio, y gloria y reino… su dominio es eterno, que nunca pasará, y su reino nunca será destruido.”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(Dan. 7:14)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Los futuros ciudadanos deberíamos agradecerle, porque, por su gracia llegaremos a ese reino eterno.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Escritura dice: “Así, siendo que recibiremos un reino inconmovible, estemos agradecidos, y ofrezcamos a Dios un culto agradable, con piedad y reverencia.”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12:28)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“Ofrezcamos siempre a Dios alabanzas.”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Heb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13:15)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¿Cómo debemos agradecerle a Dios por el reino inconmovible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Hebreos 12:28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ciudadano del reino eterno, de aquel reino inconmovible, y educarme para ser parte de ese reino.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ser ciudadano del reino eterno?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sobre, el reino eterno y compartir lo que tenemos con los necesitados para pulir nuestro carácter.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64050</TotalTime>
  <Words>942</Words>
  <Application>Microsoft Office PowerPoint</Application>
  <PresentationFormat>Presentación en pantalla (4:3)</PresentationFormat>
  <Paragraphs>95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¿Qué  decisión tomará el juez divino a favor de los redimidos? Hebreos 12:22, 23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6183</cp:revision>
  <dcterms:created xsi:type="dcterms:W3CDTF">2007-04-17T14:25:21Z</dcterms:created>
  <dcterms:modified xsi:type="dcterms:W3CDTF">2022-03-14T16:14:12Z</dcterms:modified>
</cp:coreProperties>
</file>