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26 de marzo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PERMANEZCA EL AMOR FRATERNAL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13:1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19283" y="1628800"/>
            <a:ext cx="4016558" cy="3949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amor fraternal.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amar fraternalmente a sus prójimos.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acudir a las personas necesitadas y de respetar a los líderes de la iglesia.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el amor de Dios y que ama a los siervos de Dios y a sus prójimos.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significa amor fraternal?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se expresa el amor fraternal?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¿Respetar a los pastores es expresión de amor fraternal?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amor divino, ese amor se vio en el amor de Cristo, amor puro y desinteresado; el amor es un principio, aunque incluye sentimiento.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 el amor entre padres e hijos, entre hermanos y amigos. La vemos en el amor de Jonatán y David que eran amigos, en el amor del samaritano.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Biblia nos dice: “Sed todos del mismo sentir, compasivos, amándoos fraternalmente, misericordiosos y amigables.”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“Permanece en el amor fraternal.”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Podemos permanecer en es amor, solo cuando permanecemos en Cristo.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(Juan. 15:5)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significa amor fraternal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13:1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Siendo hospitalarios. “No se olviden la hospitalidad, porque por ella algunos, sin saberlo hospedaron ángeles.”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Visitando a los presos. “Acordaos de los presos, como se estuvierais en cadena con ellos.”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Acudiendo a los maltratados. “Acordaos de los maltratados, puesto que vosotros también estáis en el cuerpo.”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Manteniéndonos libres en la codicia al dinero y a los placeres carnales.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13:4, 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“Haced a otros lo que queréis que os hagan a vosotros 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7:12)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 expresa el amor fraternal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13:2-5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respetar es amar. Los líderes de la iglesia también son nuestros prójimos, ellos sirven a Dios.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“Hebreos 13:7-17 contiene una exhortación a respetar y obedecer a los líderes de la congregación.”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(GEB140)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nos dice: “Acordaos de vuestros pastores, que os hablaron la Palabra de Dios… Obedeced a vuestros pastores, y sujetaos a ellos; porque ellos velan por vuestras almas, como quienes han de dar cuenta.”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13:7, 17)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“Sirven bajo las órdenes de Jesús, ‘el gran pastor de las ovejas’.”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140)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¿Respetar a los pastores es expresión de amor fraternal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Hebreos 13:17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permanecer en el amor fraternal, permaneciendo en Cristo Jesús; haciendo lo que nosotros queremos que nos hagan.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tu prójimo fraternalmente?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expresar nuestro amor fraternal a nuestros prójimos, acudiendo a los necesitados.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64291</TotalTime>
  <Words>904</Words>
  <Application>Microsoft Office PowerPoint</Application>
  <PresentationFormat>Presentación en pantalla (4:3)</PresentationFormat>
  <Paragraphs>101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significa amor fraternal? Hebreos 13:1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6195</cp:revision>
  <dcterms:created xsi:type="dcterms:W3CDTF">2007-04-17T14:25:21Z</dcterms:created>
  <dcterms:modified xsi:type="dcterms:W3CDTF">2022-03-21T22:24:08Z</dcterms:modified>
</cp:coreProperties>
</file>