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2" r:id="rId8"/>
    <p:sldId id="279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7" autoAdjust="0"/>
    <p:restoredTop sz="94660"/>
  </p:normalViewPr>
  <p:slideViewPr>
    <p:cSldViewPr>
      <p:cViewPr varScale="1">
        <p:scale>
          <a:sx n="68" d="100"/>
          <a:sy n="68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12/28/2021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01 de enero 2022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LA CARTA A LOS HEBREOS Y A NOSOTROS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 Hebreos 10:36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1° Trimestre de 2022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01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882182" y="1544573"/>
            <a:ext cx="5490760" cy="41180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>
                <a:solidFill>
                  <a:schemeClr val="bg1"/>
                </a:solidFill>
                <a:latin typeface="Tahoma" pitchFamily="34" charset="0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la historia de la iglesia cristiana primitiva.  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perseverar en la fe, puestos los ojos en Cristo Jesús.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perseverar en la fe confiando en las promesas de Dios.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Aprender</a:t>
            </a:r>
            <a:r>
              <a:rPr lang="es-ES" sz="2400" dirty="0">
                <a:solidFill>
                  <a:srgbClr val="F33F61"/>
                </a:solidFill>
                <a:latin typeface="Arial Black" pitchFamily="34" charset="0"/>
              </a:rPr>
              <a:t> a ser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un discípulo que persevera en la fe, puestos los ojos en Cristo Jesús. 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aprendizaje debo lograr?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aprendizaje, que puede ser los rasgos del carácter de Cristo Jesús.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procesarlo, comprender, sintetizar y generalizar, o encontrar principios.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sz="2400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estrategia nos da Dios para el aprendizaje?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para aprender?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¿Cómo fue el comienzo de la primera iglesia cristiana?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¿De qué manera retener la fe en el Jesús en momentos de persecución?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¿Qué amonestación tenemos para la iglesia del fin del tiempo?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015287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libro de Hebreos nos dice: Que el plan de salvación fue anunciada por el Señor Jesucristo, confirmada por los apóstoles que las oyeron.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Literalmente dice: “Esta salvación fue anunciada primero por el Señor, y fue confirmada para nosotros por los que oyeron. Y Dios apoyó el testimonio de ellos con señales, prodigios, diversos milagros y dones del Espíritu Santo. </a:t>
            </a:r>
            <a:r>
              <a:rPr lang="es-ES" sz="16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600" b="1" dirty="0" err="1">
                <a:solidFill>
                  <a:schemeClr val="accent6">
                    <a:lumMod val="50000"/>
                  </a:schemeClr>
                </a:solidFill>
              </a:rPr>
              <a:t>Heb</a:t>
            </a:r>
            <a:r>
              <a:rPr lang="es-ES" sz="1600" b="1" dirty="0">
                <a:solidFill>
                  <a:schemeClr val="accent6">
                    <a:lumMod val="50000"/>
                  </a:schemeClr>
                </a:solidFill>
              </a:rPr>
              <a:t>. 2:3, 4)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“Al comienzo de la era cristiana, Dios derramó su Espíritu sobre los apóstoles en Jerusalén.”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6)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Se bautizaron en un día tres mil personas, Pedro, Pablo, Felipe </a:t>
            </a:r>
            <a:r>
              <a:rPr lang="es-ES" sz="2400" b="1">
                <a:solidFill>
                  <a:schemeClr val="accent6">
                    <a:lumMod val="50000"/>
                  </a:schemeClr>
                </a:solidFill>
              </a:rPr>
              <a:t>realizaron milagros.</a:t>
            </a:r>
            <a:endParaRPr lang="es-ES" sz="20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Cómo fue el comienzo de la primera iglesia cristiana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Hebreos 2:3, 4 </a:t>
            </a:r>
            <a:endParaRPr lang="es-MX" sz="24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484313"/>
            <a:ext cx="7924800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Perseverar confiando en las promesas y puestos los ojos en Jesús, en las persecuciones.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Escritura dice: “Fuisteis expuestos públicamente a vituperios y tribulaciones. Por otra parte, llegasteis a ser solidarios de los que estaban en esa situación; porque compartisteis los sufrimientos de los presos, y el despojo de vuestros bienes, padecisteis con gozo. No desechéis, pues vuestra confianza, que tiene grande recompensa. Porque la perseverancia es necesaria... para obtener promesas.”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Heb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10:32-36)</a:t>
            </a:r>
          </a:p>
          <a:p>
            <a:pPr marL="0" indent="0"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(Confiemos en Dios, él es fiel a sus promesas. 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Heb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10:23) </a:t>
            </a:r>
          </a:p>
          <a:p>
            <a:pPr marL="0" indent="0">
              <a:buNone/>
            </a:pP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De qué manera retener la fe en el Jesús en momentos de persecución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Hebreos 10:32-38, 25; 12:1-3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1° Perseverar en nuestra confianza en el Señor Jesucristo, puestos los ojos en él.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Heb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4:14; 12:1-4)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2° Nos exhorta conta la inmoralidad y la codicia.”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Heb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13:4-6)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3° “Finalmente, los exhorta a observar y obedecer a sus líderes.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Heb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13:7, 17; GEB 10) 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libro de Números habla de esto mismo, dice de dos derrotas, justo antes de entrar en la Tierra Prometida… La primera, por falta de fe a Israel; y la segunda, los israelitas se enredaron con la sensualidad y la adoración falsa a Baal Peor.”</a:t>
            </a:r>
          </a:p>
          <a:p>
            <a:pPr marL="0" indent="0">
              <a:buNone/>
            </a:pP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      Escuchemos las amonestaciones, no seamos duros de corazón.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chemeClr val="bg1"/>
                </a:solidFill>
              </a:rPr>
              <a:t>¿Qué amonestación tenemos para la iglesia del fin del tiempo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 Hebreos 10:36-39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perseverar en la fe, puestos los ojos en Cristo Jesús, en los momentos difíciles y en la persecución venidera.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¿Deseas ser fiel y perseverante en la fe?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 Crear  oportunidades para fortalecer a los creyentes de esto días, motivando en amar a Dios y a nuestro prójimo, también a no dejar de congregarse.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682750"/>
            <a:ext cx="114935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61507</TotalTime>
  <Words>965</Words>
  <Application>Microsoft Office PowerPoint</Application>
  <PresentationFormat>Presentación en pantalla (4:3)</PresentationFormat>
  <Paragraphs>98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para aprender? </vt:lpstr>
      <vt:lpstr>III. EXPLORA: 1. ¿Cómo fue el comienzo de la primera iglesia cristiana? Hebreos 2:3, 4 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alex.halire@gmail.com</cp:lastModifiedBy>
  <cp:revision>6031</cp:revision>
  <dcterms:created xsi:type="dcterms:W3CDTF">2007-04-17T14:25:21Z</dcterms:created>
  <dcterms:modified xsi:type="dcterms:W3CDTF">2021-12-28T16:24:21Z</dcterms:modified>
</cp:coreProperties>
</file>