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01 de enero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 CARTA A LOS HEBREOS Y A NOSOTROS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Hebreos 10:36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82182" y="1544573"/>
            <a:ext cx="5490760" cy="41180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la historia de la iglesia cristiana primitiva.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perseverar en la fe, puestos los ojos en Cristo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perseverar en la fe confiando en las promesas de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persevera en la fe, puestos los ojos en Cristo Jesús.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fue el comienzo de la primera iglesia cristiana?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¿De qué manera retener la fe en el Jesús en momentos de persecución?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amonestación tenemos para la iglesia del fin del tiempo?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libro de Hebreos nos dice: Que el plan de salvación fue anunciada por el Señor Jesucristo, confirmada por los apóstoles que las oyeron.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Literalmente dice: “Esta salvación fue anunciada primero por el Señor, y fue confirmada para nosotros por los que oyeron. Y Dios apoyó el testimonio de ellos con señales, prodigios, diversos milagros y dones del Espíritu Santo.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6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. 2:3, 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“Al comienzo de la era cristiana, Dios derramó su Espíritu sobre los apóstoles en Jerusalén.”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 bautizaron en un día tres mil personas, Pedro, Pablo, Felipe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realizaron milagros.</a:t>
            </a:r>
            <a:endParaRPr lang="es-ES" sz="20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Cómo fue el comienzo de la primera iglesia cristiana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Hebreos 2:3, 4 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Perseverar confiando en las promesas y puestos los ojos en Jesús, en las persecuciones.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“Fuisteis expuestos públicamente a vituperios y tribulaciones. Por otra parte, llegasteis a ser solidarios de los que estaban en esa situación; porque compartisteis los sufrimientos de los presos, y el despojo de vuestros bienes, padecisteis con gozo. No desechéis, pues vuestra confianza, que tiene grande recompensa. Porque la perseverancia es necesaria... para obtener promesas.”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10:32-36)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(Confiemos en Dios, él es fiel a sus promesas.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10:23)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De qué manera retener la fe en el Jesús en momentos de persecución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Hebreos 10:32-38, 25; 12:1-3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1° Perseverar en nuestra confianza en el Señor Jesucristo, puestos los ojos en él.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4:14; 12:1-4)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2° Nos exhorta conta la inmoralidad y la codicia.”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13:4-6)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3° “Finalmente, los exhorta a observar y obedecer a sus líderes.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13:7, 17; GEB 10)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libro de Números habla de esto mismo, dice de dos derrotas, justo antes de entrar en la Tierra Prometida… La primera, por falta de fe a Israel; y la segunda, los israelitas se enredaron con la sensualidad y la adoración falsa a Baal Peor.”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Escuchemos las amonestaciones, no seamos duros de corazón.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amonestación tenemos para la iglesia del fin del tiempo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Hebreos 10:36-39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perseverar en la fe, puestos los ojos en Cristo Jesús, en los momentos difíciles y en la persecución venidera.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 ser fiel y perseverante en la fe?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fortalecer a los creyentes de esto días, motivando en amar a Dios y a nuestro prójimo, también a no dejar de congregarse.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61507</TotalTime>
  <Words>965</Words>
  <Application>Microsoft Office PowerPoint</Application>
  <PresentationFormat>Presentación en pantalla (4:3)</PresentationFormat>
  <Paragraphs>98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¿Cómo fue el comienzo de la primera iglesia cristiana? Hebreos 2:3, 4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6031</cp:revision>
  <dcterms:created xsi:type="dcterms:W3CDTF">2007-04-17T14:25:21Z</dcterms:created>
  <dcterms:modified xsi:type="dcterms:W3CDTF">2021-12-28T16:24:21Z</dcterms:modified>
</cp:coreProperties>
</file>