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22 de enero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JESÚS, NUESTRO HERMANO FIEL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Hebreos 2:14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1°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04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44699" y="1666461"/>
            <a:ext cx="5165726" cy="38742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>
                <a:solidFill>
                  <a:schemeClr val="bg1"/>
                </a:solidFill>
                <a:latin typeface="Tahoma" pitchFamily="34" charset="0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que, Jesús se hizo humano para morir y ser nuestro Redentor. 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seguir el ejemplo de Cristo Jesús en vivir con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confiar y seguir el ejemplo del Señor Jesús.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que, toma como ejemplo al Señor Jesucristo en la fe y la obediencia a Dios.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¿Quién podía redimir a una persona pobre en el pueblo hebreo?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es el fundamento del plan de salvación?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¿Cuál era la función del sufrimiento en la vida de Jesús?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Un pariente cercano, algunos de sus hermanos. Cuando se empobrecía un hebreo y se vendía a un prójimo, o vende su propiedad, podía ser rescatado por uno de sus hermanos, pagando el costo.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Jesús se hizo pariente de los humanos, “No se avergüenza llamarlos hermanos… Los hijos participan de carne y sangre… para destruir por su muerte, a saber al diablo. Y librar a los que vivían como esclavos.”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2:11, 14)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Hebreos 1, nos presenta a Jesús como divino Señor, Creador, Sustentador y Gobernante. Hebreos 2 nos dice, que, se hizo humano para morir y redimirnos de la esclavitud del pecado.</a:t>
            </a:r>
            <a:endParaRPr lang="es-ES" sz="18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Quién podía redimir a una persona pobre en el pueblo hebreo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Hebreos 2:12; Lev. 25:47- 49  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84313"/>
            <a:ext cx="7924800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se hizo hombre para morir por amor a los humanos en la cruz, resucitó, intercede, vendrá por segunda vez y pondrá fin a la práctica del pecado. Esta buena nueva debe comunicarse a la humanidad, con su llamado de reconciliación.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“Hebreos dice que Jesús adoptó nuestra naturaleza humana para poder representarnos (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2:9; 14-6;10:5-10), este es el fundamento del plan de salvación y nuestra única esperanza de vida eterna.”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“Jesús también destruyó el poder del pecado al darnos poder para vivir una vida justa.”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10:10; 8:10) 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Cuál es el fundamento del plan de salvación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Hebreos 2:9; 10:10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Perfeccionar para que sea nuestro Salvador. “Jesús fue perfeccionado mediante los sufrimientos para convertirse  en el Capitán de nuestra salvación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2:10)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Jesús tuvo que morir en la cruz como sacrificio para que el padre pudiera tener los medios legales para salvarnos.”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“Jesús aprendió la obediencia a través de los sufrimientos (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5:8) la obediencia era necesaria por dos cosas: En primer lugar, la obediencia hizo que su sacrificio fuese aceptable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9:14)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En segundo lugar, sus sufrimientos le permitieron legar a ser nuestro Ejemplo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5:9)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¿Cuál era la función del sufrimiento en la vida de Jesús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Hebreos 2:10, 17, 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confiar en Jesús Creador, Redentor y Gobernante del universo, al confiar seguir su ejemplo en la obediencia.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¿Deseas confiar Jesús y ser obediente como él?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de, como Jesús se hizo humano para morir en la cruz, porque Dios es inmortal.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62251</TotalTime>
  <Words>962</Words>
  <Application>Microsoft Office PowerPoint</Application>
  <PresentationFormat>Presentación en pantalla (4:3)</PresentationFormat>
  <Paragraphs>95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¿Quién podía redimir a una persona pobre en el pueblo hebreo? Hebreos 2:12; Lev. 25:47- 49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6080</cp:revision>
  <dcterms:created xsi:type="dcterms:W3CDTF">2007-04-17T14:25:21Z</dcterms:created>
  <dcterms:modified xsi:type="dcterms:W3CDTF">2022-01-18T16:26:56Z</dcterms:modified>
</cp:coreProperties>
</file>