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05 de febrero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EL SACERDOTE FIEL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7:26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4699" y="1668954"/>
            <a:ext cx="5165725" cy="3869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Jesús, el sacerdote fiel.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Cristo Jesús nuestro sacerdote fiel.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la obra sacerdotal del Señor Jesucristo.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confía en su mediador y garante para la salvación, que es Cristo Jesús.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papel sacerdotal de Cristo Jesús?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prefiguraba Melquisedec a Jesús?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¿Sobre que base Jesús se convirtió en sacerdote?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interceder, mediar entre los pecadores y Dios. “El propósito básico de un sacerdote es mediar entre los pecadores y Dios. Los sacerdotes fueron designados por Dios para ministrar en favor de los seres humanos; por lo tanto debían ser misericordiosos y comprender las debilidades humanas.”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“Hebreos 5:5-10, Pablo muestra que Jesús cumple perfectamente con esos propósitos: Dios lo designó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5:5, 6)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y, además, Jesús nos entiende porque él también ha sufrido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5:7, 8) (GEB 61)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“Habiendo sido hecho perfecto, vino a ser una fuente de eterna salvación...”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5:9)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el papel sacerdotal de Cristo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5:1-10 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“Melquisedec era rey y sacerdote. También era superior a Abraham, ya que Abraham le dio el diezmo. De igual modo, Jesús es Rey y Sacerdote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1:3) (GEB 62)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“Esto es más que evidente aún, cuando a semejanza de Melquisedec se levanta otro sacerdote distinto.”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“Fue Cristo quien habló mediante Melquisedec, sacerdote del Dios Altísimo. Melquisedec no era Cristo, sino la voz de Dios en el mundo, el representante del Padre. Y Cristo habló a través de todas las generaciones del pasado.”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62)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prefiguraba Melquisedec a Jesús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14:18-20; Hebreos 7:1-3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recibió el sacerdocio sobre la base de una vida indestructible y porque tiene un ministerio eterno.”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“Constituido, no según una ley humana, sino según el poder de una vida indestructible. Pues se afirma de él: Tú eres sacerdote para siempre, según el orden de Melquisedec.”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7:16,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salva por completo, eterna y perpetuamente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7:25)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cambiar el sacerdocio, es necesario cambiar también la ley del sacerdocio.”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7:12, 18, 27)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¿Sobre que base Jesús se convirtió en sacerdote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7:16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plenamente en nuestro mediador Jesucristo, hecho sacerdote para siempre.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¿Deseas, aceptar el ministerio sacerdotal de Cristo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el ministerio sacerdotal de Cristo a amigos, e invitar que le acepten como su intercesor.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62618</TotalTime>
  <Words>914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el papel sacerdotal de Cristo Jesús? Hebreos 5:1-10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6103</cp:revision>
  <dcterms:created xsi:type="dcterms:W3CDTF">2007-04-17T14:25:21Z</dcterms:created>
  <dcterms:modified xsi:type="dcterms:W3CDTF">2022-01-31T16:25:37Z</dcterms:modified>
</cp:coreProperties>
</file>