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19 de febrero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JESÚS, EL MEDIADOR DEL NUEVO PACTO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8:6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90905" y="1696347"/>
            <a:ext cx="5073314" cy="3814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Jesús es el mediador del nuevo pacto.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obedecer la Ley de Dios por amor.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obedecer la Ley de Dios por amor.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que, tiene el principio del amor en su corazón y obedece la Ley por amor.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se necesita un nuevo pacto?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Jesús es mediador de un mejor pacto?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¿Por qué se dice que el nuevo pacto tiene mejores promesas?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el mediador o sacerdocio levítico no alcanzó la perfección, los sacrificios de animales no lograba la redención, necesitábamos el sacrificio del Cordero de Dios, y el sacerdote según la orden de Melquisedec.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7:11, 12)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problema con el Pacto Antiguo era que no podía ofrecer la perfección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7:11).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estaba hablando del sacerdocio levítico y su ministerio (sacrificios, fiestas, etc.) Los sacrificios de animales ofrecidos a través de ellos no podían ofrecer una purificación verdadera y total del pecado, ni acceso a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83;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10:1-4)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el ministerio anterior era solo símbolos.</a:t>
            </a:r>
            <a:endParaRPr lang="es-ES" sz="18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Por qué se necesita un nuevo pacto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Hebreos 7:11, 12, 18, 19 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Jesús es el garante del Nuevo Pacto, que garantiza que se cumplan las promesas del pacto.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muerte de Cristo posibilita la institución del Nuevo Pacto porque satisface las demandas del primer Pacto con Israel, que se había quebrantado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9:15-22). En esta sentido, Jesús es el Garante que asumió todas las obligaciones legales incumplidas.”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otro sentido, la exaltación de Jesús en el cielo garantiza que se cumplirán las promesas de Dios hecha a los seres humanos.”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(GEB 85;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9:19, 20)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es un mediador mayor que Moisés.”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Por qué Jesús es mediador de un mejor pacto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Hebreos 8:1-6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Una de las mejores promesas es que Dios escribiría su Ley en el corazón de su pueblo. La Escritura dice: “Haré un nuevo pacto… Pondré mi Ley en sus mentes, y la escribiré en sus corazones. Y seré su Dios y ellos serán mi pueblo… todos me conocerán.”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Jer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31:31-34;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(8:10, 11)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escribió el primer documento de Pacto en tablas de piedra, y estas quedaron depositadas en el Arca del Pacto, como un testimonio importante del Pacto de Dios con su pueblo.”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6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. 31:18; </a:t>
            </a:r>
            <a:r>
              <a:rPr lang="es-ES" sz="16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. 10:1-4)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“Esta promesa… debía producir un cambio en el corazón de la nación.”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29:4;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Ezeq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36:26, 27; GEB 87)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¿Por qué se dice que el nuevo pacto tiene mejores promesas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Hebreos 8:6-11; Deuteronomio 10:1-4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obedecer la Ley de Dios por amor y con el poder de Dios. También el deseo de tener en la mente esta Ley divina.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obedecer la Ley de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sobre como obedecer la Ley de Dios, con el nuevo corazón y con su Espíritu.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63138</TotalTime>
  <Words>979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¿Por qué se necesita un nuevo pacto? Hebreos 7:11, 12, 18, 19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6130</cp:revision>
  <dcterms:created xsi:type="dcterms:W3CDTF">2007-04-17T14:25:21Z</dcterms:created>
  <dcterms:modified xsi:type="dcterms:W3CDTF">2022-02-14T23:19:07Z</dcterms:modified>
</cp:coreProperties>
</file>