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15 de enero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EL HIJO PROMETIDO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1:2, 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10582" y="1544573"/>
            <a:ext cx="4633960" cy="4118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Dios mismo vino a la tierra hecho hombre.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las promesas de nuestro Creador y Redentor.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Dios, en aquel que gobernará por la eternidad.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confía en las promesas de Dios para la redención humana.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dice la Biblia de Jesús, el Hijo prometido?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fue la revelación de Dios mediante Cristo Jesús?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entiende que Jesús es el Creador y Sustentador?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“Inmediatamente después de que Adán y Eva pecaron, Dios prometió una descendencia, un hijo les libraría del enemigo… Este Hijo los representaría y los redimiría tomando su lugar y, finalmente , destruyendo a la serpiente.”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Adán y Eva oyeron por primera vez la promesa, esperaban que se cumpliese rápidamente. Con gozo dieron la bienvenida a su primogénito, esperando que fuese el Libertador.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promesa fue confirmada a Abraham.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22:18;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3:16)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También al rey David.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Sam. 7:12)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Prometió su reino eterno.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2:44) Confiemos en Dios.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dice la Biblia de Jesús, el Hijo prometido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1:2; Génesis 3:15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Fue superior a las revelaciones que Dios hizo a través los profetas. “La última revelación que se expresó en la palabra escrita de Dios había llegado a través del profeta Malaquías y los ministros de Esdras y Nehemías cuatro siglos antes. Pero ahora a través de Jesús, Dios les estaba hablando de nuevo.”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obstante, la revelación de Dios a través de Jesús es un medio mayor de revelación. Él es Dios mismo, quien creó el cielo y la tierra y gobierna el universo… El mismo Dios que habló en el pasado sigue hablando en el presente.”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Confiemos en Dios, él nos sigue hablando mediante su Palabra Escrita.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fue la revelación de Dios mediante Cristo Jesús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Hebreos 1:1, 2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enseña que Jesús es el Dios eterno, Señor, Creador, “quien sustenta todas las cosas con la palabra de su poder.”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“Algunos piensan que Jesús fue un instrumento a través del cual Dios creó. Pero Jesús es el Señor que creó la  tierra y los cielos, y Pablo también le aplica a él lo que dice el Salmo 102:25-27 acerca del Señor (Yahvé) como el Creador.”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segundo lugar, Hebreos 2:10 dice que el universo fue creado por causa de o por medio de del Padre (exactamente las mismas expresiones que se aplica a Jesús en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1:2)”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se entiende que, Jesús es el Creador y Sustentador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1:2, 3, 10; Isaías 9:6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las promesas de redención de nuestro Creador y Redentor, porque él ejecutará su plan de redención.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confiar en las promesas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comunicar que Dios cumple sus promesas y ejecutará su plan de redención.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61933</TotalTime>
  <Words>979</Words>
  <Application>Microsoft Office PowerPoint</Application>
  <PresentationFormat>Presentación en pantalla (4:3)</PresentationFormat>
  <Paragraphs>96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dice la Biblia de Jesús, el Hijo prometido? Hebreos 1:2; Génesis 3:15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6064</cp:revision>
  <dcterms:created xsi:type="dcterms:W3CDTF">2007-04-17T14:25:21Z</dcterms:created>
  <dcterms:modified xsi:type="dcterms:W3CDTF">2022-01-11T16:43:38Z</dcterms:modified>
</cp:coreProperties>
</file>