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29 de enero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JESÚS, EL DADOR DEL DESCANSO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4:9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05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44699" y="1666461"/>
            <a:ext cx="5165725" cy="3874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entender, el sábado sabático en el futuro y el reposo en Cristo.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tener reposo en Cristo y en la eternidad.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encontrar el reposo de la gracia en Cristo.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que, reposa en Jesús y se prepara para el descanso sabático en el futuro.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prometió Dios a Abraham?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Israel no pudo entrar en el descanso prometido?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es la interpretación de Hebreos 4:9-11, 16?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Que los descendientes de Abraham recibirían la tierra de Canaán.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Dios libró a Israel de la esclavitud en Egipto, su propósito era llevarlo a la tierra de Canaán, donde podría descansar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Exo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33:14; Josué 1:13)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quería vivir con su pueblo en reposo después de la liberación de la esclavitud, y darían un testimonio al mundo de, quien era el Dios verdadero.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Deuteronomio 12:1-14, el Señor le dijo al pueblo, que entrarían en el reposo.”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50)</a:t>
            </a:r>
            <a:endParaRPr lang="es-ES" sz="18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prometió Dios a Abraham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15:18; Deuteronomio 12:9, 10 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 su incredulidad, ¿Quién es un incrédulo? El que no cree una promesa.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triste historia es que aquellos que fueron liberados de Egipto no pudieron entraren el descanso que Dios le había prometido.”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Israel llegó a Cadesbarnea, en la frontera de la Tierra Prometida, carecía de la fe necesaria…que los habitantes eran fuertes y que las ciudades eran fortificadas.”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“Hoy seguimos viajando a la Tierra Prometida como pueblo, tenemos una responsabilidad con quienes viajan con nosotros.”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Por qué Israel no pudo entrar en el descanso prometido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Hebreos 3:12, 13, 15-19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Nos dice: “Queda un reposo sabático para el pueblo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4:9, 11)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Es entrar en el reposo sabático en el futuro y la vida actual en Cristo.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no nos invita simplemente a descansar. Nos invita a entrar en su reposo. A lo largo de la Biblia, reposo puede denotar simplemente la paz que hallarían en la tierra prometida, de Canaán.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3:20)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; el templo, donde descansa el Arca del Pacto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Crón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6:41)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; o el mismo sábado, en el que Dios y los israelitas descansan de su trabajo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(GEB 53)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“El reposo definitivo que Dios nos promete es el nuevo mundo que él creará para nosotros.”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¿Cuál es la interpretación de Hebreos 4:9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Hebreos 4:9-11,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entrar en el descanso sabático en el futuro y celebrar actos de redención divina mediante la observancia del sábado.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¿Deseas, no endurecer tu corazón para entrar a la Canaán Celestial?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sobre el ingreso al reposo sabático en la eternidad.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62464</TotalTime>
  <Words>933</Words>
  <Application>Microsoft Office PowerPoint</Application>
  <PresentationFormat>Presentación en pantalla (4:3)</PresentationFormat>
  <Paragraphs>98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prometió Dios a Abraham? Génesis 15:18; Deuteronomio 12:9, 10 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6096</cp:revision>
  <dcterms:created xsi:type="dcterms:W3CDTF">2007-04-17T14:25:21Z</dcterms:created>
  <dcterms:modified xsi:type="dcterms:W3CDTF">2022-01-24T17:18:58Z</dcterms:modified>
</cp:coreProperties>
</file>