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3/9/2022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12 de marzo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JESÚS, EL AUTOR Y CONSUMADOR DE LA FE</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Hebreos 12:2</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1°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11</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198441" y="1772817"/>
            <a:ext cx="4858241" cy="36615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062651"/>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4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AR" sz="1200" b="1">
                <a:solidFill>
                  <a:schemeClr val="bg1"/>
                </a:solidFill>
                <a:latin typeface="Tahoma" pitchFamily="34" charset="0"/>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5"/>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la fe, es certeza de lo se espera.  </a:t>
            </a:r>
          </a:p>
          <a:p>
            <a:pPr eaLnBrk="1" hangingPunct="1">
              <a:lnSpc>
                <a:spcPct val="90000"/>
              </a:lnSpc>
            </a:pPr>
            <a:r>
              <a:rPr lang="es-MX" sz="2400" b="1" dirty="0">
                <a:solidFill>
                  <a:schemeClr val="accent6">
                    <a:lumMod val="75000"/>
                  </a:schemeClr>
                </a:solidFill>
              </a:rPr>
              <a:t>SENTIR el deseo de crecer en la fe, siguiendo el ejemplo de Cristo Jesús.</a:t>
            </a:r>
          </a:p>
          <a:p>
            <a:pPr eaLnBrk="1" hangingPunct="1">
              <a:lnSpc>
                <a:spcPct val="90000"/>
              </a:lnSpc>
            </a:pPr>
            <a:r>
              <a:rPr lang="es-MX" sz="2400" b="1" dirty="0">
                <a:solidFill>
                  <a:schemeClr val="accent6">
                    <a:lumMod val="75000"/>
                  </a:schemeClr>
                </a:solidFill>
              </a:rPr>
              <a:t>HACER la decisión de confiar en las promesas de Dios.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tiene fe en el autor de la fe nuestro Señor Jesucristo.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es la fe?</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¿Por qué perseveraron fieles los siervos de Dios en el pasado?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se dice que Jesús es el consumador de la fe?</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Es la confianza en Dios, que es fiel a sus promesas. “La fe es confianza en las promesas de Dios, aunque todavía no podemos verlas.” </a:t>
            </a:r>
            <a:r>
              <a:rPr lang="es-ES" sz="1800" b="1" dirty="0">
                <a:solidFill>
                  <a:schemeClr val="accent6">
                    <a:lumMod val="50000"/>
                  </a:schemeClr>
                </a:solidFill>
              </a:rPr>
              <a:t>(GEB 115)</a:t>
            </a:r>
          </a:p>
          <a:p>
            <a:r>
              <a:rPr lang="es-ES" sz="2400" b="1" dirty="0">
                <a:solidFill>
                  <a:schemeClr val="accent6">
                    <a:lumMod val="50000"/>
                  </a:schemeClr>
                </a:solidFill>
              </a:rPr>
              <a:t>“Por lo tanto, debido a que Dios permanece fiel a sus promesas </a:t>
            </a:r>
            <a:r>
              <a:rPr lang="es-ES" sz="1800" b="1" dirty="0">
                <a:solidFill>
                  <a:schemeClr val="accent6">
                    <a:lumMod val="50000"/>
                  </a:schemeClr>
                </a:solidFill>
              </a:rPr>
              <a:t>(2 Tim. 2:13)</a:t>
            </a:r>
            <a:r>
              <a:rPr lang="es-ES" sz="2400" b="1" dirty="0">
                <a:solidFill>
                  <a:schemeClr val="accent6">
                    <a:lumMod val="50000"/>
                  </a:schemeClr>
                </a:solidFill>
              </a:rPr>
              <a:t>, los justos, en respuesta a la fidelidad de Dios, también permanece fiel.”</a:t>
            </a:r>
            <a:r>
              <a:rPr lang="es-ES" sz="1400" b="1" dirty="0">
                <a:solidFill>
                  <a:schemeClr val="accent6">
                    <a:lumMod val="50000"/>
                  </a:schemeClr>
                </a:solidFill>
              </a:rPr>
              <a:t>(GEB 116)</a:t>
            </a:r>
          </a:p>
          <a:p>
            <a:r>
              <a:rPr lang="es-ES" sz="2400" b="1" dirty="0">
                <a:solidFill>
                  <a:schemeClr val="accent6">
                    <a:lumMod val="50000"/>
                  </a:schemeClr>
                </a:solidFill>
              </a:rPr>
              <a:t>La fe produce paciencia y obediencia; debemos ser fieles aunque tardara; “El justo vivirá por su fe.”</a:t>
            </a:r>
          </a:p>
          <a:p>
            <a:r>
              <a:rPr lang="es-ES" sz="2400" b="1" dirty="0">
                <a:solidFill>
                  <a:schemeClr val="accent6">
                    <a:lumMod val="50000"/>
                  </a:schemeClr>
                </a:solidFill>
              </a:rPr>
              <a:t>“Dios jamás nos pide que creamos sin darnos suficientes evidencias sobre las cuales basar nuestra fe… Nuestra fe debe reposar sobre evidencias, no sobre demostraciones.” </a:t>
            </a:r>
            <a:r>
              <a:rPr lang="es-ES" sz="1800" b="1" dirty="0">
                <a:solidFill>
                  <a:schemeClr val="accent6">
                    <a:lumMod val="50000"/>
                  </a:schemeClr>
                </a:solidFill>
              </a:rPr>
              <a:t>(GEB 121) </a:t>
            </a:r>
            <a:endParaRPr lang="es-ES" sz="18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Qué es la fe</a:t>
            </a:r>
            <a:r>
              <a:rPr lang="es-MX" sz="2400" b="1" dirty="0">
                <a:solidFill>
                  <a:srgbClr val="FFFFCC"/>
                </a:solidFill>
              </a:rPr>
              <a:t>? </a:t>
            </a:r>
            <a:r>
              <a:rPr lang="es-MX" sz="2000" b="1" dirty="0">
                <a:solidFill>
                  <a:srgbClr val="FFCC99"/>
                </a:solidFill>
              </a:rPr>
              <a:t>Hebreos 11:1, 11</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Es por la fe, creían en las promesas de Dios. “La fe es la certeza de lo que se espera.” La Escritura dice: Por la fe, frase repetitivo en Hebreos 11.</a:t>
            </a:r>
          </a:p>
          <a:p>
            <a:r>
              <a:rPr lang="es-ES" sz="2400" b="1" u="sng" dirty="0">
                <a:solidFill>
                  <a:schemeClr val="accent6">
                    <a:lumMod val="50000"/>
                  </a:schemeClr>
                </a:solidFill>
              </a:rPr>
              <a:t>ABRAHAM</a:t>
            </a:r>
            <a:r>
              <a:rPr lang="es-ES" sz="2400" b="1" dirty="0">
                <a:solidFill>
                  <a:schemeClr val="accent6">
                    <a:lumMod val="50000"/>
                  </a:schemeClr>
                </a:solidFill>
              </a:rPr>
              <a:t>, “Por la fe Abraham, obedeció.” Porque creía en las promesas de Dios.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11:8, 9, 17, 18)</a:t>
            </a:r>
          </a:p>
          <a:p>
            <a:r>
              <a:rPr lang="es-ES" sz="2400" b="1" u="sng" dirty="0">
                <a:solidFill>
                  <a:schemeClr val="accent6">
                    <a:lumMod val="50000"/>
                  </a:schemeClr>
                </a:solidFill>
              </a:rPr>
              <a:t>MOISÉS</a:t>
            </a:r>
            <a:r>
              <a:rPr lang="es-ES" sz="2400" b="1" dirty="0">
                <a:solidFill>
                  <a:schemeClr val="accent6">
                    <a:lumMod val="50000"/>
                  </a:schemeClr>
                </a:solidFill>
              </a:rPr>
              <a:t>, “Por la fe Moisés, ya grande, rehusó ser llamado hijo de la hija de Faraón. Y eligió ser maltratado con el pueblo de Dios. ”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11:24, 25) </a:t>
            </a:r>
            <a:r>
              <a:rPr lang="es-ES" sz="2400" b="1" dirty="0">
                <a:solidFill>
                  <a:schemeClr val="accent6">
                    <a:lumMod val="50000"/>
                  </a:schemeClr>
                </a:solidFill>
              </a:rPr>
              <a:t>Moisés creía en las promesas de Dios.</a:t>
            </a:r>
          </a:p>
          <a:p>
            <a:r>
              <a:rPr lang="es-ES" sz="2400" b="1" u="sng" dirty="0">
                <a:solidFill>
                  <a:schemeClr val="accent6">
                    <a:lumMod val="50000"/>
                  </a:schemeClr>
                </a:solidFill>
              </a:rPr>
              <a:t>RAHAB</a:t>
            </a:r>
            <a:r>
              <a:rPr lang="es-ES" sz="2400" b="1" dirty="0">
                <a:solidFill>
                  <a:schemeClr val="accent6">
                    <a:lumMod val="50000"/>
                  </a:schemeClr>
                </a:solidFill>
              </a:rPr>
              <a:t>, “Por la fe </a:t>
            </a:r>
            <a:r>
              <a:rPr lang="es-ES" sz="2400" b="1" dirty="0" err="1">
                <a:solidFill>
                  <a:schemeClr val="accent6">
                    <a:lumMod val="50000"/>
                  </a:schemeClr>
                </a:solidFill>
              </a:rPr>
              <a:t>Rahab</a:t>
            </a:r>
            <a:r>
              <a:rPr lang="es-ES" sz="2400" b="1" dirty="0">
                <a:solidFill>
                  <a:schemeClr val="accent6">
                    <a:lumMod val="50000"/>
                  </a:schemeClr>
                </a:solidFill>
              </a:rPr>
              <a:t> la ramera, no pereció junto con los desobedientes…” porque creyó en la promesa que recibió.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11:31; Josué 2:12-14) </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Por qué perseveraron fieles los siervos de Dios en el pasado</a:t>
            </a:r>
            <a:r>
              <a:rPr lang="es-MX" sz="2400" b="1" dirty="0">
                <a:solidFill>
                  <a:srgbClr val="FFFFCC"/>
                </a:solidFill>
              </a:rPr>
              <a:t>?</a:t>
            </a:r>
            <a:r>
              <a:rPr lang="es-MX" sz="2400" b="1" dirty="0">
                <a:solidFill>
                  <a:srgbClr val="FFCC99"/>
                </a:solidFill>
              </a:rPr>
              <a:t> </a:t>
            </a:r>
            <a:r>
              <a:rPr lang="es-MX" sz="2000" b="1" dirty="0">
                <a:solidFill>
                  <a:srgbClr val="FFCC99"/>
                </a:solidFill>
              </a:rPr>
              <a:t>Hebreos 11:1-33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“Porque ejemplifica perfectamente cómo se corre la carrera de la fe.” </a:t>
            </a:r>
            <a:r>
              <a:rPr lang="es-ES" sz="1800" b="1" dirty="0">
                <a:solidFill>
                  <a:schemeClr val="accent6">
                    <a:lumMod val="50000"/>
                  </a:schemeClr>
                </a:solidFill>
              </a:rPr>
              <a:t>(GEB 120)</a:t>
            </a:r>
          </a:p>
          <a:p>
            <a:r>
              <a:rPr lang="es-ES" sz="2400" b="1" dirty="0">
                <a:solidFill>
                  <a:schemeClr val="accent6">
                    <a:lumMod val="50000"/>
                  </a:schemeClr>
                </a:solidFill>
              </a:rPr>
              <a:t>“Jesús es el autor y consumador de la fe. Esto significa que Jesús, ‘es fuente de la fe,’ es quien hace posible la fe y es el ejemplo que encarna perfectamente de que se trata una vida de fe.</a:t>
            </a:r>
          </a:p>
          <a:p>
            <a:r>
              <a:rPr lang="es-ES" sz="2400" b="1" dirty="0">
                <a:solidFill>
                  <a:schemeClr val="accent6">
                    <a:lumMod val="50000"/>
                  </a:schemeClr>
                </a:solidFill>
              </a:rPr>
              <a:t>Encontramos más razones para afirmar que Jesús es el consumador de la fe: 1. Jesús es el único que ha terminado la carrera. 2. La venida de Jesús, hizo que nuestra carrera no es en vano. 3. “Jesús es la razón por la que tenemos fe… Nuestra fe es solo una respuesta a su fidelidad.” </a:t>
            </a:r>
            <a:r>
              <a:rPr lang="es-ES" sz="1800" b="1" dirty="0">
                <a:solidFill>
                  <a:schemeClr val="accent6">
                    <a:lumMod val="50000"/>
                  </a:schemeClr>
                </a:solidFill>
              </a:rPr>
              <a:t>(GEB 120)</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¿Por qué se dice que Jesús es el consumador de la fe</a:t>
            </a:r>
            <a:r>
              <a:rPr lang="es-MX" sz="2400" b="1" dirty="0">
                <a:solidFill>
                  <a:srgbClr val="FFFFCC"/>
                </a:solidFill>
              </a:rPr>
              <a:t>? </a:t>
            </a:r>
            <a:r>
              <a:rPr lang="es-MX" sz="2000" b="1" dirty="0">
                <a:solidFill>
                  <a:srgbClr val="FFCC99"/>
                </a:solidFill>
              </a:rPr>
              <a:t> Hebreos 12:1-3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crecer en la fe, para hacer frente las adversidades de la vida, y alcanzar la salvación, siguiendo el ejemplo del Señor Jesucristo.</a:t>
            </a:r>
          </a:p>
          <a:p>
            <a:pPr>
              <a:lnSpc>
                <a:spcPct val="80000"/>
              </a:lnSpc>
              <a:buFont typeface="Wingdings" pitchFamily="2" charset="2"/>
              <a:buNone/>
            </a:pPr>
            <a:r>
              <a:rPr lang="es-ES" sz="2400" b="1" dirty="0">
                <a:solidFill>
                  <a:schemeClr val="accent6">
                    <a:lumMod val="50000"/>
                  </a:schemeClr>
                </a:solidFill>
              </a:rPr>
              <a:t>	¿Deseas correr la carrera de la fe con perseverancia y paciencia?</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cómo crecer en la fe y seguir la carrera cristiana.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63812</TotalTime>
  <Words>1002</Words>
  <Application>Microsoft Office PowerPoint</Application>
  <PresentationFormat>Presentación en pantalla (4:3)</PresentationFormat>
  <Paragraphs>98</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¿Qué es la fe? Hebreos 11:1, 11</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6168</cp:revision>
  <dcterms:created xsi:type="dcterms:W3CDTF">2007-04-17T14:25:21Z</dcterms:created>
  <dcterms:modified xsi:type="dcterms:W3CDTF">2022-03-09T17:05:03Z</dcterms:modified>
</cp:coreProperties>
</file>