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12 de febrero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JESÚS, EL ANCLA DEL ALMA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6:19, 20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18332" y="1668954"/>
            <a:ext cx="2818459" cy="3869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el ancla del alma es la presencia de Jesús ante el Padre.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mi Mediador Cristo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acercarme a Dios Padre por los méritos de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confía en su mediador, que intercede ante el Padre por él.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se dice que Jesús es el ancla segura de nuestra vida?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nos gustó y nos gustará escuchar la Palabra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es imposible el perdón para el que peca voluntariamente?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en Cristo Jesús hay seguridad de salvación de nuestra vida; él es la garantía por las promesas divinas, dio su vida e intercede en el cielo.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nos garantizó sus promesas de varias maneras. En primer lugar, Dios garantizó su promesa con un juramento.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6:17)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 Moisés recordó ese juramento y le dijo: “Acuérdate de Abraham, de Isaac y de Jacob, a quieres juraste por ti mismo: Multiplicaré vuestros descendientes como las estrellas de los cielos.”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32:13)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segundo lugar, Dios nos ha garantizado sus promesas con el acto de sentar a Jesús a su diestra, hecho sumo sacerdote.”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6:20;GEB 76)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</a:t>
            </a:r>
            <a:r>
              <a:rPr lang="es-MX" sz="2400" b="1">
                <a:solidFill>
                  <a:srgbClr val="FFFFCC"/>
                </a:solidFill>
              </a:rPr>
              <a:t>¿</a:t>
            </a:r>
            <a:r>
              <a:rPr lang="es-MX" sz="2400" b="1">
                <a:solidFill>
                  <a:schemeClr val="bg1"/>
                </a:solidFill>
              </a:rPr>
              <a:t>Por </a:t>
            </a:r>
            <a:r>
              <a:rPr lang="es-MX" sz="2400" b="1" dirty="0">
                <a:solidFill>
                  <a:schemeClr val="bg1"/>
                </a:solidFill>
              </a:rPr>
              <a:t>qué se dice que Jesús es el ancla segura de nuestra vida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5:1-10 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la Palabra de Dios, nos da una información de gozo, de alegría, la buena noticia de Dios, que es el evangelio. Dios ama y nos ofrece perdón.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“Gustaron el don celestial, participaron del Espíritu Santo, gustaron la bondad de la Palabra de Dios y las poderosas maravillas del siglo venidero.”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6:4. 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“Gustar de la buena Palabra de Dios, es experimentar personalmente la verdad del evangelio… Han experimentado una resurrección espiritual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(Col. 2:12, 13)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una mente renovada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12:2)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y la vida eterna en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72)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nos gustó y nos gustará escuchar la Palabra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6:4 y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Estando ya reconciliados con Dios, se hicieron enemigos de él y resiste a la súplica del Espíritu de Dios, esto es pecado contra el Espíritu Santo.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“Gustaron la bondad de la Palabra de Dios… y recayeron, es imposible que sea otra vez  renovados para arrepentimiento…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Afrenta al Espíritu Santo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Esto ocurre por el egoísmo y la soberbia del apóstata.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6:6; 10:29)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Pisotear al Hijo de Dios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“implica que el apóstata a tratado a Jesús como a un enemigo…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Y profanar la sangre del pacto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es rechazar el sacrificio de Jesús.” Y dice: Que, no quiere el perdón.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74)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¿Por qué es imposible el perdón para el que peca voluntariamente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6:6; 10:26-29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nuestro Mediador Jesucristo en el tribunal divino y estar en paz con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confiar plenamente en tu abogado Jesucristo?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 el ministerio de nuestro abogado en el tribunal de Dios, y motivar estar reconciliado con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62925</TotalTime>
  <Words>990</Words>
  <Application>Microsoft Office PowerPoint</Application>
  <PresentationFormat>Presentación en pantalla (4:3)</PresentationFormat>
  <Paragraphs>96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se dice que Jesús es el ancla segura de nuestra vida? Hebreos 5:1-10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6118</cp:revision>
  <dcterms:created xsi:type="dcterms:W3CDTF">2007-04-17T14:25:21Z</dcterms:created>
  <dcterms:modified xsi:type="dcterms:W3CDTF">2022-02-07T22:47:38Z</dcterms:modified>
</cp:coreProperties>
</file>