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3/1/2022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05 de marzo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JESÚS ABRE EL CAMINO A TRAVÉS DEL VELO</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Hebreos 9:24</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1°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10</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467637" y="1772817"/>
            <a:ext cx="6319850" cy="36615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062651"/>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4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AR" sz="1200" b="1">
                <a:solidFill>
                  <a:schemeClr val="bg1"/>
                </a:solidFill>
                <a:latin typeface="Tahoma" pitchFamily="34" charset="0"/>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5"/>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Jesús el nuevo camino a través del velo.  </a:t>
            </a:r>
          </a:p>
          <a:p>
            <a:pPr eaLnBrk="1" hangingPunct="1">
              <a:lnSpc>
                <a:spcPct val="90000"/>
              </a:lnSpc>
            </a:pPr>
            <a:r>
              <a:rPr lang="es-MX" sz="2400" b="1" dirty="0">
                <a:solidFill>
                  <a:schemeClr val="accent6">
                    <a:lumMod val="75000"/>
                  </a:schemeClr>
                </a:solidFill>
              </a:rPr>
              <a:t>SENTIR el deseo de ingresar al santuario con mi intercesor.</a:t>
            </a:r>
          </a:p>
          <a:p>
            <a:pPr eaLnBrk="1" hangingPunct="1">
              <a:lnSpc>
                <a:spcPct val="90000"/>
              </a:lnSpc>
            </a:pPr>
            <a:r>
              <a:rPr lang="es-MX" sz="2400" b="1" dirty="0">
                <a:solidFill>
                  <a:schemeClr val="accent6">
                    <a:lumMod val="75000"/>
                  </a:schemeClr>
                </a:solidFill>
              </a:rPr>
              <a:t>HACER la decisión de confiar en el sumo sacerdote Jesús, en ingresar al santuario.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confía en el Redentor que intercede en el santuario celestial.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¿Con qué propósito ascendió Jesús al cielo?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 es el camino nuevo hacia el santuario celestial?</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debemos acercarnos con confianza al trono de la gracia?</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Con el propósito de interceder por los humanos ante Dios. La Escritura dice: “Cristo no entró en el santuario hecho por mano de hombres, que era solo copia del santuario verdadero, sino que entró en el mismo cielo, donde ahora se presenta por nosotros ante Dios.”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9:24)</a:t>
            </a:r>
          </a:p>
          <a:p>
            <a:r>
              <a:rPr lang="es-ES" sz="2400" b="1" dirty="0">
                <a:solidFill>
                  <a:schemeClr val="accent6">
                    <a:lumMod val="50000"/>
                  </a:schemeClr>
                </a:solidFill>
              </a:rPr>
              <a:t>“</a:t>
            </a:r>
            <a:r>
              <a:rPr lang="es-ES" sz="2400" b="1" dirty="0" err="1">
                <a:solidFill>
                  <a:schemeClr val="accent6">
                    <a:lumMod val="50000"/>
                  </a:schemeClr>
                </a:solidFill>
              </a:rPr>
              <a:t>Heb</a:t>
            </a:r>
            <a:r>
              <a:rPr lang="es-ES" sz="2400" b="1" dirty="0">
                <a:solidFill>
                  <a:schemeClr val="accent6">
                    <a:lumMod val="50000"/>
                  </a:schemeClr>
                </a:solidFill>
              </a:rPr>
              <a:t>. 9:24 describe la ascensión de Jesús a la presencia del Padre, luego al santuario celestial, el verdadero, para presentarse ante Dios con un mejor sacrificio, su propia sangre.” </a:t>
            </a:r>
            <a:r>
              <a:rPr lang="es-ES" sz="1800" b="1" dirty="0">
                <a:solidFill>
                  <a:schemeClr val="accent6">
                    <a:lumMod val="50000"/>
                  </a:schemeClr>
                </a:solidFill>
              </a:rPr>
              <a:t>(GEB 105)</a:t>
            </a:r>
          </a:p>
          <a:p>
            <a:r>
              <a:rPr lang="es-ES" sz="2400" b="1" dirty="0">
                <a:solidFill>
                  <a:schemeClr val="accent6">
                    <a:lumMod val="50000"/>
                  </a:schemeClr>
                </a:solidFill>
              </a:rPr>
              <a:t>“El propósito de la peregrinación del antiguo Israel era ver la faz de Dios. Esto significa experimentar el favor de Dios.” </a:t>
            </a:r>
            <a:r>
              <a:rPr lang="es-ES" sz="1800" b="1" dirty="0">
                <a:solidFill>
                  <a:schemeClr val="accent6">
                    <a:lumMod val="50000"/>
                  </a:schemeClr>
                </a:solidFill>
              </a:rPr>
              <a:t>(Id, Sal 17:15) </a:t>
            </a:r>
            <a:endParaRPr lang="es-ES" sz="18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Con qué propósito ascendió Jesús al cielo</a:t>
            </a:r>
            <a:r>
              <a:rPr lang="es-MX" sz="2400" b="1" dirty="0">
                <a:solidFill>
                  <a:srgbClr val="FFFFCC"/>
                </a:solidFill>
              </a:rPr>
              <a:t>? </a:t>
            </a:r>
            <a:r>
              <a:rPr lang="es-MX" sz="2000" b="1" dirty="0">
                <a:solidFill>
                  <a:srgbClr val="FFCC99"/>
                </a:solidFill>
              </a:rPr>
              <a:t>Hebreos 9:24</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Es el Señor Jesucristo. “El libro de Hebreos sostiene que Jesús ha entrado en el santuario celestial y nos invita a seguirle su ejemplo.”</a:t>
            </a:r>
            <a:r>
              <a:rPr lang="es-ES" sz="1400" b="1" dirty="0">
                <a:solidFill>
                  <a:schemeClr val="accent6">
                    <a:lumMod val="50000"/>
                  </a:schemeClr>
                </a:solidFill>
              </a:rPr>
              <a:t> (GEB 108)</a:t>
            </a:r>
          </a:p>
          <a:p>
            <a:r>
              <a:rPr lang="es-ES" sz="2400" b="1" dirty="0">
                <a:solidFill>
                  <a:schemeClr val="accent6">
                    <a:lumMod val="50000"/>
                  </a:schemeClr>
                </a:solidFill>
              </a:rPr>
              <a:t>“El camino nuevo y vivo es el Nuevo Pacto, que Jesús estableció con sus sacrificio y su ascensión. … Es el Nuevo Pacto, que ha provisto el perdón de los pecados y ha puesto la Ley en nuestro Corazón, lo que nos permite acercarnos a Dios con confianza, no por nosotros mismos ni por cualquier cosa que hayamos hecho, sino solo por lo que Jesús ha hecho por nosotros mediante el cumplimiento de todas las obligaciones del pacto.” </a:t>
            </a:r>
            <a:r>
              <a:rPr lang="es-ES" sz="1800" b="1" dirty="0">
                <a:solidFill>
                  <a:schemeClr val="accent6">
                    <a:lumMod val="50000"/>
                  </a:schemeClr>
                </a:solidFill>
              </a:rPr>
              <a:t>(Id) </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Cuál es el camino nuevo hacia el santuario celestial</a:t>
            </a:r>
            <a:r>
              <a:rPr lang="es-MX" sz="2400" b="1" dirty="0">
                <a:solidFill>
                  <a:srgbClr val="FFFFCC"/>
                </a:solidFill>
              </a:rPr>
              <a:t>?</a:t>
            </a:r>
            <a:r>
              <a:rPr lang="es-MX" sz="2400" b="1" dirty="0">
                <a:solidFill>
                  <a:srgbClr val="FFCC99"/>
                </a:solidFill>
              </a:rPr>
              <a:t> </a:t>
            </a:r>
            <a:r>
              <a:rPr lang="es-MX" sz="2000" b="1" dirty="0">
                <a:solidFill>
                  <a:srgbClr val="FFCC99"/>
                </a:solidFill>
              </a:rPr>
              <a:t>Hebreos 10:19-22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Porque nuestro abogado Jesucristo es nuestro amigo y hermano mayor, se encuentra en el santuario celestial. La Escritura dice: “Tenemos un Gran Sumo sacerdote, que entró en el cielo, a Jesús, el Hijo de Dios… Acerquémonos con segura confianza al trono de la gracia, para alcanzar misericordia y hallar gracia para el oportuno socorro.”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4:14, 16)</a:t>
            </a:r>
          </a:p>
          <a:p>
            <a:r>
              <a:rPr lang="es-ES" sz="2400" b="1" dirty="0">
                <a:solidFill>
                  <a:schemeClr val="accent6">
                    <a:lumMod val="50000"/>
                  </a:schemeClr>
                </a:solidFill>
              </a:rPr>
              <a:t>“Os habéis acercado a la ciudad del Dios vivo.” </a:t>
            </a:r>
            <a:r>
              <a:rPr lang="es-ES" sz="1600" b="1" dirty="0" err="1">
                <a:solidFill>
                  <a:schemeClr val="accent6">
                    <a:lumMod val="50000"/>
                  </a:schemeClr>
                </a:solidFill>
              </a:rPr>
              <a:t>Heb</a:t>
            </a:r>
            <a:r>
              <a:rPr lang="es-ES" sz="1600" b="1" dirty="0">
                <a:solidFill>
                  <a:schemeClr val="accent6">
                    <a:lumMod val="50000"/>
                  </a:schemeClr>
                </a:solidFill>
              </a:rPr>
              <a:t>. 12:22</a:t>
            </a:r>
          </a:p>
          <a:p>
            <a:r>
              <a:rPr lang="es-ES" sz="2400" b="1" dirty="0">
                <a:solidFill>
                  <a:schemeClr val="accent6">
                    <a:lumMod val="50000"/>
                  </a:schemeClr>
                </a:solidFill>
              </a:rPr>
              <a:t>“Podían pronunciar el nombre de Jesús con seguridad; porque ¿No era él su amigo y hermano mayor?.” </a:t>
            </a:r>
            <a:r>
              <a:rPr lang="es-ES" sz="1800" b="1" dirty="0">
                <a:solidFill>
                  <a:schemeClr val="accent6">
                    <a:lumMod val="50000"/>
                  </a:schemeClr>
                </a:solidFill>
              </a:rPr>
              <a:t>(</a:t>
            </a:r>
            <a:r>
              <a:rPr lang="es-ES" sz="1800" b="1" dirty="0" err="1">
                <a:solidFill>
                  <a:schemeClr val="accent6">
                    <a:lumMod val="50000"/>
                  </a:schemeClr>
                </a:solidFill>
              </a:rPr>
              <a:t>Hap</a:t>
            </a:r>
            <a:r>
              <a:rPr lang="es-ES" sz="1800" b="1" dirty="0">
                <a:solidFill>
                  <a:schemeClr val="accent6">
                    <a:lumMod val="50000"/>
                  </a:schemeClr>
                </a:solidFill>
              </a:rPr>
              <a:t> 31; GEB 110)</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¿Por qué debemos acercarnos con confianza al trono de la gracia</a:t>
            </a:r>
            <a:r>
              <a:rPr lang="es-MX" sz="2400" b="1" dirty="0">
                <a:solidFill>
                  <a:srgbClr val="FFFFCC"/>
                </a:solidFill>
              </a:rPr>
              <a:t>? </a:t>
            </a:r>
            <a:r>
              <a:rPr lang="es-MX" sz="2000" b="1" dirty="0">
                <a:solidFill>
                  <a:srgbClr val="FFCC99"/>
                </a:solidFill>
              </a:rPr>
              <a:t> Hebreos 4:14, 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acercarme a la ciudad del Dios vivo, al trono de la gracia con confianza, por los méritos de Jesús mi Redentor.</a:t>
            </a:r>
          </a:p>
          <a:p>
            <a:pPr>
              <a:lnSpc>
                <a:spcPct val="80000"/>
              </a:lnSpc>
              <a:buFont typeface="Wingdings" pitchFamily="2" charset="2"/>
              <a:buNone/>
            </a:pPr>
            <a:r>
              <a:rPr lang="es-ES" sz="2400" b="1" dirty="0">
                <a:solidFill>
                  <a:schemeClr val="accent6">
                    <a:lumMod val="50000"/>
                  </a:schemeClr>
                </a:solidFill>
              </a:rPr>
              <a:t>	¿Deseas acercarte a Dios con confianza?</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como podemos acercarnos al trono de la gracia, por los méritos de nuestro intercesor Jesús.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63550</TotalTime>
  <Words>954</Words>
  <Application>Microsoft Office PowerPoint</Application>
  <PresentationFormat>Presentación en pantalla (4:3)</PresentationFormat>
  <Paragraphs>95</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¿Con qué propósito ascendió Jesús al cielo? Hebreos 9:24</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6153</cp:revision>
  <dcterms:created xsi:type="dcterms:W3CDTF">2007-04-17T14:25:21Z</dcterms:created>
  <dcterms:modified xsi:type="dcterms:W3CDTF">2022-03-01T21:40:25Z</dcterms:modified>
</cp:coreProperties>
</file>