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1/4/2022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08 de enero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MENSAJE DE HEBREOS</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Hebreos 8:1</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1°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02</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882182" y="1544573"/>
            <a:ext cx="5490760" cy="411807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la obra mediadora del Señor Jesucristo.  </a:t>
            </a:r>
          </a:p>
          <a:p>
            <a:pPr eaLnBrk="1" hangingPunct="1">
              <a:lnSpc>
                <a:spcPct val="90000"/>
              </a:lnSpc>
            </a:pPr>
            <a:r>
              <a:rPr lang="es-MX" sz="2400" b="1" dirty="0">
                <a:solidFill>
                  <a:schemeClr val="accent6">
                    <a:lumMod val="75000"/>
                  </a:schemeClr>
                </a:solidFill>
              </a:rPr>
              <a:t>SENTIR el deseo de confiar en nuestro defensor y mediador.</a:t>
            </a:r>
          </a:p>
          <a:p>
            <a:pPr eaLnBrk="1" hangingPunct="1">
              <a:lnSpc>
                <a:spcPct val="90000"/>
              </a:lnSpc>
            </a:pPr>
            <a:r>
              <a:rPr lang="es-MX" sz="2400" b="1" dirty="0">
                <a:solidFill>
                  <a:schemeClr val="accent6">
                    <a:lumMod val="75000"/>
                  </a:schemeClr>
                </a:solidFill>
              </a:rPr>
              <a:t>HACER la decisión de crecer en la fe, en la confianza en nuestro mediador.</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confía en su mediador, defensor y Rey de reyes, Cristo Jesús.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información tenemos de Jesús gobernante del universo?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consejos nos da Jesús nuestro defensor para ganar la batalla?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es mejor el nuevo pacto que el pacto antiguo?</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El testimonio de Dios el Padre es bien claro, él dice: “Tu trono, oh Dios, es eterno y para siempre; cetro de equidad el cetro de tu reino.”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1:8) </a:t>
            </a:r>
            <a:r>
              <a:rPr lang="es-ES" sz="2400" b="1" dirty="0">
                <a:solidFill>
                  <a:schemeClr val="accent6">
                    <a:lumMod val="50000"/>
                  </a:schemeClr>
                </a:solidFill>
              </a:rPr>
              <a:t>“Adórenlo todos los ángeles de Dios.”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1:6) </a:t>
            </a:r>
            <a:r>
              <a:rPr lang="es-ES" sz="2400" b="1" dirty="0">
                <a:solidFill>
                  <a:schemeClr val="accent6">
                    <a:lumMod val="50000"/>
                  </a:schemeClr>
                </a:solidFill>
              </a:rPr>
              <a:t>También le dijo: “En el principio pusiste los cimientos de la tierra, y los cielos son obra de tus manos.”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1:10)</a:t>
            </a:r>
          </a:p>
          <a:p>
            <a:r>
              <a:rPr lang="es-ES" sz="2400" b="1" dirty="0">
                <a:solidFill>
                  <a:schemeClr val="accent6">
                    <a:lumMod val="50000"/>
                  </a:schemeClr>
                </a:solidFill>
              </a:rPr>
              <a:t>“Una de las creencias más importantes del Nuevo Testamento es que en Jesús, Dios cumplió sus promesas a David </a:t>
            </a:r>
            <a:r>
              <a:rPr lang="es-ES" sz="1800" b="1" dirty="0">
                <a:solidFill>
                  <a:schemeClr val="accent6">
                    <a:lumMod val="50000"/>
                  </a:schemeClr>
                </a:solidFill>
              </a:rPr>
              <a:t>(2 Sam. 7:12, 16; Luc. 1:30-33)”</a:t>
            </a:r>
            <a:r>
              <a:rPr lang="es-ES" sz="2400" b="1" dirty="0">
                <a:solidFill>
                  <a:schemeClr val="accent6">
                    <a:lumMod val="50000"/>
                  </a:schemeClr>
                </a:solidFill>
              </a:rPr>
              <a:t>. Jesús nació del linaje de David en la ciudad de David </a:t>
            </a:r>
            <a:r>
              <a:rPr lang="es-ES" sz="1800" b="1" dirty="0">
                <a:solidFill>
                  <a:schemeClr val="accent6">
                    <a:lumMod val="50000"/>
                  </a:schemeClr>
                </a:solidFill>
              </a:rPr>
              <a:t>(Mat. 1:1-16) </a:t>
            </a:r>
            <a:r>
              <a:rPr lang="es-ES" sz="2400" b="1" dirty="0">
                <a:solidFill>
                  <a:schemeClr val="accent6">
                    <a:lumMod val="50000"/>
                  </a:schemeClr>
                </a:solidFill>
              </a:rPr>
              <a:t>Durante su ministerio, la gente a menudo lo llamaba hijo de David.” </a:t>
            </a:r>
            <a:r>
              <a:rPr lang="es-ES" sz="1800" b="1" dirty="0">
                <a:solidFill>
                  <a:schemeClr val="accent6">
                    <a:lumMod val="50000"/>
                  </a:schemeClr>
                </a:solidFill>
              </a:rPr>
              <a:t>Confiemos en él.</a:t>
            </a:r>
            <a:endParaRPr lang="es-ES" sz="18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Qué información tenemos de Jesús gobernante del universo</a:t>
            </a:r>
            <a:r>
              <a:rPr lang="es-MX" sz="2400" b="1" dirty="0">
                <a:solidFill>
                  <a:srgbClr val="FFFFCC"/>
                </a:solidFill>
              </a:rPr>
              <a:t>? </a:t>
            </a:r>
            <a:r>
              <a:rPr lang="es-MX" sz="2000" b="1" dirty="0">
                <a:solidFill>
                  <a:srgbClr val="FFCC99"/>
                </a:solidFill>
              </a:rPr>
              <a:t>Hebreos 1:5-14 </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3" y="1484313"/>
            <a:ext cx="7924800" cy="4419600"/>
          </a:xfrm>
        </p:spPr>
        <p:txBody>
          <a:bodyPr/>
          <a:lstStyle/>
          <a:p>
            <a:r>
              <a:rPr lang="es-ES" sz="2400" b="1" dirty="0">
                <a:solidFill>
                  <a:schemeClr val="accent6">
                    <a:lumMod val="50000"/>
                  </a:schemeClr>
                </a:solidFill>
              </a:rPr>
              <a:t>Jesús venció al diablo, la Escritura dice: “Participó de carne y sangre, para destruir por su muerte al que tenía el dominio de la muerte, a saber, al diablo.”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2:14)</a:t>
            </a:r>
          </a:p>
          <a:p>
            <a:r>
              <a:rPr lang="es-ES" sz="2400" b="1" dirty="0">
                <a:solidFill>
                  <a:schemeClr val="accent6">
                    <a:lumMod val="50000"/>
                  </a:schemeClr>
                </a:solidFill>
              </a:rPr>
              <a:t>Nuestra lucha es contra “huestes espirituales de maldad… Por lo tanto, tomad toda la armadura de Dios… ceñidos vuestros lomos con la verdad, vestidos con la coraza de la justicia, evangelio de la paz, escudo de la fe, la espada de la Palabra de Dios, orando en todo tiempo.” </a:t>
            </a:r>
            <a:r>
              <a:rPr lang="es-ES" sz="1800" b="1" dirty="0">
                <a:solidFill>
                  <a:schemeClr val="accent6">
                    <a:lumMod val="50000"/>
                  </a:schemeClr>
                </a:solidFill>
              </a:rPr>
              <a:t>(Efesios 6:10-18)</a:t>
            </a:r>
          </a:p>
          <a:p>
            <a:r>
              <a:rPr lang="es-ES" sz="2400" b="1" dirty="0">
                <a:solidFill>
                  <a:schemeClr val="accent6">
                    <a:lumMod val="50000"/>
                  </a:schemeClr>
                </a:solidFill>
              </a:rPr>
              <a:t>Sigamos el ejemplo de Cristo, David y de Pablo, venceremos.” </a:t>
            </a:r>
            <a:r>
              <a:rPr lang="es-ES" sz="1800" b="1" dirty="0">
                <a:solidFill>
                  <a:schemeClr val="accent6">
                    <a:lumMod val="50000"/>
                  </a:schemeClr>
                </a:solidFill>
              </a:rPr>
              <a:t>(Confiemos en nuestro Defensor, él no fracasó.)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consejos nos da Jesús nuestro defensor para ganar la batalla</a:t>
            </a:r>
            <a:r>
              <a:rPr lang="es-MX" sz="2400" b="1" dirty="0">
                <a:solidFill>
                  <a:srgbClr val="FFFFCC"/>
                </a:solidFill>
              </a:rPr>
              <a:t>?</a:t>
            </a:r>
            <a:r>
              <a:rPr lang="es-MX" sz="2400" b="1" dirty="0">
                <a:solidFill>
                  <a:srgbClr val="FFCC99"/>
                </a:solidFill>
              </a:rPr>
              <a:t> </a:t>
            </a:r>
            <a:r>
              <a:rPr lang="es-MX" sz="2000" b="1" dirty="0">
                <a:solidFill>
                  <a:srgbClr val="FFCC99"/>
                </a:solidFill>
              </a:rPr>
              <a:t>Hebreos 2:14-16; 1 Samuel 16:37, 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El pacto antiguo es ineficaz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7:18)</a:t>
            </a:r>
            <a:r>
              <a:rPr lang="es-ES" sz="2400" b="1" dirty="0">
                <a:solidFill>
                  <a:schemeClr val="accent6">
                    <a:lumMod val="50000"/>
                  </a:schemeClr>
                </a:solidFill>
              </a:rPr>
              <a:t>, porque: </a:t>
            </a:r>
          </a:p>
          <a:p>
            <a:pPr marL="457200" indent="-457200">
              <a:buAutoNum type="alphaUcPeriod"/>
            </a:pPr>
            <a:r>
              <a:rPr lang="es-ES" sz="2400" b="1" dirty="0">
                <a:solidFill>
                  <a:schemeClr val="accent6">
                    <a:lumMod val="50000"/>
                  </a:schemeClr>
                </a:solidFill>
              </a:rPr>
              <a:t>Los sacerdotes eran mortales.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7:23)</a:t>
            </a:r>
          </a:p>
          <a:p>
            <a:pPr marL="457200" indent="-457200">
              <a:buAutoNum type="alphaUcPeriod"/>
            </a:pPr>
            <a:r>
              <a:rPr lang="es-ES" sz="2400" b="1" dirty="0">
                <a:solidFill>
                  <a:schemeClr val="accent6">
                    <a:lumMod val="50000"/>
                  </a:schemeClr>
                </a:solidFill>
              </a:rPr>
              <a:t>“Porque la sangre de toros y los machos cabríos no pueden quitar los pecados.”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10:4)</a:t>
            </a:r>
          </a:p>
          <a:p>
            <a:r>
              <a:rPr lang="es-ES" sz="2400" b="1" dirty="0">
                <a:solidFill>
                  <a:schemeClr val="accent6">
                    <a:lumMod val="50000"/>
                  </a:schemeClr>
                </a:solidFill>
              </a:rPr>
              <a:t>El nuevo pacto es mejor, porque:</a:t>
            </a:r>
          </a:p>
          <a:p>
            <a:pPr marL="457200" indent="-457200">
              <a:buAutoNum type="alphaUcPeriod"/>
            </a:pPr>
            <a:r>
              <a:rPr lang="es-ES" sz="2400" b="1" dirty="0">
                <a:solidFill>
                  <a:schemeClr val="accent6">
                    <a:lumMod val="50000"/>
                  </a:schemeClr>
                </a:solidFill>
              </a:rPr>
              <a:t>“Jesús permanece para siempre, tiene un sacerdocio inmutable.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7:24)</a:t>
            </a:r>
          </a:p>
          <a:p>
            <a:pPr marL="457200" indent="-457200">
              <a:buAutoNum type="alphaUcPeriod"/>
            </a:pPr>
            <a:r>
              <a:rPr lang="es-ES" sz="2400" b="1" dirty="0">
                <a:solidFill>
                  <a:schemeClr val="accent6">
                    <a:lumMod val="50000"/>
                  </a:schemeClr>
                </a:solidFill>
              </a:rPr>
              <a:t>“Jesús puede salvar por completo a los que por medio de él se acercan a Dios, ya que está siempre vivo para interceder.”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7:25)</a:t>
            </a:r>
          </a:p>
          <a:p>
            <a:pPr marL="457200" indent="-457200">
              <a:buAutoNum type="alphaUcPeriod"/>
            </a:pPr>
            <a:r>
              <a:rPr lang="es-ES" sz="2400" b="1" dirty="0">
                <a:solidFill>
                  <a:schemeClr val="accent6">
                    <a:lumMod val="50000"/>
                  </a:schemeClr>
                </a:solidFill>
              </a:rPr>
              <a:t>Jesús es Sumo Sacerdote santo. </a:t>
            </a:r>
            <a:r>
              <a:rPr lang="es-ES" sz="1800" b="1" dirty="0">
                <a:solidFill>
                  <a:schemeClr val="accent6">
                    <a:lumMod val="50000"/>
                  </a:schemeClr>
                </a:solidFill>
              </a:rPr>
              <a:t>(Heb.7:26)</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¿Por qué es mejor el nuevo pacto que el pacto antiguo</a:t>
            </a:r>
            <a:r>
              <a:rPr lang="es-MX" sz="2400" b="1" dirty="0">
                <a:solidFill>
                  <a:srgbClr val="FFFFCC"/>
                </a:solidFill>
              </a:rPr>
              <a:t>? </a:t>
            </a:r>
            <a:r>
              <a:rPr lang="es-MX" sz="2000" b="1" dirty="0">
                <a:solidFill>
                  <a:srgbClr val="FFCC99"/>
                </a:solidFill>
              </a:rPr>
              <a:t> Hebreos 7:22; 8:6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confiar en nuestro mediador, defensor y Rey de reyes.</a:t>
            </a:r>
          </a:p>
          <a:p>
            <a:pPr>
              <a:lnSpc>
                <a:spcPct val="80000"/>
              </a:lnSpc>
              <a:buFont typeface="Wingdings" pitchFamily="2" charset="2"/>
              <a:buNone/>
            </a:pPr>
            <a:r>
              <a:rPr lang="es-ES" sz="2400" b="1" dirty="0">
                <a:solidFill>
                  <a:schemeClr val="accent6">
                    <a:lumMod val="50000"/>
                  </a:schemeClr>
                </a:solidFill>
              </a:rPr>
              <a:t>¿Deseas confiar en nuestro mediador Jesucristo?</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informarle que tenemos un mediador santo, compasivo, y justo, que venció al enemigo, para crecer en confianza en él.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61756</TotalTime>
  <Words>977</Words>
  <Application>Microsoft Office PowerPoint</Application>
  <PresentationFormat>Presentación en pantalla (4:3)</PresentationFormat>
  <Paragraphs>99</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¿Qué información tenemos de Jesús gobernante del universo? Hebreos 1:5-14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6049</cp:revision>
  <dcterms:created xsi:type="dcterms:W3CDTF">2007-04-17T14:25:21Z</dcterms:created>
  <dcterms:modified xsi:type="dcterms:W3CDTF">2022-01-05T00:05:56Z</dcterms:modified>
</cp:coreProperties>
</file>