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0" r:id="rId3"/>
    <p:sldId id="293" r:id="rId4"/>
    <p:sldId id="257" r:id="rId5"/>
    <p:sldId id="258" r:id="rId6"/>
    <p:sldId id="259" r:id="rId7"/>
    <p:sldId id="260" r:id="rId8"/>
    <p:sldId id="302" r:id="rId9"/>
    <p:sldId id="304" r:id="rId10"/>
    <p:sldId id="305" r:id="rId11"/>
    <p:sldId id="303" r:id="rId12"/>
    <p:sldId id="29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D0"/>
    <a:srgbClr val="345E80"/>
    <a:srgbClr val="69795B"/>
    <a:srgbClr val="926D36"/>
    <a:srgbClr val="C89800"/>
    <a:srgbClr val="FFF0C1"/>
    <a:srgbClr val="FFE593"/>
    <a:srgbClr val="FFE7B1"/>
    <a:srgbClr val="FBF5A1"/>
    <a:srgbClr val="654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97AD1-813F-4250-BC43-2983C10A89A7}" type="doc">
      <dgm:prSet loTypeId="urn:microsoft.com/office/officeart/2008/layout/PictureAccentList" loCatId="list" qsTypeId="urn:microsoft.com/office/officeart/2005/8/quickstyle/simple5" qsCatId="simple" csTypeId="urn:microsoft.com/office/officeart/2005/8/colors/colorful1" csCatId="colorful" phldr="1"/>
      <dgm:spPr/>
      <dgm:t>
        <a:bodyPr/>
        <a:lstStyle/>
        <a:p>
          <a:endParaRPr lang="es-ES"/>
        </a:p>
      </dgm:t>
    </dgm:pt>
    <dgm:pt modelId="{A76991B6-5F6E-4B14-8E46-BAA8CE6D11EE}">
      <dgm:prSet phldrT="[Texto]" custT="1"/>
      <dgm:spPr>
        <a:solidFill>
          <a:schemeClr val="accent1"/>
        </a:solidFill>
      </dgm:spPr>
      <dgm:t>
        <a:bodyPr/>
        <a:lstStyle/>
        <a:p>
          <a:r>
            <a:rPr lang="es-ES" sz="2400" b="1" dirty="0">
              <a:effectLst>
                <a:outerShdw blurRad="38100" dist="38100" dir="2700000" algn="tl">
                  <a:srgbClr val="000000">
                    <a:alpha val="43137"/>
                  </a:srgbClr>
                </a:outerShdw>
              </a:effectLst>
            </a:rPr>
            <a:t>Seguir al arca implicaba</a:t>
          </a:r>
        </a:p>
      </dgm:t>
    </dgm:pt>
    <dgm:pt modelId="{601138D4-367B-4881-9CD5-4EC28F62E1A0}" type="parTrans" cxnId="{8BCA052D-9B38-4D1B-9EBA-5D8B41536D04}">
      <dgm:prSet/>
      <dgm:spPr/>
      <dgm:t>
        <a:bodyPr/>
        <a:lstStyle/>
        <a:p>
          <a:endParaRPr lang="es-ES" sz="2000" b="1"/>
        </a:p>
      </dgm:t>
    </dgm:pt>
    <dgm:pt modelId="{930A9A90-59EC-49FF-A6B4-044A47608ACE}" type="sibTrans" cxnId="{8BCA052D-9B38-4D1B-9EBA-5D8B41536D04}">
      <dgm:prSet/>
      <dgm:spPr/>
      <dgm:t>
        <a:bodyPr/>
        <a:lstStyle/>
        <a:p>
          <a:endParaRPr lang="es-ES" sz="2000" b="1"/>
        </a:p>
      </dgm:t>
    </dgm:pt>
    <dgm:pt modelId="{4B4FFAE0-51EA-4D2B-A544-E864A141AB02}">
      <dgm:prSet phldrT="[Texto]" custT="1"/>
      <dgm:spPr>
        <a:solidFill>
          <a:schemeClr val="accent5">
            <a:lumMod val="75000"/>
          </a:schemeClr>
        </a:solidFill>
      </dgm:spPr>
      <dgm:t>
        <a:bodyPr/>
        <a:lstStyle/>
        <a:p>
          <a:r>
            <a:rPr lang="es-ES" sz="2000" b="1" dirty="0">
              <a:effectLst>
                <a:outerShdw blurRad="38100" dist="38100" dir="2700000" algn="tl">
                  <a:srgbClr val="000000">
                    <a:alpha val="43137"/>
                  </a:srgbClr>
                </a:outerShdw>
              </a:effectLst>
            </a:rPr>
            <a:t>Obedecer a Dios (Los 10 Mandamientos)</a:t>
          </a:r>
        </a:p>
      </dgm:t>
    </dgm:pt>
    <dgm:pt modelId="{6BC54568-C4DA-46E8-89EA-4CA4CD9F1258}" type="parTrans" cxnId="{B2BC22C2-FE8C-4860-8191-856A6DB46177}">
      <dgm:prSet/>
      <dgm:spPr/>
      <dgm:t>
        <a:bodyPr/>
        <a:lstStyle/>
        <a:p>
          <a:endParaRPr lang="es-ES" sz="2000" b="1"/>
        </a:p>
      </dgm:t>
    </dgm:pt>
    <dgm:pt modelId="{AE7D922C-3C64-4220-9211-8E888689D8A8}" type="sibTrans" cxnId="{B2BC22C2-FE8C-4860-8191-856A6DB46177}">
      <dgm:prSet/>
      <dgm:spPr/>
      <dgm:t>
        <a:bodyPr/>
        <a:lstStyle/>
        <a:p>
          <a:endParaRPr lang="es-ES" sz="2000" b="1"/>
        </a:p>
      </dgm:t>
    </dgm:pt>
    <dgm:pt modelId="{22BACF2F-220F-49E9-91B2-13230CE6C339}">
      <dgm:prSet phldrT="[Texto]" custT="1"/>
      <dgm:spPr>
        <a:solidFill>
          <a:schemeClr val="accent2">
            <a:lumMod val="75000"/>
          </a:schemeClr>
        </a:solidFill>
      </dgm:spPr>
      <dgm:t>
        <a:bodyPr/>
        <a:lstStyle/>
        <a:p>
          <a:r>
            <a:rPr lang="es-ES" sz="2000" b="1" dirty="0">
              <a:effectLst>
                <a:outerShdw blurRad="38100" dist="38100" dir="2700000" algn="tl">
                  <a:srgbClr val="000000">
                    <a:alpha val="43137"/>
                  </a:srgbClr>
                </a:outerShdw>
              </a:effectLst>
            </a:rPr>
            <a:t>Confiar en el cuidado de Dios (la vasija con el maná)</a:t>
          </a:r>
        </a:p>
      </dgm:t>
    </dgm:pt>
    <dgm:pt modelId="{F383C144-F147-4C8A-8D75-A90FFD38F67C}" type="parTrans" cxnId="{1490743D-0BD5-4C07-8EAD-0130F4D690DB}">
      <dgm:prSet/>
      <dgm:spPr/>
      <dgm:t>
        <a:bodyPr/>
        <a:lstStyle/>
        <a:p>
          <a:endParaRPr lang="es-ES" sz="2000" b="1"/>
        </a:p>
      </dgm:t>
    </dgm:pt>
    <dgm:pt modelId="{A419EB90-0A9B-4D14-B36D-C2FB91663C8C}" type="sibTrans" cxnId="{1490743D-0BD5-4C07-8EAD-0130F4D690DB}">
      <dgm:prSet/>
      <dgm:spPr/>
      <dgm:t>
        <a:bodyPr/>
        <a:lstStyle/>
        <a:p>
          <a:endParaRPr lang="es-ES" sz="2000" b="1"/>
        </a:p>
      </dgm:t>
    </dgm:pt>
    <dgm:pt modelId="{73C484F6-10A9-4207-9098-426C0555E4AD}">
      <dgm:prSet phldrT="[Texto]"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Respetar a los dirigentes designados por Dios (la vara de Aarón)</a:t>
          </a:r>
        </a:p>
      </dgm:t>
    </dgm:pt>
    <dgm:pt modelId="{29C87F81-4D05-4AB0-BD6D-611C7315B683}" type="parTrans" cxnId="{C34CE4A8-49DE-45AC-B797-EBE117288C35}">
      <dgm:prSet/>
      <dgm:spPr/>
      <dgm:t>
        <a:bodyPr/>
        <a:lstStyle/>
        <a:p>
          <a:endParaRPr lang="es-ES" sz="2000" b="1"/>
        </a:p>
      </dgm:t>
    </dgm:pt>
    <dgm:pt modelId="{E74A487F-7366-495F-8334-D5C5AE56986F}" type="sibTrans" cxnId="{C34CE4A8-49DE-45AC-B797-EBE117288C35}">
      <dgm:prSet/>
      <dgm:spPr/>
      <dgm:t>
        <a:bodyPr/>
        <a:lstStyle/>
        <a:p>
          <a:endParaRPr lang="es-ES" sz="2000" b="1"/>
        </a:p>
      </dgm:t>
    </dgm:pt>
    <dgm:pt modelId="{E5A79DE6-3D5A-4B3A-8BEE-3781F5BE9310}" type="pres">
      <dgm:prSet presAssocID="{83497AD1-813F-4250-BC43-2983C10A89A7}" presName="layout" presStyleCnt="0">
        <dgm:presLayoutVars>
          <dgm:chMax/>
          <dgm:chPref/>
          <dgm:dir/>
          <dgm:animOne val="branch"/>
          <dgm:animLvl val="lvl"/>
          <dgm:resizeHandles/>
        </dgm:presLayoutVars>
      </dgm:prSet>
      <dgm:spPr/>
    </dgm:pt>
    <dgm:pt modelId="{DC672227-EA61-4502-A89B-A9F8CD194F13}" type="pres">
      <dgm:prSet presAssocID="{A76991B6-5F6E-4B14-8E46-BAA8CE6D11EE}" presName="root" presStyleCnt="0">
        <dgm:presLayoutVars>
          <dgm:chMax/>
          <dgm:chPref val="4"/>
        </dgm:presLayoutVars>
      </dgm:prSet>
      <dgm:spPr/>
    </dgm:pt>
    <dgm:pt modelId="{135D1122-E54D-4976-8DBF-B3285BB0595E}" type="pres">
      <dgm:prSet presAssocID="{A76991B6-5F6E-4B14-8E46-BAA8CE6D11EE}" presName="rootComposite" presStyleCnt="0">
        <dgm:presLayoutVars/>
      </dgm:prSet>
      <dgm:spPr/>
    </dgm:pt>
    <dgm:pt modelId="{3B700EE6-F90D-44FA-9DA9-155E3DDF52C8}" type="pres">
      <dgm:prSet presAssocID="{A76991B6-5F6E-4B14-8E46-BAA8CE6D11EE}" presName="rootText" presStyleLbl="node0" presStyleIdx="0" presStyleCnt="1" custScaleY="56263">
        <dgm:presLayoutVars>
          <dgm:chMax/>
          <dgm:chPref val="4"/>
        </dgm:presLayoutVars>
      </dgm:prSet>
      <dgm:spPr/>
    </dgm:pt>
    <dgm:pt modelId="{19DC043D-1305-4CB4-9C8F-BA6ED851B124}" type="pres">
      <dgm:prSet presAssocID="{A76991B6-5F6E-4B14-8E46-BAA8CE6D11EE}" presName="childShape" presStyleCnt="0">
        <dgm:presLayoutVars>
          <dgm:chMax val="0"/>
          <dgm:chPref val="0"/>
        </dgm:presLayoutVars>
      </dgm:prSet>
      <dgm:spPr/>
    </dgm:pt>
    <dgm:pt modelId="{8B397925-9355-4A8B-B114-675373DC2FEA}" type="pres">
      <dgm:prSet presAssocID="{4B4FFAE0-51EA-4D2B-A544-E864A141AB02}" presName="childComposite" presStyleCnt="0">
        <dgm:presLayoutVars>
          <dgm:chMax val="0"/>
          <dgm:chPref val="0"/>
        </dgm:presLayoutVars>
      </dgm:prSet>
      <dgm:spPr/>
    </dgm:pt>
    <dgm:pt modelId="{3A3C2CE7-D117-4FDD-AA4D-036C9293A5CD}" type="pres">
      <dgm:prSet presAssocID="{4B4FFAE0-51EA-4D2B-A544-E864A141AB02}"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5177AED7-6976-4950-8E6D-7D308EBE87D8}" type="pres">
      <dgm:prSet presAssocID="{4B4FFAE0-51EA-4D2B-A544-E864A141AB02}" presName="childText" presStyleLbl="lnNode1" presStyleIdx="0" presStyleCnt="3">
        <dgm:presLayoutVars>
          <dgm:chMax val="0"/>
          <dgm:chPref val="0"/>
          <dgm:bulletEnabled val="1"/>
        </dgm:presLayoutVars>
      </dgm:prSet>
      <dgm:spPr/>
    </dgm:pt>
    <dgm:pt modelId="{BCBAA743-8D8B-4E49-8CA2-8952FA8E50E9}" type="pres">
      <dgm:prSet presAssocID="{22BACF2F-220F-49E9-91B2-13230CE6C339}" presName="childComposite" presStyleCnt="0">
        <dgm:presLayoutVars>
          <dgm:chMax val="0"/>
          <dgm:chPref val="0"/>
        </dgm:presLayoutVars>
      </dgm:prSet>
      <dgm:spPr/>
    </dgm:pt>
    <dgm:pt modelId="{125E4A80-B916-4674-86F6-0CBEA861CFCA}" type="pres">
      <dgm:prSet presAssocID="{22BACF2F-220F-49E9-91B2-13230CE6C339}" presName="Image" presStyleLbl="node1" presStyleIdx="1" presStyleCnt="3"/>
      <dgm:spPr>
        <a:blipFill rotWithShape="1">
          <a:blip xmlns:r="http://schemas.openxmlformats.org/officeDocument/2006/relationships" r:embed="rId2"/>
          <a:srcRect/>
          <a:stretch>
            <a:fillRect/>
          </a:stretch>
        </a:blipFill>
      </dgm:spPr>
    </dgm:pt>
    <dgm:pt modelId="{4D24E318-0B83-45D6-9383-872D859926FE}" type="pres">
      <dgm:prSet presAssocID="{22BACF2F-220F-49E9-91B2-13230CE6C339}" presName="childText" presStyleLbl="lnNode1" presStyleIdx="1" presStyleCnt="3">
        <dgm:presLayoutVars>
          <dgm:chMax val="0"/>
          <dgm:chPref val="0"/>
          <dgm:bulletEnabled val="1"/>
        </dgm:presLayoutVars>
      </dgm:prSet>
      <dgm:spPr/>
    </dgm:pt>
    <dgm:pt modelId="{A93E8572-FDD5-403E-BC00-57DAE40FDAF0}" type="pres">
      <dgm:prSet presAssocID="{73C484F6-10A9-4207-9098-426C0555E4AD}" presName="childComposite" presStyleCnt="0">
        <dgm:presLayoutVars>
          <dgm:chMax val="0"/>
          <dgm:chPref val="0"/>
        </dgm:presLayoutVars>
      </dgm:prSet>
      <dgm:spPr/>
    </dgm:pt>
    <dgm:pt modelId="{0759605B-5584-4948-935D-6D3B7E321BF5}" type="pres">
      <dgm:prSet presAssocID="{73C484F6-10A9-4207-9098-426C0555E4AD}"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FE0DCAB5-1783-4F64-AF28-E96BEE454A05}" type="pres">
      <dgm:prSet presAssocID="{73C484F6-10A9-4207-9098-426C0555E4AD}" presName="childText" presStyleLbl="lnNode1" presStyleIdx="2" presStyleCnt="3">
        <dgm:presLayoutVars>
          <dgm:chMax val="0"/>
          <dgm:chPref val="0"/>
          <dgm:bulletEnabled val="1"/>
        </dgm:presLayoutVars>
      </dgm:prSet>
      <dgm:spPr/>
    </dgm:pt>
  </dgm:ptLst>
  <dgm:cxnLst>
    <dgm:cxn modelId="{8BCA052D-9B38-4D1B-9EBA-5D8B41536D04}" srcId="{83497AD1-813F-4250-BC43-2983C10A89A7}" destId="{A76991B6-5F6E-4B14-8E46-BAA8CE6D11EE}" srcOrd="0" destOrd="0" parTransId="{601138D4-367B-4881-9CD5-4EC28F62E1A0}" sibTransId="{930A9A90-59EC-49FF-A6B4-044A47608ACE}"/>
    <dgm:cxn modelId="{05F6202D-4CF7-4145-B0F0-585156AE325E}" type="presOf" srcId="{4B4FFAE0-51EA-4D2B-A544-E864A141AB02}" destId="{5177AED7-6976-4950-8E6D-7D308EBE87D8}" srcOrd="0" destOrd="0" presId="urn:microsoft.com/office/officeart/2008/layout/PictureAccentList"/>
    <dgm:cxn modelId="{1490743D-0BD5-4C07-8EAD-0130F4D690DB}" srcId="{A76991B6-5F6E-4B14-8E46-BAA8CE6D11EE}" destId="{22BACF2F-220F-49E9-91B2-13230CE6C339}" srcOrd="1" destOrd="0" parTransId="{F383C144-F147-4C8A-8D75-A90FFD38F67C}" sibTransId="{A419EB90-0A9B-4D14-B36D-C2FB91663C8C}"/>
    <dgm:cxn modelId="{20C5D350-521D-4959-B7ED-C9CAED9AE04C}" type="presOf" srcId="{83497AD1-813F-4250-BC43-2983C10A89A7}" destId="{E5A79DE6-3D5A-4B3A-8BEE-3781F5BE9310}" srcOrd="0" destOrd="0" presId="urn:microsoft.com/office/officeart/2008/layout/PictureAccentList"/>
    <dgm:cxn modelId="{518A0783-8E60-41FF-A1C2-8B2CFF7A370B}" type="presOf" srcId="{22BACF2F-220F-49E9-91B2-13230CE6C339}" destId="{4D24E318-0B83-45D6-9383-872D859926FE}" srcOrd="0" destOrd="0" presId="urn:microsoft.com/office/officeart/2008/layout/PictureAccentList"/>
    <dgm:cxn modelId="{D347A786-8F74-4E49-9F6C-4A528FDD1016}" type="presOf" srcId="{73C484F6-10A9-4207-9098-426C0555E4AD}" destId="{FE0DCAB5-1783-4F64-AF28-E96BEE454A05}" srcOrd="0" destOrd="0" presId="urn:microsoft.com/office/officeart/2008/layout/PictureAccentList"/>
    <dgm:cxn modelId="{C34CE4A8-49DE-45AC-B797-EBE117288C35}" srcId="{A76991B6-5F6E-4B14-8E46-BAA8CE6D11EE}" destId="{73C484F6-10A9-4207-9098-426C0555E4AD}" srcOrd="2" destOrd="0" parTransId="{29C87F81-4D05-4AB0-BD6D-611C7315B683}" sibTransId="{E74A487F-7366-495F-8334-D5C5AE56986F}"/>
    <dgm:cxn modelId="{B2BC22C2-FE8C-4860-8191-856A6DB46177}" srcId="{A76991B6-5F6E-4B14-8E46-BAA8CE6D11EE}" destId="{4B4FFAE0-51EA-4D2B-A544-E864A141AB02}" srcOrd="0" destOrd="0" parTransId="{6BC54568-C4DA-46E8-89EA-4CA4CD9F1258}" sibTransId="{AE7D922C-3C64-4220-9211-8E888689D8A8}"/>
    <dgm:cxn modelId="{136926FD-C069-40D0-8094-6410F3F0D59A}" type="presOf" srcId="{A76991B6-5F6E-4B14-8E46-BAA8CE6D11EE}" destId="{3B700EE6-F90D-44FA-9DA9-155E3DDF52C8}" srcOrd="0" destOrd="0" presId="urn:microsoft.com/office/officeart/2008/layout/PictureAccentList"/>
    <dgm:cxn modelId="{CB70DDB2-CE37-4D8D-8AF7-0973E46742B4}" type="presParOf" srcId="{E5A79DE6-3D5A-4B3A-8BEE-3781F5BE9310}" destId="{DC672227-EA61-4502-A89B-A9F8CD194F13}" srcOrd="0" destOrd="0" presId="urn:microsoft.com/office/officeart/2008/layout/PictureAccentList"/>
    <dgm:cxn modelId="{66375F2A-2695-4B90-9E15-6CEB1AA4AC65}" type="presParOf" srcId="{DC672227-EA61-4502-A89B-A9F8CD194F13}" destId="{135D1122-E54D-4976-8DBF-B3285BB0595E}" srcOrd="0" destOrd="0" presId="urn:microsoft.com/office/officeart/2008/layout/PictureAccentList"/>
    <dgm:cxn modelId="{CE94E481-DE1A-4FA0-8130-4EB51F0B1BBE}" type="presParOf" srcId="{135D1122-E54D-4976-8DBF-B3285BB0595E}" destId="{3B700EE6-F90D-44FA-9DA9-155E3DDF52C8}" srcOrd="0" destOrd="0" presId="urn:microsoft.com/office/officeart/2008/layout/PictureAccentList"/>
    <dgm:cxn modelId="{6C5E605B-D1E7-4CC2-995F-1475F54D9B27}" type="presParOf" srcId="{DC672227-EA61-4502-A89B-A9F8CD194F13}" destId="{19DC043D-1305-4CB4-9C8F-BA6ED851B124}" srcOrd="1" destOrd="0" presId="urn:microsoft.com/office/officeart/2008/layout/PictureAccentList"/>
    <dgm:cxn modelId="{92B8C5FE-3D74-4C25-9115-E8E95AE32E19}" type="presParOf" srcId="{19DC043D-1305-4CB4-9C8F-BA6ED851B124}" destId="{8B397925-9355-4A8B-B114-675373DC2FEA}" srcOrd="0" destOrd="0" presId="urn:microsoft.com/office/officeart/2008/layout/PictureAccentList"/>
    <dgm:cxn modelId="{20C33F2D-428D-4A51-8C7E-F579F0033721}" type="presParOf" srcId="{8B397925-9355-4A8B-B114-675373DC2FEA}" destId="{3A3C2CE7-D117-4FDD-AA4D-036C9293A5CD}" srcOrd="0" destOrd="0" presId="urn:microsoft.com/office/officeart/2008/layout/PictureAccentList"/>
    <dgm:cxn modelId="{46A87C6B-AE3E-4173-9337-187EB7D1081B}" type="presParOf" srcId="{8B397925-9355-4A8B-B114-675373DC2FEA}" destId="{5177AED7-6976-4950-8E6D-7D308EBE87D8}" srcOrd="1" destOrd="0" presId="urn:microsoft.com/office/officeart/2008/layout/PictureAccentList"/>
    <dgm:cxn modelId="{D26FE5CA-8992-49FB-8ECE-0EA0864780A3}" type="presParOf" srcId="{19DC043D-1305-4CB4-9C8F-BA6ED851B124}" destId="{BCBAA743-8D8B-4E49-8CA2-8952FA8E50E9}" srcOrd="1" destOrd="0" presId="urn:microsoft.com/office/officeart/2008/layout/PictureAccentList"/>
    <dgm:cxn modelId="{3D39047D-B759-4CA5-B413-9190BA0E8077}" type="presParOf" srcId="{BCBAA743-8D8B-4E49-8CA2-8952FA8E50E9}" destId="{125E4A80-B916-4674-86F6-0CBEA861CFCA}" srcOrd="0" destOrd="0" presId="urn:microsoft.com/office/officeart/2008/layout/PictureAccentList"/>
    <dgm:cxn modelId="{2A919F03-C407-409C-9494-6E42755A226B}" type="presParOf" srcId="{BCBAA743-8D8B-4E49-8CA2-8952FA8E50E9}" destId="{4D24E318-0B83-45D6-9383-872D859926FE}" srcOrd="1" destOrd="0" presId="urn:microsoft.com/office/officeart/2008/layout/PictureAccentList"/>
    <dgm:cxn modelId="{F1D0E645-E883-4F9B-9D89-D819E7007621}" type="presParOf" srcId="{19DC043D-1305-4CB4-9C8F-BA6ED851B124}" destId="{A93E8572-FDD5-403E-BC00-57DAE40FDAF0}" srcOrd="2" destOrd="0" presId="urn:microsoft.com/office/officeart/2008/layout/PictureAccentList"/>
    <dgm:cxn modelId="{B47C4127-E7C5-4C08-94F5-9536A064BAB3}" type="presParOf" srcId="{A93E8572-FDD5-403E-BC00-57DAE40FDAF0}" destId="{0759605B-5584-4948-935D-6D3B7E321BF5}" srcOrd="0" destOrd="0" presId="urn:microsoft.com/office/officeart/2008/layout/PictureAccentList"/>
    <dgm:cxn modelId="{E664A121-1026-4206-8F66-8432187E3823}" type="presParOf" srcId="{A93E8572-FDD5-403E-BC00-57DAE40FDAF0}" destId="{FE0DCAB5-1783-4F64-AF28-E96BEE454A0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2AB69-1267-4C16-9589-64CAC3E1A38A}"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es-ES"/>
        </a:p>
      </dgm:t>
    </dgm:pt>
    <dgm:pt modelId="{5E45C127-1C54-49FE-BA6B-50ED57610584}">
      <dgm:prSet custT="1"/>
      <dgm:spPr>
        <a:solidFill>
          <a:srgbClr val="345E80"/>
        </a:solidFill>
        <a:scene3d>
          <a:camera prst="orthographicFront"/>
          <a:lightRig rig="threePt" dir="t"/>
        </a:scene3d>
        <a:sp3d>
          <a:bevelT prst="relaxedInset"/>
        </a:sp3d>
      </dgm:spPr>
      <dgm:t>
        <a:bodyPr/>
        <a:lstStyle/>
        <a:p>
          <a:r>
            <a:rPr lang="es-ES" sz="2000" b="1"/>
            <a:t>Dios secó el Mar Rojo ante </a:t>
          </a:r>
          <a:r>
            <a:rPr lang="es-ES" sz="2000" i="1" u="sng"/>
            <a:t>nosotros</a:t>
          </a:r>
          <a:r>
            <a:rPr lang="es-ES" sz="2000" b="1"/>
            <a:t> (Josué, Caleb, y los pocos que aún vivían de la generación que salió de Egipto)</a:t>
          </a:r>
          <a:endParaRPr lang="es-ES" sz="2000"/>
        </a:p>
      </dgm:t>
    </dgm:pt>
    <dgm:pt modelId="{B6F44EB8-D669-4330-AF55-262495F488F9}" type="parTrans" cxnId="{1628C3B3-C0A8-4EB9-8EEC-82913E744D41}">
      <dgm:prSet/>
      <dgm:spPr/>
      <dgm:t>
        <a:bodyPr/>
        <a:lstStyle/>
        <a:p>
          <a:endParaRPr lang="es-ES" sz="2000"/>
        </a:p>
      </dgm:t>
    </dgm:pt>
    <dgm:pt modelId="{126DBA58-4954-4E30-B044-CA2921D6B19D}" type="sibTrans" cxnId="{1628C3B3-C0A8-4EB9-8EEC-82913E744D41}">
      <dgm:prSet/>
      <dgm:spPr/>
      <dgm:t>
        <a:bodyPr/>
        <a:lstStyle/>
        <a:p>
          <a:endParaRPr lang="es-ES" sz="2000"/>
        </a:p>
      </dgm:t>
    </dgm:pt>
    <dgm:pt modelId="{A42455E6-483C-4078-BC0B-F8B8F22839CA}">
      <dgm:prSet custT="1"/>
      <dgm:spPr>
        <a:solidFill>
          <a:srgbClr val="69795B"/>
        </a:solidFill>
        <a:scene3d>
          <a:camera prst="orthographicFront"/>
          <a:lightRig rig="threePt" dir="t"/>
        </a:scene3d>
        <a:sp3d>
          <a:bevelT prst="relaxedInset"/>
        </a:sp3d>
      </dgm:spPr>
      <dgm:t>
        <a:bodyPr/>
        <a:lstStyle/>
        <a:p>
          <a:r>
            <a:rPr lang="es-ES" sz="2000" b="1" dirty="0"/>
            <a:t>Dios secó el Jordán ante </a:t>
          </a:r>
          <a:r>
            <a:rPr lang="es-ES" sz="2000" i="1" u="sng" dirty="0"/>
            <a:t>vosotros</a:t>
          </a:r>
          <a:r>
            <a:rPr lang="es-ES" sz="2000" b="1" dirty="0"/>
            <a:t> (la nueva generación nacida en el desierto, y destinada a conquistar Canaán)</a:t>
          </a:r>
          <a:endParaRPr lang="es-ES" sz="2000" dirty="0"/>
        </a:p>
      </dgm:t>
    </dgm:pt>
    <dgm:pt modelId="{79E1ED44-3317-4CC1-8A4C-69E977CFC486}" type="parTrans" cxnId="{864EEA15-1DC4-4840-AC14-BC1E9DA3B374}">
      <dgm:prSet/>
      <dgm:spPr/>
      <dgm:t>
        <a:bodyPr/>
        <a:lstStyle/>
        <a:p>
          <a:endParaRPr lang="es-ES" sz="2000"/>
        </a:p>
      </dgm:t>
    </dgm:pt>
    <dgm:pt modelId="{D674D218-94C9-4862-98AC-BDC18D6E2CA3}" type="sibTrans" cxnId="{864EEA15-1DC4-4840-AC14-BC1E9DA3B374}">
      <dgm:prSet/>
      <dgm:spPr/>
      <dgm:t>
        <a:bodyPr/>
        <a:lstStyle/>
        <a:p>
          <a:endParaRPr lang="es-ES" sz="2000"/>
        </a:p>
      </dgm:t>
    </dgm:pt>
    <dgm:pt modelId="{ED6BBF2B-A21E-46FA-A87E-9EA933D7C0A9}" type="pres">
      <dgm:prSet presAssocID="{A942AB69-1267-4C16-9589-64CAC3E1A38A}" presName="Name0" presStyleCnt="0">
        <dgm:presLayoutVars>
          <dgm:dir/>
          <dgm:resizeHandles val="exact"/>
        </dgm:presLayoutVars>
      </dgm:prSet>
      <dgm:spPr/>
    </dgm:pt>
    <dgm:pt modelId="{6659D50D-9853-4E12-BFD7-C30E907C945A}" type="pres">
      <dgm:prSet presAssocID="{5E45C127-1C54-49FE-BA6B-50ED57610584}" presName="composite" presStyleCnt="0"/>
      <dgm:spPr/>
    </dgm:pt>
    <dgm:pt modelId="{1DBC163E-CA53-47E2-A4F1-8FD0C1739CD9}" type="pres">
      <dgm:prSet presAssocID="{5E45C127-1C54-49FE-BA6B-50ED57610584}" presName="rect1" presStyleLbl="bgImgPlace1" presStyleIdx="0" presStyleCnt="2" custScaleX="665499" custScaleY="272614" custLinFactNeighborY="-66363"/>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rgbClr val="345E80"/>
          </a:solidFill>
        </a:ln>
        <a:scene3d>
          <a:camera prst="orthographicFront"/>
          <a:lightRig rig="threePt" dir="t"/>
        </a:scene3d>
        <a:sp3d>
          <a:bevelT w="101600" prst="riblet"/>
        </a:sp3d>
      </dgm:spPr>
    </dgm:pt>
    <dgm:pt modelId="{9900CE34-8A0F-463C-ADF3-D4EF6BF119DC}" type="pres">
      <dgm:prSet presAssocID="{5E45C127-1C54-49FE-BA6B-50ED57610584}" presName="wedgeRectCallout1" presStyleLbl="node1" presStyleIdx="0" presStyleCnt="2" custScaleX="793996" custScaleY="379551" custLinFactY="100000" custLinFactNeighborY="114335">
        <dgm:presLayoutVars>
          <dgm:bulletEnabled val="1"/>
        </dgm:presLayoutVars>
      </dgm:prSet>
      <dgm:spPr/>
    </dgm:pt>
    <dgm:pt modelId="{1851AD4B-D91F-4DD8-A96C-84D264288ED7}" type="pres">
      <dgm:prSet presAssocID="{126DBA58-4954-4E30-B044-CA2921D6B19D}" presName="sibTrans" presStyleCnt="0"/>
      <dgm:spPr/>
    </dgm:pt>
    <dgm:pt modelId="{DECD0434-4D45-40E4-9342-22E6B8A133AB}" type="pres">
      <dgm:prSet presAssocID="{A42455E6-483C-4078-BC0B-F8B8F22839CA}" presName="composite" presStyleCnt="0"/>
      <dgm:spPr/>
    </dgm:pt>
    <dgm:pt modelId="{E24F0F28-3AFA-4E7A-8FCD-D0AD630BB311}" type="pres">
      <dgm:prSet presAssocID="{A42455E6-483C-4078-BC0B-F8B8F22839CA}" presName="rect1" presStyleLbl="bgImgPlace1" presStyleIdx="1" presStyleCnt="2" custScaleX="665499" custScaleY="272614" custLinFactNeighborY="-6636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rgbClr val="69795B"/>
          </a:solidFill>
        </a:ln>
        <a:scene3d>
          <a:camera prst="orthographicFront"/>
          <a:lightRig rig="threePt" dir="t"/>
        </a:scene3d>
        <a:sp3d>
          <a:bevelT w="101600" prst="riblet"/>
        </a:sp3d>
      </dgm:spPr>
    </dgm:pt>
    <dgm:pt modelId="{FEA02886-E86B-444D-B54B-A2D1D4A0311F}" type="pres">
      <dgm:prSet presAssocID="{A42455E6-483C-4078-BC0B-F8B8F22839CA}" presName="wedgeRectCallout1" presStyleLbl="node1" presStyleIdx="1" presStyleCnt="2" custScaleX="793996" custScaleY="379551" custLinFactY="100000" custLinFactNeighborY="114335">
        <dgm:presLayoutVars>
          <dgm:bulletEnabled val="1"/>
        </dgm:presLayoutVars>
      </dgm:prSet>
      <dgm:spPr/>
    </dgm:pt>
  </dgm:ptLst>
  <dgm:cxnLst>
    <dgm:cxn modelId="{864EEA15-1DC4-4840-AC14-BC1E9DA3B374}" srcId="{A942AB69-1267-4C16-9589-64CAC3E1A38A}" destId="{A42455E6-483C-4078-BC0B-F8B8F22839CA}" srcOrd="1" destOrd="0" parTransId="{79E1ED44-3317-4CC1-8A4C-69E977CFC486}" sibTransId="{D674D218-94C9-4862-98AC-BDC18D6E2CA3}"/>
    <dgm:cxn modelId="{FFD6C438-EA4A-4D02-B957-5DFFC81C1378}" type="presOf" srcId="{5E45C127-1C54-49FE-BA6B-50ED57610584}" destId="{9900CE34-8A0F-463C-ADF3-D4EF6BF119DC}" srcOrd="0" destOrd="0" presId="urn:microsoft.com/office/officeart/2008/layout/BendingPictureCaptionList"/>
    <dgm:cxn modelId="{C5812E76-A701-43E6-9DBC-FDDC9EA432A0}" type="presOf" srcId="{A942AB69-1267-4C16-9589-64CAC3E1A38A}" destId="{ED6BBF2B-A21E-46FA-A87E-9EA933D7C0A9}" srcOrd="0" destOrd="0" presId="urn:microsoft.com/office/officeart/2008/layout/BendingPictureCaptionList"/>
    <dgm:cxn modelId="{1628C3B3-C0A8-4EB9-8EEC-82913E744D41}" srcId="{A942AB69-1267-4C16-9589-64CAC3E1A38A}" destId="{5E45C127-1C54-49FE-BA6B-50ED57610584}" srcOrd="0" destOrd="0" parTransId="{B6F44EB8-D669-4330-AF55-262495F488F9}" sibTransId="{126DBA58-4954-4E30-B044-CA2921D6B19D}"/>
    <dgm:cxn modelId="{7D23BEF7-2B67-4AC6-8B05-4A37B6E95658}" type="presOf" srcId="{A42455E6-483C-4078-BC0B-F8B8F22839CA}" destId="{FEA02886-E86B-444D-B54B-A2D1D4A0311F}" srcOrd="0" destOrd="0" presId="urn:microsoft.com/office/officeart/2008/layout/BendingPictureCaptionList"/>
    <dgm:cxn modelId="{7D891431-49CC-4A64-A83C-49ACCF3ECA9C}" type="presParOf" srcId="{ED6BBF2B-A21E-46FA-A87E-9EA933D7C0A9}" destId="{6659D50D-9853-4E12-BFD7-C30E907C945A}" srcOrd="0" destOrd="0" presId="urn:microsoft.com/office/officeart/2008/layout/BendingPictureCaptionList"/>
    <dgm:cxn modelId="{7AEA03FF-21B5-441B-BD8A-BE2B53CBC405}" type="presParOf" srcId="{6659D50D-9853-4E12-BFD7-C30E907C945A}" destId="{1DBC163E-CA53-47E2-A4F1-8FD0C1739CD9}" srcOrd="0" destOrd="0" presId="urn:microsoft.com/office/officeart/2008/layout/BendingPictureCaptionList"/>
    <dgm:cxn modelId="{D3BB30B4-5A11-42AB-B840-9DCC0ACB5858}" type="presParOf" srcId="{6659D50D-9853-4E12-BFD7-C30E907C945A}" destId="{9900CE34-8A0F-463C-ADF3-D4EF6BF119DC}" srcOrd="1" destOrd="0" presId="urn:microsoft.com/office/officeart/2008/layout/BendingPictureCaptionList"/>
    <dgm:cxn modelId="{2AAC0F89-6F4D-4C1C-8177-482D20E9DD8E}" type="presParOf" srcId="{ED6BBF2B-A21E-46FA-A87E-9EA933D7C0A9}" destId="{1851AD4B-D91F-4DD8-A96C-84D264288ED7}" srcOrd="1" destOrd="0" presId="urn:microsoft.com/office/officeart/2008/layout/BendingPictureCaptionList"/>
    <dgm:cxn modelId="{2FB95D61-610D-43A5-9F19-1360A21B5482}" type="presParOf" srcId="{ED6BBF2B-A21E-46FA-A87E-9EA933D7C0A9}" destId="{DECD0434-4D45-40E4-9342-22E6B8A133AB}" srcOrd="2" destOrd="0" presId="urn:microsoft.com/office/officeart/2008/layout/BendingPictureCaptionList"/>
    <dgm:cxn modelId="{A015AF6A-5037-44ED-9CD6-A7EB60EB44CD}" type="presParOf" srcId="{DECD0434-4D45-40E4-9342-22E6B8A133AB}" destId="{E24F0F28-3AFA-4E7A-8FCD-D0AD630BB311}" srcOrd="0" destOrd="0" presId="urn:microsoft.com/office/officeart/2008/layout/BendingPictureCaptionList"/>
    <dgm:cxn modelId="{929BB7CF-2FEB-47C2-B233-D66A29833F8F}" type="presParOf" srcId="{DECD0434-4D45-40E4-9342-22E6B8A133AB}" destId="{FEA02886-E86B-444D-B54B-A2D1D4A0311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0EE6-F90D-44FA-9DA9-155E3DDF52C8}">
      <dsp:nvSpPr>
        <dsp:cNvPr id="0" name=""/>
        <dsp:cNvSpPr/>
      </dsp:nvSpPr>
      <dsp:spPr>
        <a:xfrm>
          <a:off x="0" y="11353"/>
          <a:ext cx="4591049" cy="7355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Seguir al arca implicaba</a:t>
          </a:r>
        </a:p>
      </dsp:txBody>
      <dsp:txXfrm>
        <a:off x="21543" y="32896"/>
        <a:ext cx="4547963" cy="692443"/>
      </dsp:txXfrm>
    </dsp:sp>
    <dsp:sp modelId="{3A3C2CE7-D117-4FDD-AA4D-036C9293A5CD}">
      <dsp:nvSpPr>
        <dsp:cNvPr id="0" name=""/>
        <dsp:cNvSpPr/>
      </dsp:nvSpPr>
      <dsp:spPr>
        <a:xfrm>
          <a:off x="0" y="982198"/>
          <a:ext cx="1307306" cy="1307306"/>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77AED7-6976-4950-8E6D-7D308EBE87D8}">
      <dsp:nvSpPr>
        <dsp:cNvPr id="0" name=""/>
        <dsp:cNvSpPr/>
      </dsp:nvSpPr>
      <dsp:spPr>
        <a:xfrm>
          <a:off x="1385744" y="982198"/>
          <a:ext cx="3205305" cy="1307306"/>
        </a:xfrm>
        <a:prstGeom prst="roundRect">
          <a:avLst>
            <a:gd name="adj" fmla="val 1667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Obedecer a Dios (Los 10 Mandamientos)</a:t>
          </a:r>
        </a:p>
      </dsp:txBody>
      <dsp:txXfrm>
        <a:off x="1449573" y="1046027"/>
        <a:ext cx="3077647" cy="1179648"/>
      </dsp:txXfrm>
    </dsp:sp>
    <dsp:sp modelId="{125E4A80-B916-4674-86F6-0CBEA861CFCA}">
      <dsp:nvSpPr>
        <dsp:cNvPr id="0" name=""/>
        <dsp:cNvSpPr/>
      </dsp:nvSpPr>
      <dsp:spPr>
        <a:xfrm>
          <a:off x="0" y="2446381"/>
          <a:ext cx="1307306" cy="1307306"/>
        </a:xfrm>
        <a:prstGeom prst="roundRect">
          <a:avLst>
            <a:gd name="adj" fmla="val 16670"/>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24E318-0B83-45D6-9383-872D859926FE}">
      <dsp:nvSpPr>
        <dsp:cNvPr id="0" name=""/>
        <dsp:cNvSpPr/>
      </dsp:nvSpPr>
      <dsp:spPr>
        <a:xfrm>
          <a:off x="1385744" y="2446381"/>
          <a:ext cx="3205305" cy="1307306"/>
        </a:xfrm>
        <a:prstGeom prst="roundRect">
          <a:avLst>
            <a:gd name="adj" fmla="val 1667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Confiar en el cuidado de Dios (la vasija con el maná)</a:t>
          </a:r>
        </a:p>
      </dsp:txBody>
      <dsp:txXfrm>
        <a:off x="1449573" y="2510210"/>
        <a:ext cx="3077647" cy="1179648"/>
      </dsp:txXfrm>
    </dsp:sp>
    <dsp:sp modelId="{0759605B-5584-4948-935D-6D3B7E321BF5}">
      <dsp:nvSpPr>
        <dsp:cNvPr id="0" name=""/>
        <dsp:cNvSpPr/>
      </dsp:nvSpPr>
      <dsp:spPr>
        <a:xfrm>
          <a:off x="0" y="3910564"/>
          <a:ext cx="1307306" cy="1307306"/>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0DCAB5-1783-4F64-AF28-E96BEE454A05}">
      <dsp:nvSpPr>
        <dsp:cNvPr id="0" name=""/>
        <dsp:cNvSpPr/>
      </dsp:nvSpPr>
      <dsp:spPr>
        <a:xfrm>
          <a:off x="1385744" y="3910564"/>
          <a:ext cx="3205305" cy="1307306"/>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Respetar a los dirigentes designados por Dios (la vara de Aarón)</a:t>
          </a:r>
        </a:p>
      </dsp:txBody>
      <dsp:txXfrm>
        <a:off x="1449573" y="3974393"/>
        <a:ext cx="3077647" cy="1179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63E-CA53-47E2-A4F1-8FD0C1739CD9}">
      <dsp:nvSpPr>
        <dsp:cNvPr id="0" name=""/>
        <dsp:cNvSpPr/>
      </dsp:nvSpPr>
      <dsp:spPr>
        <a:xfrm>
          <a:off x="146659" y="0"/>
          <a:ext cx="5492478" cy="179994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rgbClr val="345E80"/>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9900CE34-8A0F-463C-ADF3-D4EF6BF119DC}">
      <dsp:nvSpPr>
        <dsp:cNvPr id="0" name=""/>
        <dsp:cNvSpPr/>
      </dsp:nvSpPr>
      <dsp:spPr>
        <a:xfrm>
          <a:off x="5706" y="1542249"/>
          <a:ext cx="5832158" cy="877100"/>
        </a:xfrm>
        <a:prstGeom prst="wedgeRectCallout">
          <a:avLst>
            <a:gd name="adj1" fmla="val 20250"/>
            <a:gd name="adj2" fmla="val -60700"/>
          </a:avLst>
        </a:prstGeom>
        <a:solidFill>
          <a:srgbClr val="345E80"/>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Dios secó el Mar Rojo ante </a:t>
          </a:r>
          <a:r>
            <a:rPr lang="es-ES" sz="2000" i="1" u="sng" kern="1200"/>
            <a:t>nosotros</a:t>
          </a:r>
          <a:r>
            <a:rPr lang="es-ES" sz="2000" b="1" kern="1200"/>
            <a:t> (Josué, Caleb, y los pocos que aún vivían de la generación que salió de Egipto)</a:t>
          </a:r>
          <a:endParaRPr lang="es-ES" sz="2000" kern="1200"/>
        </a:p>
      </dsp:txBody>
      <dsp:txXfrm>
        <a:off x="5706" y="1542249"/>
        <a:ext cx="5832158" cy="877100"/>
      </dsp:txXfrm>
    </dsp:sp>
    <dsp:sp modelId="{E24F0F28-3AFA-4E7A-8FCD-D0AD630BB311}">
      <dsp:nvSpPr>
        <dsp:cNvPr id="0" name=""/>
        <dsp:cNvSpPr/>
      </dsp:nvSpPr>
      <dsp:spPr>
        <a:xfrm>
          <a:off x="6061349" y="0"/>
          <a:ext cx="5492478" cy="179994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rgbClr val="69795B"/>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FEA02886-E86B-444D-B54B-A2D1D4A0311F}">
      <dsp:nvSpPr>
        <dsp:cNvPr id="0" name=""/>
        <dsp:cNvSpPr/>
      </dsp:nvSpPr>
      <dsp:spPr>
        <a:xfrm>
          <a:off x="5920395" y="1542249"/>
          <a:ext cx="5832158" cy="877100"/>
        </a:xfrm>
        <a:prstGeom prst="wedgeRectCallout">
          <a:avLst>
            <a:gd name="adj1" fmla="val 20250"/>
            <a:gd name="adj2" fmla="val -60700"/>
          </a:avLst>
        </a:prstGeom>
        <a:solidFill>
          <a:srgbClr val="69795B"/>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Dios secó el Jordán ante </a:t>
          </a:r>
          <a:r>
            <a:rPr lang="es-ES" sz="2000" i="1" u="sng" kern="1200" dirty="0"/>
            <a:t>vosotros</a:t>
          </a:r>
          <a:r>
            <a:rPr lang="es-ES" sz="2000" b="1" kern="1200" dirty="0"/>
            <a:t> (la nueva generación nacida en el desierto, y destinada a conquistar Canaán)</a:t>
          </a:r>
          <a:endParaRPr lang="es-ES" sz="2000" kern="1200" dirty="0"/>
        </a:p>
      </dsp:txBody>
      <dsp:txXfrm>
        <a:off x="5920395" y="1542249"/>
        <a:ext cx="5832158" cy="8771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7D11-6958-4A62-8BE6-DD27AAC2D1DA}" type="datetimeFigureOut">
              <a:rPr lang="es-ES" smtClean="0"/>
              <a:t>28/09/2025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1254A-0617-493E-B443-33B18904B6EA}" type="slidenum">
              <a:rPr lang="es-ES" smtClean="0"/>
              <a:t>‹Nº›</a:t>
            </a:fld>
            <a:endParaRPr lang="es-ES"/>
          </a:p>
        </p:txBody>
      </p:sp>
    </p:spTree>
    <p:extLst>
      <p:ext uri="{BB962C8B-B14F-4D97-AF65-F5344CB8AC3E}">
        <p14:creationId xmlns:p14="http://schemas.microsoft.com/office/powerpoint/2010/main" val="8455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4</a:t>
            </a:fld>
            <a:endParaRPr lang="es-ES"/>
          </a:p>
        </p:txBody>
      </p:sp>
    </p:spTree>
    <p:extLst>
      <p:ext uri="{BB962C8B-B14F-4D97-AF65-F5344CB8AC3E}">
        <p14:creationId xmlns:p14="http://schemas.microsoft.com/office/powerpoint/2010/main" val="83303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A4AA-C307-837C-0BB2-0113EE618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33222A-8835-BDF2-1639-494F8A2618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EB1391-EB70-FE3A-CF21-25C65E526B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7A87A47-41C2-6B20-B87A-50EC6ABBFAA2}"/>
              </a:ext>
            </a:extLst>
          </p:cNvPr>
          <p:cNvSpPr>
            <a:spLocks noGrp="1"/>
          </p:cNvSpPr>
          <p:nvPr>
            <p:ph type="sldNum" sz="quarter" idx="5"/>
          </p:nvPr>
        </p:nvSpPr>
        <p:spPr/>
        <p:txBody>
          <a:bodyPr/>
          <a:lstStyle/>
          <a:p>
            <a:fld id="{D951254A-0617-493E-B443-33B18904B6EA}" type="slidenum">
              <a:rPr lang="es-ES" smtClean="0"/>
              <a:t>7</a:t>
            </a:fld>
            <a:endParaRPr lang="es-ES"/>
          </a:p>
        </p:txBody>
      </p:sp>
    </p:spTree>
    <p:extLst>
      <p:ext uri="{BB962C8B-B14F-4D97-AF65-F5344CB8AC3E}">
        <p14:creationId xmlns:p14="http://schemas.microsoft.com/office/powerpoint/2010/main" val="401244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9</a:t>
            </a:fld>
            <a:endParaRPr lang="es-ES"/>
          </a:p>
        </p:txBody>
      </p:sp>
    </p:spTree>
    <p:extLst>
      <p:ext uri="{BB962C8B-B14F-4D97-AF65-F5344CB8AC3E}">
        <p14:creationId xmlns:p14="http://schemas.microsoft.com/office/powerpoint/2010/main" val="12285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B056-C715-FEF6-AF83-414529B16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FF73E5-DCFA-0E41-7496-9BA648EDF6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5A1711-59F0-57F9-E9A4-0718874F8D7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7E65C1-9A3D-4754-0A65-180B5744C9EF}"/>
              </a:ext>
            </a:extLst>
          </p:cNvPr>
          <p:cNvSpPr>
            <a:spLocks noGrp="1"/>
          </p:cNvSpPr>
          <p:nvPr>
            <p:ph type="sldNum" sz="quarter" idx="5"/>
          </p:nvPr>
        </p:nvSpPr>
        <p:spPr/>
        <p:txBody>
          <a:bodyPr/>
          <a:lstStyle/>
          <a:p>
            <a:fld id="{D951254A-0617-493E-B443-33B18904B6EA}" type="slidenum">
              <a:rPr lang="es-ES" smtClean="0"/>
              <a:t>10</a:t>
            </a:fld>
            <a:endParaRPr lang="es-ES"/>
          </a:p>
        </p:txBody>
      </p:sp>
    </p:spTree>
    <p:extLst>
      <p:ext uri="{BB962C8B-B14F-4D97-AF65-F5344CB8AC3E}">
        <p14:creationId xmlns:p14="http://schemas.microsoft.com/office/powerpoint/2010/main" val="287633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1779-688C-A837-5D42-6B793CB5C3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B490F76-E3D8-F670-2716-096DF0166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5779905-FE61-F2DB-4FB7-734223D2F9A9}"/>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5" name="Marcador de pie de página 4">
            <a:extLst>
              <a:ext uri="{FF2B5EF4-FFF2-40B4-BE49-F238E27FC236}">
                <a16:creationId xmlns:a16="http://schemas.microsoft.com/office/drawing/2014/main" id="{557B14C4-CF70-9AE5-12C9-53149F5EBF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701573-8145-C11B-264D-69C11B7C80AE}"/>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189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3C5BC-5443-94E2-A027-698DFD4EAA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D6433B-05AD-C8BB-4540-C7D295C6B4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017CAF-440D-9181-1723-7D95B5C035FA}"/>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5" name="Marcador de pie de página 4">
            <a:extLst>
              <a:ext uri="{FF2B5EF4-FFF2-40B4-BE49-F238E27FC236}">
                <a16:creationId xmlns:a16="http://schemas.microsoft.com/office/drawing/2014/main" id="{4C057C5C-965E-9D37-4300-B25A221946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BAEF7E-8542-DCD3-334A-CE197329A66C}"/>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784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6874D8-B1F3-9130-C222-9E3A5547CF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CCF2D0-FE05-747A-3751-F564A05E6E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46106-CCF6-3A6D-8EA8-D0D6AE8490E5}"/>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5" name="Marcador de pie de página 4">
            <a:extLst>
              <a:ext uri="{FF2B5EF4-FFF2-40B4-BE49-F238E27FC236}">
                <a16:creationId xmlns:a16="http://schemas.microsoft.com/office/drawing/2014/main" id="{05FB6C55-00AC-DDCA-530E-6AC1C20294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22C39F-9A1F-FE92-C4F8-2122039DFFB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2287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995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559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363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95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504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7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16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172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724C9-0D52-DE74-6B3E-674628FF991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22CE3E-9EBE-B78E-B152-6ADD6AE13E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8AA2BF-8334-6738-A070-16E2FF321F8E}"/>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5" name="Marcador de pie de página 4">
            <a:extLst>
              <a:ext uri="{FF2B5EF4-FFF2-40B4-BE49-F238E27FC236}">
                <a16:creationId xmlns:a16="http://schemas.microsoft.com/office/drawing/2014/main" id="{CCFCE4BC-751D-BFA0-3489-2F80226429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956153-1B57-4DE3-01F9-5FF391256C5F}"/>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6592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40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169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37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00837-B5DB-91AB-FC65-366FEA9760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7EF9A2-1AA3-A78E-A7EB-BA6AB7BB6A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786337-0260-A5EF-E1C0-88B62C7F4264}"/>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5" name="Marcador de pie de página 4">
            <a:extLst>
              <a:ext uri="{FF2B5EF4-FFF2-40B4-BE49-F238E27FC236}">
                <a16:creationId xmlns:a16="http://schemas.microsoft.com/office/drawing/2014/main" id="{79C5D64A-96CD-0566-424A-B9AAB576B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776D72-1273-C293-E7E1-94CF96954CB7}"/>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9581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E0B47-17E1-EA04-D8F0-9B24CF7F44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4F8939-C092-BE56-ED7E-C2DEBCCD49A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2B36540-5AC5-2090-A586-DD1FB34633A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388182-719D-B25E-E3AE-E127A001CF22}"/>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6" name="Marcador de pie de página 5">
            <a:extLst>
              <a:ext uri="{FF2B5EF4-FFF2-40B4-BE49-F238E27FC236}">
                <a16:creationId xmlns:a16="http://schemas.microsoft.com/office/drawing/2014/main" id="{589D68CD-5A5A-0773-2B27-46E964FEB4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D28B7F-1567-6772-0E7F-699FAB09026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4680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C42E9-A18B-55F4-5726-B85A709E9F3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418BA9-3282-7630-C7CE-F1749F691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F5D289C-BF29-67D3-988F-76A0DA6A93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202FBAA-6E96-FEC7-D252-F909C281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D12D6-151A-E348-2E38-B12A288B1C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3116CC4-BE41-4BC3-626C-973986C50DE0}"/>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8" name="Marcador de pie de página 7">
            <a:extLst>
              <a:ext uri="{FF2B5EF4-FFF2-40B4-BE49-F238E27FC236}">
                <a16:creationId xmlns:a16="http://schemas.microsoft.com/office/drawing/2014/main" id="{743A480C-A596-13CF-F64C-9E6C7BABC3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3173EA1-94A2-0C1B-706E-565F077E7B1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1940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C0D5-19FC-6ACE-1846-0AE4D9316F3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AD3449F-87E1-0FE6-8ED8-5477E801B6F8}"/>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4" name="Marcador de pie de página 3">
            <a:extLst>
              <a:ext uri="{FF2B5EF4-FFF2-40B4-BE49-F238E27FC236}">
                <a16:creationId xmlns:a16="http://schemas.microsoft.com/office/drawing/2014/main" id="{14374007-4499-37CD-3623-A8CE662F12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EA5EDB8-BBC4-AB06-34FB-C6139B2691E9}"/>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2182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ADE82A7-C756-F91C-43CC-1C7B119CC240}"/>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3" name="Marcador de pie de página 2">
            <a:extLst>
              <a:ext uri="{FF2B5EF4-FFF2-40B4-BE49-F238E27FC236}">
                <a16:creationId xmlns:a16="http://schemas.microsoft.com/office/drawing/2014/main" id="{0C3AD978-03FC-F97B-2191-5E4ECC97338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2EF553-86D5-34BA-0752-8F4DBD46813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7060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C9EDB-161E-A9D8-7A09-3059A6603C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49C3F-B7CD-FB1F-649B-4CAD9D318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6B9080-3040-6395-DC87-1F79D72AA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12495E9-EE38-468B-02A6-E9995FFC92C8}"/>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6" name="Marcador de pie de página 5">
            <a:extLst>
              <a:ext uri="{FF2B5EF4-FFF2-40B4-BE49-F238E27FC236}">
                <a16:creationId xmlns:a16="http://schemas.microsoft.com/office/drawing/2014/main" id="{BA97A625-9B82-3298-4C86-FCE9B3B5A7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085A38-D4D4-107C-C400-873A36B3AD14}"/>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946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D93B5-63FC-2E96-87BF-240842A390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A6F436-E512-9ACF-6276-60CE883A1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D119E7-25C1-3742-98EE-BBF3406CC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A389CE-8E6E-33CF-C18E-608EB3889737}"/>
              </a:ext>
            </a:extLst>
          </p:cNvPr>
          <p:cNvSpPr>
            <a:spLocks noGrp="1"/>
          </p:cNvSpPr>
          <p:nvPr>
            <p:ph type="dt" sz="half" idx="10"/>
          </p:nvPr>
        </p:nvSpPr>
        <p:spPr/>
        <p:txBody>
          <a:bodyPr/>
          <a:lstStyle/>
          <a:p>
            <a:fld id="{46C8DB71-E707-450B-803D-18E9ECD6E7C8}" type="datetimeFigureOut">
              <a:rPr lang="es-ES" smtClean="0"/>
              <a:t>28/09/2025</a:t>
            </a:fld>
            <a:endParaRPr lang="es-ES"/>
          </a:p>
        </p:txBody>
      </p:sp>
      <p:sp>
        <p:nvSpPr>
          <p:cNvPr id="6" name="Marcador de pie de página 5">
            <a:extLst>
              <a:ext uri="{FF2B5EF4-FFF2-40B4-BE49-F238E27FC236}">
                <a16:creationId xmlns:a16="http://schemas.microsoft.com/office/drawing/2014/main" id="{A5CE4F89-4A2F-C680-07FF-71B87DDC0F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2E2380-18AD-A2B8-F939-253D4AEFBF43}"/>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8661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E4A8DE-4263-9DD3-73DE-AC963F30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4CBA9-CF15-790C-9656-B201C6935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00CAEF-9B72-3BE0-92BE-504A52C47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8DB71-E707-450B-803D-18E9ECD6E7C8}" type="datetimeFigureOut">
              <a:rPr lang="es-ES" smtClean="0"/>
              <a:t>28/09/2025</a:t>
            </a:fld>
            <a:endParaRPr lang="es-ES"/>
          </a:p>
        </p:txBody>
      </p:sp>
      <p:sp>
        <p:nvSpPr>
          <p:cNvPr id="5" name="Marcador de pie de página 4">
            <a:extLst>
              <a:ext uri="{FF2B5EF4-FFF2-40B4-BE49-F238E27FC236}">
                <a16:creationId xmlns:a16="http://schemas.microsoft.com/office/drawing/2014/main" id="{6EB219BF-D3F5-73C1-7BBD-933BCB74D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B399A2-C110-9968-59D4-625AD218B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019195-8575-4EC0-BFC6-3D316C6E1261}" type="slidenum">
              <a:rPr lang="es-ES" smtClean="0"/>
              <a:t>‹Nº›</a:t>
            </a:fld>
            <a:endParaRPr lang="es-ES"/>
          </a:p>
        </p:txBody>
      </p:sp>
    </p:spTree>
    <p:extLst>
      <p:ext uri="{BB962C8B-B14F-4D97-AF65-F5344CB8AC3E}">
        <p14:creationId xmlns:p14="http://schemas.microsoft.com/office/powerpoint/2010/main" val="3862327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29764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3.wdp"/><Relationship Id="rId10" Type="http://schemas.openxmlformats.org/officeDocument/2006/relationships/image" Target="../media/image36.jpeg"/><Relationship Id="rId4" Type="http://schemas.openxmlformats.org/officeDocument/2006/relationships/image" Target="../media/image32.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42.png"/><Relationship Id="rId5" Type="http://schemas.openxmlformats.org/officeDocument/2006/relationships/diagramLayout" Target="../diagrams/layout2.xml"/><Relationship Id="rId10" Type="http://schemas.openxmlformats.org/officeDocument/2006/relationships/image" Target="../media/image41.jpeg"/><Relationship Id="rId4" Type="http://schemas.openxmlformats.org/officeDocument/2006/relationships/diagramData" Target="../diagrams/data2.xml"/><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07CD7B-1F90-1A80-A722-70468215B488}"/>
            </a:ext>
          </a:extLst>
        </p:cNvPr>
        <p:cNvGrpSpPr/>
        <p:nvPr/>
      </p:nvGrpSpPr>
      <p:grpSpPr>
        <a:xfrm>
          <a:off x="0" y="0"/>
          <a:ext cx="0" cy="0"/>
          <a:chOff x="0" y="0"/>
          <a:chExt cx="0" cy="0"/>
        </a:xfrm>
      </p:grpSpPr>
      <p:pic>
        <p:nvPicPr>
          <p:cNvPr id="3" name="Imagen 2" descr="Grupo de personas en una playa&#10;&#10;El contenido generado por IA puede ser incorrecto.">
            <a:extLst>
              <a:ext uri="{FF2B5EF4-FFF2-40B4-BE49-F238E27FC236}">
                <a16:creationId xmlns:a16="http://schemas.microsoft.com/office/drawing/2014/main" id="{3D8541A5-46C4-465D-6E99-B907C570E8E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72"/>
          <a:stretch>
            <a:fillRect/>
          </a:stretch>
        </p:blipFill>
        <p:spPr>
          <a:xfrm>
            <a:off x="6191780" y="350322"/>
            <a:ext cx="5825560" cy="4911473"/>
          </a:xfrm>
          <a:prstGeom prst="rect">
            <a:avLst/>
          </a:prstGeom>
          <a:scene3d>
            <a:camera prst="orthographicFront"/>
            <a:lightRig rig="threePt" dir="t"/>
          </a:scene3d>
          <a:sp3d>
            <a:bevelT prst="relaxedInset"/>
          </a:sp3d>
        </p:spPr>
      </p:pic>
      <p:pic>
        <p:nvPicPr>
          <p:cNvPr id="5" name="Imagen 4" descr="Dibujo de un grupo de personas en una playa&#10;&#10;El contenido generado por IA puede ser incorrecto.">
            <a:extLst>
              <a:ext uri="{FF2B5EF4-FFF2-40B4-BE49-F238E27FC236}">
                <a16:creationId xmlns:a16="http://schemas.microsoft.com/office/drawing/2014/main" id="{F0F051E8-4461-A954-184C-F06B0367DA37}"/>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b="-72"/>
          <a:stretch>
            <a:fillRect/>
          </a:stretch>
        </p:blipFill>
        <p:spPr>
          <a:xfrm>
            <a:off x="174659" y="336608"/>
            <a:ext cx="5797589" cy="4928738"/>
          </a:xfrm>
          <a:prstGeom prst="rect">
            <a:avLst/>
          </a:prstGeom>
          <a:scene3d>
            <a:camera prst="orthographicFront"/>
            <a:lightRig rig="threePt" dir="t"/>
          </a:scene3d>
          <a:sp3d>
            <a:bevelT prst="relaxedInset"/>
          </a:sp3d>
        </p:spPr>
      </p:pic>
      <p:sp>
        <p:nvSpPr>
          <p:cNvPr id="2" name="CuadroTexto 1">
            <a:extLst>
              <a:ext uri="{FF2B5EF4-FFF2-40B4-BE49-F238E27FC236}">
                <a16:creationId xmlns:a16="http://schemas.microsoft.com/office/drawing/2014/main" id="{280ABF5E-7797-9523-BEE2-7AA71385C31F}"/>
              </a:ext>
            </a:extLst>
          </p:cNvPr>
          <p:cNvSpPr txBox="1"/>
          <p:nvPr/>
        </p:nvSpPr>
        <p:spPr>
          <a:xfrm>
            <a:off x="0" y="5529173"/>
            <a:ext cx="12191999" cy="1200329"/>
          </a:xfrm>
          <a:prstGeom prst="rect">
            <a:avLst/>
          </a:prstGeom>
          <a:noFill/>
        </p:spPr>
        <p:txBody>
          <a:bodyPr wrap="square" rtlCol="0">
            <a:spAutoFit/>
            <a:scene3d>
              <a:camera prst="orthographicFront"/>
              <a:lightRig rig="chilly" dir="t"/>
            </a:scene3d>
            <a:sp3d extrusionH="57150" contourW="38100">
              <a:bevelT h="25400" prst="softRound"/>
              <a:contourClr>
                <a:srgbClr val="6A534F"/>
              </a:contourClr>
            </a:sp3d>
          </a:bodyPr>
          <a:lstStyle/>
          <a:p>
            <a:pPr algn="ctr"/>
            <a:r>
              <a:rPr lang="es-ES" sz="72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MONUMENTOS DE GRACIA</a:t>
            </a:r>
          </a:p>
        </p:txBody>
      </p:sp>
      <p:sp>
        <p:nvSpPr>
          <p:cNvPr id="4" name="CuadroTexto 3">
            <a:extLst>
              <a:ext uri="{FF2B5EF4-FFF2-40B4-BE49-F238E27FC236}">
                <a16:creationId xmlns:a16="http://schemas.microsoft.com/office/drawing/2014/main" id="{1BEE2F60-0A3B-D6D2-DE2B-55D47D2616BB}"/>
              </a:ext>
            </a:extLst>
          </p:cNvPr>
          <p:cNvSpPr txBox="1"/>
          <p:nvPr/>
        </p:nvSpPr>
        <p:spPr>
          <a:xfrm>
            <a:off x="0" y="-921"/>
            <a:ext cx="12191998" cy="338554"/>
          </a:xfrm>
          <a:prstGeom prst="rect">
            <a:avLst/>
          </a:prstGeom>
          <a:noFill/>
        </p:spPr>
        <p:txBody>
          <a:bodyPr wrap="square" rtlCol="0">
            <a:spAutoFit/>
          </a:bodyPr>
          <a:lstStyle/>
          <a:p>
            <a:pPr algn="ctr"/>
            <a:r>
              <a:rPr lang="es-ES" sz="1600" b="1" dirty="0">
                <a:solidFill>
                  <a:srgbClr val="AAF4DA"/>
                </a:solidFill>
                <a:effectLst>
                  <a:outerShdw blurRad="38100" dist="38100" dir="2700000" algn="tl">
                    <a:srgbClr val="000000">
                      <a:alpha val="43137"/>
                    </a:srgbClr>
                  </a:outerShdw>
                </a:effectLst>
              </a:rPr>
              <a:t>Lección 3 para el 18 de octubre de 2025</a:t>
            </a:r>
          </a:p>
        </p:txBody>
      </p:sp>
    </p:spTree>
    <p:extLst>
      <p:ext uri="{BB962C8B-B14F-4D97-AF65-F5344CB8AC3E}">
        <p14:creationId xmlns:p14="http://schemas.microsoft.com/office/powerpoint/2010/main" val="385802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4272DF6-A8A0-2CD5-1EB5-7DA0F73ABB48}"/>
            </a:ext>
          </a:extLst>
        </p:cNvPr>
        <p:cNvGrpSpPr/>
        <p:nvPr/>
      </p:nvGrpSpPr>
      <p:grpSpPr>
        <a:xfrm>
          <a:off x="0" y="0"/>
          <a:ext cx="0" cy="0"/>
          <a:chOff x="0" y="0"/>
          <a:chExt cx="0" cy="0"/>
        </a:xfrm>
      </p:grpSpPr>
      <p:pic>
        <p:nvPicPr>
          <p:cNvPr id="5" name="Imagen 4" descr="Imagen que contiene hombre, persona, viejo, micrófono&#10;&#10;El contenido generado por IA puede ser incorrecto.">
            <a:extLst>
              <a:ext uri="{FF2B5EF4-FFF2-40B4-BE49-F238E27FC236}">
                <a16:creationId xmlns:a16="http://schemas.microsoft.com/office/drawing/2014/main" id="{39678A3E-ADD1-E58B-F839-A0291783BBB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58429" y="431183"/>
            <a:ext cx="6074109" cy="6334188"/>
          </a:xfrm>
          <a:prstGeom prst="rect">
            <a:avLst/>
          </a:prstGeom>
          <a:effectLst>
            <a:outerShdw blurRad="50800" dist="38100" dir="2700000" algn="tl" rotWithShape="0">
              <a:prstClr val="black">
                <a:alpha val="40000"/>
              </a:prstClr>
            </a:outerShdw>
          </a:effectLst>
        </p:spPr>
      </p:pic>
      <p:pic>
        <p:nvPicPr>
          <p:cNvPr id="12" name="Imagen 11" descr="Imagen que contiene persona, hombre, pastel, agua&#10;&#10;El contenido generado por IA puede ser incorrecto.">
            <a:extLst>
              <a:ext uri="{FF2B5EF4-FFF2-40B4-BE49-F238E27FC236}">
                <a16:creationId xmlns:a16="http://schemas.microsoft.com/office/drawing/2014/main" id="{ADD322CC-83EB-C881-91E1-1F01A1F4FE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5407664" y="1838848"/>
            <a:ext cx="6784336" cy="5019152"/>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6CCFED5-E53B-E8FD-7186-0FA230096D1C}"/>
              </a:ext>
            </a:extLst>
          </p:cNvPr>
          <p:cNvSpPr txBox="1"/>
          <p:nvPr/>
        </p:nvSpPr>
        <p:spPr>
          <a:xfrm>
            <a:off x="5407664" y="2306703"/>
            <a:ext cx="4217049" cy="1754326"/>
          </a:xfrm>
          <a:prstGeom prst="rect">
            <a:avLst/>
          </a:prstGeom>
          <a:noFill/>
        </p:spPr>
        <p:txBody>
          <a:bodyPr wrap="square">
            <a:spAutoFit/>
            <a:scene3d>
              <a:camera prst="orthographicFront"/>
              <a:lightRig rig="threePt" dir="t"/>
            </a:scene3d>
            <a:sp3d extrusionH="57150">
              <a:bevelT w="38100" h="38100"/>
            </a:sp3d>
          </a:bodyPr>
          <a:lstStyle/>
          <a:p>
            <a:pPr algn="ctr"/>
            <a:r>
              <a:rPr lang="es-ES" sz="54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HITOS DEL JORDÁN</a:t>
            </a:r>
          </a:p>
        </p:txBody>
      </p:sp>
    </p:spTree>
    <p:extLst>
      <p:ext uri="{BB962C8B-B14F-4D97-AF65-F5344CB8AC3E}">
        <p14:creationId xmlns:p14="http://schemas.microsoft.com/office/powerpoint/2010/main" val="1770729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E32BC5-0B24-6914-3C1D-2604E062212D}"/>
              </a:ext>
            </a:extLst>
          </p:cNvPr>
          <p:cNvSpPr txBox="1"/>
          <p:nvPr/>
        </p:nvSpPr>
        <p:spPr>
          <a:xfrm>
            <a:off x="533399" y="255193"/>
            <a:ext cx="5419725" cy="923330"/>
          </a:xfrm>
          <a:prstGeom prst="rect">
            <a:avLst/>
          </a:prstGeom>
          <a:solidFill>
            <a:schemeClr val="accent5">
              <a:lumMod val="20000"/>
              <a:lumOff val="80000"/>
            </a:schemeClr>
          </a:solidFill>
          <a:ln w="28575">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“convirtió el mar en tierra seca, y nuestros antepasados cruzaron el río a pie. ¡Alegrémonos en Dios!” </a:t>
            </a:r>
            <a:r>
              <a:rPr lang="es-ES" sz="1400" b="1" dirty="0">
                <a:solidFill>
                  <a:schemeClr val="tx1"/>
                </a:solidFill>
                <a:latin typeface="Comic Sans MS" panose="030F0702030302020204" pitchFamily="66" charset="0"/>
              </a:rPr>
              <a:t>(Salmo 66:6 </a:t>
            </a:r>
            <a:r>
              <a:rPr lang="es-ES" sz="1100" b="1" dirty="0" err="1">
                <a:solidFill>
                  <a:schemeClr val="tx1"/>
                </a:solidFill>
                <a:latin typeface="Comic Sans MS" panose="030F0702030302020204" pitchFamily="66" charset="0"/>
              </a:rPr>
              <a:t>DHHe</a:t>
            </a:r>
            <a:r>
              <a:rPr lang="es-ES" sz="1400" b="1" dirty="0">
                <a:solidFill>
                  <a:schemeClr val="tx1"/>
                </a:solidFill>
                <a:latin typeface="Comic Sans MS" panose="030F0702030302020204" pitchFamily="66" charset="0"/>
              </a:rPr>
              <a:t>)</a:t>
            </a:r>
            <a:endParaRPr lang="es-ES" b="1" dirty="0">
              <a:solidFill>
                <a:schemeClr val="tx1"/>
              </a:solidFill>
              <a:latin typeface="Comic Sans MS" panose="030F0702030302020204" pitchFamily="66" charset="0"/>
            </a:endParaRPr>
          </a:p>
        </p:txBody>
      </p:sp>
      <p:sp>
        <p:nvSpPr>
          <p:cNvPr id="4" name="CuadroTexto 3">
            <a:extLst>
              <a:ext uri="{FF2B5EF4-FFF2-40B4-BE49-F238E27FC236}">
                <a16:creationId xmlns:a16="http://schemas.microsoft.com/office/drawing/2014/main" id="{314D661B-91FE-5129-1CC7-AEB12FEDD51C}"/>
              </a:ext>
            </a:extLst>
          </p:cNvPr>
          <p:cNvSpPr txBox="1"/>
          <p:nvPr/>
        </p:nvSpPr>
        <p:spPr>
          <a:xfrm>
            <a:off x="6617231" y="255193"/>
            <a:ext cx="5095273" cy="646331"/>
          </a:xfrm>
          <a:prstGeom prst="rect">
            <a:avLst/>
          </a:prstGeom>
          <a:solidFill>
            <a:schemeClr val="accent3">
              <a:lumMod val="60000"/>
              <a:lumOff val="40000"/>
            </a:schemeClr>
          </a:solidFill>
          <a:ln w="28575">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“Cuando el mar vio a Israel, huyó, y el río Jordán se hizo atrás” </a:t>
            </a:r>
            <a:r>
              <a:rPr lang="es-ES" sz="1400" b="1" dirty="0">
                <a:solidFill>
                  <a:schemeClr val="tx1"/>
                </a:solidFill>
                <a:latin typeface="Comic Sans MS" panose="030F0702030302020204" pitchFamily="66" charset="0"/>
              </a:rPr>
              <a:t>(Salmo 114:3 </a:t>
            </a:r>
            <a:r>
              <a:rPr lang="es-ES" sz="1100" b="1" dirty="0" err="1">
                <a:solidFill>
                  <a:schemeClr val="tx1"/>
                </a:solidFill>
                <a:latin typeface="Comic Sans MS" panose="030F0702030302020204" pitchFamily="66" charset="0"/>
              </a:rPr>
              <a:t>DHHe</a:t>
            </a:r>
            <a:r>
              <a:rPr lang="es-ES" sz="1400" b="1" dirty="0">
                <a:solidFill>
                  <a:schemeClr val="tx1"/>
                </a:solidFill>
                <a:latin typeface="Comic Sans MS" panose="030F0702030302020204" pitchFamily="66" charset="0"/>
              </a:rPr>
              <a:t>)</a:t>
            </a:r>
          </a:p>
        </p:txBody>
      </p:sp>
      <p:sp>
        <p:nvSpPr>
          <p:cNvPr id="5" name="CuadroTexto 4">
            <a:extLst>
              <a:ext uri="{FF2B5EF4-FFF2-40B4-BE49-F238E27FC236}">
                <a16:creationId xmlns:a16="http://schemas.microsoft.com/office/drawing/2014/main" id="{5753915E-8DAB-8459-A56D-8F737B54F88F}"/>
              </a:ext>
            </a:extLst>
          </p:cNvPr>
          <p:cNvSpPr txBox="1"/>
          <p:nvPr/>
        </p:nvSpPr>
        <p:spPr>
          <a:xfrm>
            <a:off x="468029" y="1303651"/>
            <a:ext cx="5798017" cy="1631216"/>
          </a:xfrm>
          <a:prstGeom prst="rect">
            <a:avLst/>
          </a:prstGeom>
          <a:noFill/>
        </p:spPr>
        <p:txBody>
          <a:bodyPr wrap="square" rtlCol="0">
            <a:spAutoFit/>
          </a:bodyPr>
          <a:lstStyle/>
          <a:p>
            <a:pPr>
              <a:spcBef>
                <a:spcPts val="600"/>
              </a:spcBef>
            </a:pPr>
            <a:r>
              <a:rPr lang="es-ES" sz="2000" b="1" dirty="0"/>
              <a:t>El cruce del Mar Rojo y el del Jordán son dos eventos históricos que quedaron ligados como hitos de la historia de la Redención (Sal. 66:6; Sal. 114). Juntos, señalan nuestra liberación del pecado y nuestro acceso a la vida eterna.</a:t>
            </a:r>
          </a:p>
        </p:txBody>
      </p:sp>
      <p:pic>
        <p:nvPicPr>
          <p:cNvPr id="6" name="Imagen 5" descr="Grupo de personas en el agua&#10;&#10;El contenido generado por IA puede ser incorrecto.">
            <a:extLst>
              <a:ext uri="{FF2B5EF4-FFF2-40B4-BE49-F238E27FC236}">
                <a16:creationId xmlns:a16="http://schemas.microsoft.com/office/drawing/2014/main" id="{9D6E3C37-5995-5C6F-3649-6769B1E65B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6257" y="1140023"/>
            <a:ext cx="2613560" cy="3447675"/>
          </a:xfrm>
          <a:prstGeom prst="snip2DiagRect">
            <a:avLst>
              <a:gd name="adj1" fmla="val 15836"/>
              <a:gd name="adj2" fmla="val 0"/>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hombre con una tabla de surf en el agua&#10;&#10;El contenido generado por IA puede ser incorrecto.">
            <a:extLst>
              <a:ext uri="{FF2B5EF4-FFF2-40B4-BE49-F238E27FC236}">
                <a16:creationId xmlns:a16="http://schemas.microsoft.com/office/drawing/2014/main" id="{BA9AD13D-C23C-57FF-2D10-A6B8F1DE6F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52950" y="1140023"/>
            <a:ext cx="2630530" cy="3447674"/>
          </a:xfrm>
          <a:prstGeom prst="snip2DiagRect">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1B567B2-AB2D-F880-B10C-BD79C3DF96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346257" y="4715438"/>
            <a:ext cx="5637223" cy="1887369"/>
          </a:xfrm>
          <a:prstGeom prst="snip2DiagRect">
            <a:avLst>
              <a:gd name="adj1" fmla="val 16802"/>
              <a:gd name="adj2" fmla="val 16667"/>
            </a:avLst>
          </a:prstGeom>
          <a:solidFill>
            <a:srgbClr val="FFFFFF">
              <a:shade val="85000"/>
            </a:srgbClr>
          </a:solidFill>
          <a:ln w="381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CBFD153-0A08-23C4-6F42-A1CC4126D636}"/>
              </a:ext>
            </a:extLst>
          </p:cNvPr>
          <p:cNvSpPr txBox="1"/>
          <p:nvPr/>
        </p:nvSpPr>
        <p:spPr>
          <a:xfrm>
            <a:off x="533399" y="4935414"/>
            <a:ext cx="5732647" cy="1631216"/>
          </a:xfrm>
          <a:prstGeom prst="rect">
            <a:avLst/>
          </a:prstGeom>
          <a:noFill/>
        </p:spPr>
        <p:txBody>
          <a:bodyPr wrap="square">
            <a:spAutoFit/>
          </a:bodyPr>
          <a:lstStyle/>
          <a:p>
            <a:pPr>
              <a:spcBef>
                <a:spcPts val="600"/>
              </a:spcBef>
            </a:pPr>
            <a:r>
              <a:rPr lang="es-ES" sz="2000" b="1" dirty="0"/>
              <a:t>Entrar en las aguas del Jordán tuvo el mismo efecto en Jesús, que fue capacitado por el Espíritu Santo para cumplir su misión: liberarnos del pecado; y darnos la vida eterna (Mr. 1:9-11; </a:t>
            </a:r>
            <a:r>
              <a:rPr lang="es-ES" sz="2000" b="1" dirty="0" err="1"/>
              <a:t>Jn</a:t>
            </a:r>
            <a:r>
              <a:rPr lang="es-ES" sz="2000" b="1" dirty="0"/>
              <a:t>. 1:29; 3:16).</a:t>
            </a:r>
          </a:p>
        </p:txBody>
      </p:sp>
      <p:sp>
        <p:nvSpPr>
          <p:cNvPr id="11" name="CuadroTexto 10">
            <a:extLst>
              <a:ext uri="{FF2B5EF4-FFF2-40B4-BE49-F238E27FC236}">
                <a16:creationId xmlns:a16="http://schemas.microsoft.com/office/drawing/2014/main" id="{341044B0-4486-FF22-6333-F80EBF0096C2}"/>
              </a:ext>
            </a:extLst>
          </p:cNvPr>
          <p:cNvSpPr txBox="1"/>
          <p:nvPr/>
        </p:nvSpPr>
        <p:spPr>
          <a:xfrm>
            <a:off x="468029" y="3935141"/>
            <a:ext cx="5798017" cy="1015663"/>
          </a:xfrm>
          <a:prstGeom prst="rect">
            <a:avLst/>
          </a:prstGeom>
          <a:noFill/>
        </p:spPr>
        <p:txBody>
          <a:bodyPr wrap="square">
            <a:spAutoFit/>
          </a:bodyPr>
          <a:lstStyle/>
          <a:p>
            <a:pPr>
              <a:spcBef>
                <a:spcPts val="600"/>
              </a:spcBef>
            </a:pPr>
            <a:r>
              <a:rPr lang="es-ES" sz="2000" b="1" dirty="0"/>
              <a:t>Para Eliseo, sin embargo, el mismo suceso fue una señal de la recepción del Espíritu Santo, que lo capacitó para cumplir su misión (2R. 2:14-15).</a:t>
            </a:r>
          </a:p>
        </p:txBody>
      </p:sp>
      <p:sp>
        <p:nvSpPr>
          <p:cNvPr id="13" name="CuadroTexto 12">
            <a:extLst>
              <a:ext uri="{FF2B5EF4-FFF2-40B4-BE49-F238E27FC236}">
                <a16:creationId xmlns:a16="http://schemas.microsoft.com/office/drawing/2014/main" id="{629CD6C9-460F-BA90-E110-EDD6C85788D7}"/>
              </a:ext>
            </a:extLst>
          </p:cNvPr>
          <p:cNvSpPr txBox="1"/>
          <p:nvPr/>
        </p:nvSpPr>
        <p:spPr>
          <a:xfrm>
            <a:off x="468029" y="2934867"/>
            <a:ext cx="5798017" cy="1015663"/>
          </a:xfrm>
          <a:prstGeom prst="rect">
            <a:avLst/>
          </a:prstGeom>
          <a:noFill/>
        </p:spPr>
        <p:txBody>
          <a:bodyPr wrap="square">
            <a:spAutoFit/>
          </a:bodyPr>
          <a:lstStyle/>
          <a:p>
            <a:pPr>
              <a:spcBef>
                <a:spcPts val="600"/>
              </a:spcBef>
            </a:pPr>
            <a:r>
              <a:rPr lang="es-ES" sz="2000" b="1" dirty="0"/>
              <a:t>Cruzar milagrosamente el río Jordán y ser trasladado a la misma presencia de Dios fue una realidad para Elías (2R. 2:1, 7, 8, 11).</a:t>
            </a:r>
          </a:p>
        </p:txBody>
      </p:sp>
    </p:spTree>
    <p:extLst>
      <p:ext uri="{BB962C8B-B14F-4D97-AF65-F5344CB8AC3E}">
        <p14:creationId xmlns:p14="http://schemas.microsoft.com/office/powerpoint/2010/main" val="11799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downRigh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C374FF-DACA-5ADA-AC4A-C5CA59483ACF}"/>
              </a:ext>
            </a:extLst>
          </p:cNvPr>
          <p:cNvSpPr txBox="1"/>
          <p:nvPr/>
        </p:nvSpPr>
        <p:spPr>
          <a:xfrm>
            <a:off x="866173" y="1173876"/>
            <a:ext cx="10662833"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“Recordemos, pues, la bondad del Señor, y la multitud de sus tiernas misericordias. Como el pueblo de Israel, levantemos nuestras piedras de testimonio, e inscribamos sobre ellas la preciosa historia de lo que Dios ha hecho por nosotros. Y mientras repasemos su trato con nosotros en nuestra peregrinación, declaremos, con corazones conmovidos por la gratitud: “¿Qué pagaré a Jehová por todos sus beneficios para conmigo? Tomaré la copa de la salvación, e invocaré el nombre de Jehová. Ahora pagaré mis votos a Jehová delante de todo su pueblo” (Sal. 116:12-14)”</a:t>
            </a:r>
          </a:p>
        </p:txBody>
      </p:sp>
      <p:sp>
        <p:nvSpPr>
          <p:cNvPr id="4" name="CuadroTexto 3">
            <a:extLst>
              <a:ext uri="{FF2B5EF4-FFF2-40B4-BE49-F238E27FC236}">
                <a16:creationId xmlns:a16="http://schemas.microsoft.com/office/drawing/2014/main" id="{70DFBCBD-99AD-E0ED-5471-C12DE9C3B910}"/>
              </a:ext>
            </a:extLst>
          </p:cNvPr>
          <p:cNvSpPr txBox="1"/>
          <p:nvPr/>
        </p:nvSpPr>
        <p:spPr>
          <a:xfrm>
            <a:off x="6358669" y="5561049"/>
            <a:ext cx="4814202" cy="338554"/>
          </a:xfrm>
          <a:prstGeom prst="rect">
            <a:avLst/>
          </a:prstGeom>
          <a:noFill/>
        </p:spPr>
        <p:txBody>
          <a:bodyPr wrap="none" rtlCol="0">
            <a:spAutoFit/>
          </a:bodyPr>
          <a:lstStyle/>
          <a:p>
            <a:pPr algn="r"/>
            <a:r>
              <a:rPr lang="es-ES" sz="1600" b="1" dirty="0"/>
              <a:t>E. G. W. (El Deseado de todas las gentes, pág. 314)</a:t>
            </a:r>
          </a:p>
        </p:txBody>
      </p:sp>
    </p:spTree>
    <p:extLst>
      <p:ext uri="{BB962C8B-B14F-4D97-AF65-F5344CB8AC3E}">
        <p14:creationId xmlns:p14="http://schemas.microsoft.com/office/powerpoint/2010/main" val="2278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59" y="-6325"/>
            <a:ext cx="3943354" cy="649408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600" b="1" i="0" u="none" strike="noStrike" kern="1200" cap="none" spc="0" normalizeH="0" baseline="0" noProof="0" dirty="0">
                <a:ln w="12700" cmpd="sng">
                  <a:noFill/>
                  <a:prstDash val="solid"/>
                </a:ln>
                <a:solidFill>
                  <a:srgbClr val="A3293D"/>
                </a:solidFill>
                <a:effectLst/>
                <a:uLnTx/>
                <a:uFillTx/>
                <a:latin typeface="Comic Sans MS" panose="030F0702030302020204" pitchFamily="66" charset="0"/>
                <a:ea typeface="+mn-ea"/>
                <a:cs typeface="+mn-cs"/>
              </a:rPr>
              <a:t>“Porque el Señor su Dios secó el agua del Jordán ante ustedes, hasta que hubieron pasado; lo mismo que había hecho con el Mar Rojo, que secó ante nosotros hasta que pasamos. Para que todos los pueblos de la tierra conozcan la poderosa mano del Señor, y para que ustedes reverencien al Señor su Dios todos los días”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Josué 4:23, 24</a:t>
            </a:r>
            <a:endParaRPr kumimoji="0" lang="es-ES" sz="2400" b="0" i="0" u="none" strike="noStrike" kern="1200" cap="none" spc="0" normalizeH="0" baseline="0" noProof="0" dirty="0">
              <a:ln>
                <a:noFill/>
              </a:ln>
              <a:solidFill>
                <a:srgbClr val="D5E1EB"/>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1270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CF670C-16CC-957A-8F45-91E6B251605C}"/>
              </a:ext>
            </a:extLst>
          </p:cNvPr>
          <p:cNvSpPr txBox="1"/>
          <p:nvPr/>
        </p:nvSpPr>
        <p:spPr>
          <a:xfrm>
            <a:off x="7335297" y="3743380"/>
            <a:ext cx="4522596" cy="3016210"/>
          </a:xfrm>
          <a:prstGeom prst="rect">
            <a:avLst/>
          </a:prstGeom>
          <a:noFill/>
        </p:spPr>
        <p:txBody>
          <a:bodyPr wrap="square" rtlCol="0">
            <a:spAutoFit/>
          </a:bodyPr>
          <a:lstStyle/>
          <a:p>
            <a:pPr>
              <a:spcBef>
                <a:spcPts val="600"/>
              </a:spcBef>
            </a:pPr>
            <a:r>
              <a:rPr lang="es-ES" sz="2000" b="1" dirty="0">
                <a:solidFill>
                  <a:srgbClr val="9AF4FF"/>
                </a:solidFill>
                <a:effectLst>
                  <a:outerShdw blurRad="38100" dist="38100" dir="2700000" algn="tl">
                    <a:srgbClr val="000000">
                      <a:alpha val="43137"/>
                    </a:srgbClr>
                  </a:outerShdw>
                </a:effectLst>
              </a:rPr>
              <a:t>El cruce del Jordán (Josué 3):</a:t>
            </a:r>
          </a:p>
          <a:p>
            <a:pPr lvl="1">
              <a:spcBef>
                <a:spcPts val="600"/>
              </a:spcBef>
            </a:pPr>
            <a:r>
              <a:rPr lang="es-ES" sz="2000" b="1" dirty="0">
                <a:solidFill>
                  <a:schemeClr val="bg1"/>
                </a:solidFill>
                <a:effectLst>
                  <a:outerShdw blurRad="38100" dist="38100" dir="2700000" algn="tl">
                    <a:srgbClr val="000000">
                      <a:alpha val="43137"/>
                    </a:srgbClr>
                  </a:outerShdw>
                </a:effectLst>
              </a:rPr>
              <a:t>Necesidad de santidad.</a:t>
            </a:r>
          </a:p>
          <a:p>
            <a:pPr lvl="1">
              <a:spcBef>
                <a:spcPts val="600"/>
              </a:spcBef>
            </a:pPr>
            <a:r>
              <a:rPr lang="es-ES" sz="2000" b="1" dirty="0">
                <a:solidFill>
                  <a:schemeClr val="bg1"/>
                </a:solidFill>
                <a:effectLst>
                  <a:outerShdw blurRad="38100" dist="38100" dir="2700000" algn="tl">
                    <a:srgbClr val="000000">
                      <a:alpha val="43137"/>
                    </a:srgbClr>
                  </a:outerShdw>
                </a:effectLst>
              </a:rPr>
              <a:t>Las maravillas de Dios.</a:t>
            </a:r>
          </a:p>
          <a:p>
            <a:pPr>
              <a:spcBef>
                <a:spcPts val="1800"/>
              </a:spcBef>
            </a:pPr>
            <a:r>
              <a:rPr lang="es-ES" sz="2000" b="1" dirty="0">
                <a:solidFill>
                  <a:srgbClr val="8DFF8D"/>
                </a:solidFill>
                <a:effectLst>
                  <a:outerShdw blurRad="38100" dist="38100" dir="2700000" algn="tl">
                    <a:srgbClr val="000000">
                      <a:alpha val="43137"/>
                    </a:srgbClr>
                  </a:outerShdw>
                </a:effectLst>
              </a:rPr>
              <a:t>Recordar y olvidar (Josué 4):</a:t>
            </a:r>
          </a:p>
          <a:p>
            <a:pPr lvl="1">
              <a:spcBef>
                <a:spcPts val="600"/>
              </a:spcBef>
            </a:pPr>
            <a:r>
              <a:rPr lang="es-ES" sz="2000" b="1" dirty="0">
                <a:solidFill>
                  <a:schemeClr val="bg1"/>
                </a:solidFill>
                <a:effectLst>
                  <a:outerShdw blurRad="38100" dist="38100" dir="2700000" algn="tl">
                    <a:srgbClr val="000000">
                      <a:alpha val="43137"/>
                    </a:srgbClr>
                  </a:outerShdw>
                </a:effectLst>
              </a:rPr>
              <a:t>Señales para el recuerdo.</a:t>
            </a:r>
          </a:p>
          <a:p>
            <a:pPr lvl="1">
              <a:spcBef>
                <a:spcPts val="600"/>
              </a:spcBef>
            </a:pPr>
            <a:r>
              <a:rPr lang="es-ES" sz="2000" b="1" dirty="0">
                <a:solidFill>
                  <a:schemeClr val="bg1"/>
                </a:solidFill>
                <a:effectLst>
                  <a:outerShdw blurRad="38100" dist="38100" dir="2700000" algn="tl">
                    <a:srgbClr val="000000">
                      <a:alpha val="43137"/>
                    </a:srgbClr>
                  </a:outerShdw>
                </a:effectLst>
              </a:rPr>
              <a:t>Los peligros de olvidar.</a:t>
            </a:r>
          </a:p>
          <a:p>
            <a:pPr>
              <a:spcBef>
                <a:spcPts val="1800"/>
              </a:spcBef>
            </a:pPr>
            <a:r>
              <a:rPr lang="es-ES" sz="2000" b="1" dirty="0">
                <a:solidFill>
                  <a:srgbClr val="FFFF3C"/>
                </a:solidFill>
                <a:effectLst>
                  <a:outerShdw blurRad="38100" dist="38100" dir="2700000" algn="tl">
                    <a:srgbClr val="000000">
                      <a:alpha val="43137"/>
                    </a:srgbClr>
                  </a:outerShdw>
                </a:effectLst>
              </a:rPr>
              <a:t>Hitos del Jordán.</a:t>
            </a:r>
          </a:p>
        </p:txBody>
      </p:sp>
      <p:sp>
        <p:nvSpPr>
          <p:cNvPr id="3" name="CuadroTexto 2">
            <a:extLst>
              <a:ext uri="{FF2B5EF4-FFF2-40B4-BE49-F238E27FC236}">
                <a16:creationId xmlns:a16="http://schemas.microsoft.com/office/drawing/2014/main" id="{55719E01-7E48-3CD0-F0D5-08F1BBB6069D}"/>
              </a:ext>
            </a:extLst>
          </p:cNvPr>
          <p:cNvSpPr txBox="1"/>
          <p:nvPr/>
        </p:nvSpPr>
        <p:spPr>
          <a:xfrm>
            <a:off x="282678" y="201892"/>
            <a:ext cx="5931311" cy="163121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Primavera. Las lluvias y el deshielo han llenado el cauce del río Jordán hasta desbordarlo. Sus aguas corren rápidas hacia el Mar Muerto. Incluso por las partes menos profundas –los vados del Jordán–, cruzar el río es una aventura peligrosa.</a:t>
            </a:r>
          </a:p>
        </p:txBody>
      </p:sp>
      <p:pic>
        <p:nvPicPr>
          <p:cNvPr id="7" name="Imagen 6" descr="Imagen que contiene exterior, persona, montaña, pasto&#10;&#10;El contenido generado por IA puede ser incorrecto.">
            <a:extLst>
              <a:ext uri="{FF2B5EF4-FFF2-40B4-BE49-F238E27FC236}">
                <a16:creationId xmlns:a16="http://schemas.microsoft.com/office/drawing/2014/main" id="{75C4C8C7-1308-33B8-E725-FF023E9447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999" y="3419278"/>
            <a:ext cx="4964724" cy="3300984"/>
          </a:xfrm>
          <a:prstGeom prst="snip2DiagRect">
            <a:avLst>
              <a:gd name="adj1" fmla="val 16382"/>
              <a:gd name="adj2" fmla="val 0"/>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gua, grande, manada, montaña&#10;&#10;El contenido generado por IA puede ser incorrecto.">
            <a:extLst>
              <a:ext uri="{FF2B5EF4-FFF2-40B4-BE49-F238E27FC236}">
                <a16:creationId xmlns:a16="http://schemas.microsoft.com/office/drawing/2014/main" id="{18E7D1F0-5ED2-139C-9203-217F859921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1912" y="137738"/>
            <a:ext cx="5321071" cy="3300984"/>
          </a:xfrm>
          <a:prstGeom prst="snip2DiagRect">
            <a:avLst/>
          </a:prstGeom>
          <a:solidFill>
            <a:srgbClr val="FFFFFF">
              <a:shade val="85000"/>
            </a:srgbClr>
          </a:solidFill>
          <a:ln w="88900" cap="sq">
            <a:solidFill>
              <a:srgbClr val="9AF4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8" name="Imagen 47" descr="Forma&#10;&#10;El contenido generado por IA puede ser incorrecto.">
            <a:extLst>
              <a:ext uri="{FF2B5EF4-FFF2-40B4-BE49-F238E27FC236}">
                <a16:creationId xmlns:a16="http://schemas.microsoft.com/office/drawing/2014/main" id="{3F6C57C9-17EA-0EF3-697A-D40682BB3B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6464" y="4212334"/>
            <a:ext cx="248304" cy="240890"/>
          </a:xfrm>
          <a:prstGeom prst="rect">
            <a:avLst/>
          </a:prstGeom>
          <a:effectLst>
            <a:outerShdw blurRad="50800" dist="38100" dir="8100000" algn="tr" rotWithShape="0">
              <a:prstClr val="black">
                <a:alpha val="40000"/>
              </a:prstClr>
            </a:outerShdw>
          </a:effectLst>
        </p:spPr>
      </p:pic>
      <p:pic>
        <p:nvPicPr>
          <p:cNvPr id="50" name="Imagen 49" descr="Forma&#10;&#10;El contenido generado por IA puede ser incorrecto.">
            <a:extLst>
              <a:ext uri="{FF2B5EF4-FFF2-40B4-BE49-F238E27FC236}">
                <a16:creationId xmlns:a16="http://schemas.microsoft.com/office/drawing/2014/main" id="{81AEAFFF-4F15-63F7-62BA-8BCD8861E4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6464" y="4560762"/>
            <a:ext cx="248304" cy="240890"/>
          </a:xfrm>
          <a:prstGeom prst="rect">
            <a:avLst/>
          </a:prstGeom>
          <a:effectLst>
            <a:outerShdw blurRad="50800" dist="38100" dir="8100000" algn="tr" rotWithShape="0">
              <a:prstClr val="black">
                <a:alpha val="40000"/>
              </a:prstClr>
            </a:outerShdw>
          </a:effectLst>
        </p:spPr>
      </p:pic>
      <p:pic>
        <p:nvPicPr>
          <p:cNvPr id="56" name="Imagen 55" descr="Forma, Círculo&#10;&#10;El contenido generado por IA puede ser incorrecto.">
            <a:extLst>
              <a:ext uri="{FF2B5EF4-FFF2-40B4-BE49-F238E27FC236}">
                <a16:creationId xmlns:a16="http://schemas.microsoft.com/office/drawing/2014/main" id="{9638933F-DB01-D099-BC2B-22484D6AC5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16464" y="5862240"/>
            <a:ext cx="248304" cy="240890"/>
          </a:xfrm>
          <a:prstGeom prst="rect">
            <a:avLst/>
          </a:prstGeom>
          <a:effectLst>
            <a:outerShdw blurRad="50800" dist="38100" dir="8100000" algn="tr" rotWithShape="0">
              <a:prstClr val="black">
                <a:alpha val="40000"/>
              </a:prstClr>
            </a:outerShdw>
          </a:effectLst>
        </p:spPr>
      </p:pic>
      <p:pic>
        <p:nvPicPr>
          <p:cNvPr id="61" name="Imagen 60" descr="Forma, Círculo&#10;&#10;El contenido generado por IA puede ser incorrecto.">
            <a:extLst>
              <a:ext uri="{FF2B5EF4-FFF2-40B4-BE49-F238E27FC236}">
                <a16:creationId xmlns:a16="http://schemas.microsoft.com/office/drawing/2014/main" id="{606F5363-661C-959E-6A7C-61020ED5574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16464" y="5487022"/>
            <a:ext cx="248304" cy="240890"/>
          </a:xfrm>
          <a:prstGeom prst="rect">
            <a:avLst/>
          </a:prstGeom>
          <a:effectLst>
            <a:outerShdw blurRad="50800" dist="38100" dir="8100000" algn="tr" rotWithShape="0">
              <a:prstClr val="black">
                <a:alpha val="40000"/>
              </a:prstClr>
            </a:outerShdw>
          </a:effectLst>
        </p:spPr>
      </p:pic>
      <p:pic>
        <p:nvPicPr>
          <p:cNvPr id="64" name="Imagen 63" descr="Logotipo&#10;&#10;El contenido generado por IA puede ser incorrecto.">
            <a:extLst>
              <a:ext uri="{FF2B5EF4-FFF2-40B4-BE49-F238E27FC236}">
                <a16:creationId xmlns:a16="http://schemas.microsoft.com/office/drawing/2014/main" id="{8DE309A0-5920-6456-2BEA-34076BF9E7FF}"/>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6713377" y="6344949"/>
            <a:ext cx="570681" cy="375250"/>
          </a:xfrm>
          <a:prstGeom prst="rect">
            <a:avLst/>
          </a:prstGeom>
        </p:spPr>
      </p:pic>
      <p:pic>
        <p:nvPicPr>
          <p:cNvPr id="68" name="Imagen 67" descr="Icono&#10;&#10;El contenido generado por IA puede ser incorrecto.">
            <a:extLst>
              <a:ext uri="{FF2B5EF4-FFF2-40B4-BE49-F238E27FC236}">
                <a16:creationId xmlns:a16="http://schemas.microsoft.com/office/drawing/2014/main" id="{06916564-6DB7-1FCC-C58E-486466A2E8B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713377" y="5053838"/>
            <a:ext cx="570681" cy="375250"/>
          </a:xfrm>
          <a:prstGeom prst="rect">
            <a:avLst/>
          </a:prstGeom>
        </p:spPr>
      </p:pic>
      <p:pic>
        <p:nvPicPr>
          <p:cNvPr id="71" name="Imagen 70" descr="Icono&#10;&#10;El contenido generado por IA puede ser incorrecto.">
            <a:extLst>
              <a:ext uri="{FF2B5EF4-FFF2-40B4-BE49-F238E27FC236}">
                <a16:creationId xmlns:a16="http://schemas.microsoft.com/office/drawing/2014/main" id="{F825EE70-A3C3-BC30-B36D-AA4D1A5433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13377" y="3757104"/>
            <a:ext cx="570681" cy="375250"/>
          </a:xfrm>
          <a:prstGeom prst="rect">
            <a:avLst/>
          </a:prstGeom>
        </p:spPr>
      </p:pic>
      <p:sp>
        <p:nvSpPr>
          <p:cNvPr id="5" name="CuadroTexto 4">
            <a:extLst>
              <a:ext uri="{FF2B5EF4-FFF2-40B4-BE49-F238E27FC236}">
                <a16:creationId xmlns:a16="http://schemas.microsoft.com/office/drawing/2014/main" id="{80005F48-1AD9-BA37-6821-77FF72B81841}"/>
              </a:ext>
            </a:extLst>
          </p:cNvPr>
          <p:cNvSpPr txBox="1"/>
          <p:nvPr/>
        </p:nvSpPr>
        <p:spPr>
          <a:xfrm>
            <a:off x="282678" y="2525605"/>
            <a:ext cx="5931311"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Para el hombre, imposible. Para Dios, fácil: “santificaos, y cruzad el Jordán”. </a:t>
            </a:r>
          </a:p>
        </p:txBody>
      </p:sp>
      <p:sp>
        <p:nvSpPr>
          <p:cNvPr id="8" name="CuadroTexto 7">
            <a:extLst>
              <a:ext uri="{FF2B5EF4-FFF2-40B4-BE49-F238E27FC236}">
                <a16:creationId xmlns:a16="http://schemas.microsoft.com/office/drawing/2014/main" id="{AFE93F18-61F8-8AE1-E412-ED22C8FF508C}"/>
              </a:ext>
            </a:extLst>
          </p:cNvPr>
          <p:cNvSpPr txBox="1"/>
          <p:nvPr/>
        </p:nvSpPr>
        <p:spPr>
          <a:xfrm>
            <a:off x="239017" y="1833108"/>
            <a:ext cx="5974972"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¿Cómo puede cruzarlo un pueblo entero, llevando ancianos, mujeres embarazadas, niños y ganado?</a:t>
            </a:r>
          </a:p>
        </p:txBody>
      </p:sp>
    </p:spTree>
    <p:extLst>
      <p:ext uri="{BB962C8B-B14F-4D97-AF65-F5344CB8AC3E}">
        <p14:creationId xmlns:p14="http://schemas.microsoft.com/office/powerpoint/2010/main" val="18026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750" fill="hold"/>
                                        <p:tgtEl>
                                          <p:spTgt spid="71"/>
                                        </p:tgtEl>
                                        <p:attrNameLst>
                                          <p:attrName>ppt_w</p:attrName>
                                        </p:attrNameLst>
                                      </p:cBhvr>
                                      <p:tavLst>
                                        <p:tav tm="0">
                                          <p:val>
                                            <p:fltVal val="0"/>
                                          </p:val>
                                        </p:tav>
                                        <p:tav tm="100000">
                                          <p:val>
                                            <p:strVal val="#ppt_w"/>
                                          </p:val>
                                        </p:tav>
                                      </p:tavLst>
                                    </p:anim>
                                    <p:anim calcmode="lin" valueType="num">
                                      <p:cBhvr>
                                        <p:cTn id="31" dur="750" fill="hold"/>
                                        <p:tgtEl>
                                          <p:spTgt spid="71"/>
                                        </p:tgtEl>
                                        <p:attrNameLst>
                                          <p:attrName>ppt_h</p:attrName>
                                        </p:attrNameLst>
                                      </p:cBhvr>
                                      <p:tavLst>
                                        <p:tav tm="0">
                                          <p:val>
                                            <p:fltVal val="0"/>
                                          </p:val>
                                        </p:tav>
                                        <p:tav tm="100000">
                                          <p:val>
                                            <p:strVal val="#ppt_h"/>
                                          </p:val>
                                        </p:tav>
                                      </p:tavLst>
                                    </p:anim>
                                    <p:anim calcmode="lin" valueType="num">
                                      <p:cBhvr>
                                        <p:cTn id="32" dur="750" fill="hold"/>
                                        <p:tgtEl>
                                          <p:spTgt spid="71"/>
                                        </p:tgtEl>
                                        <p:attrNameLst>
                                          <p:attrName>style.rotation</p:attrName>
                                        </p:attrNameLst>
                                      </p:cBhvr>
                                      <p:tavLst>
                                        <p:tav tm="0">
                                          <p:val>
                                            <p:fltVal val="90"/>
                                          </p:val>
                                        </p:tav>
                                        <p:tav tm="100000">
                                          <p:val>
                                            <p:fltVal val="0"/>
                                          </p:val>
                                        </p:tav>
                                      </p:tavLst>
                                    </p:anim>
                                    <p:animEffect transition="in" filter="fade">
                                      <p:cBhvr>
                                        <p:cTn id="33" dur="750"/>
                                        <p:tgtEl>
                                          <p:spTgt spid="71"/>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par>
                          <p:cTn id="38" fill="hold">
                            <p:stCondLst>
                              <p:cond delay="1250"/>
                            </p:stCondLst>
                            <p:childTnLst>
                              <p:par>
                                <p:cTn id="39" presetID="23" presetClass="entr" presetSubtype="288"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4/3*#ppt_w"/>
                                          </p:val>
                                        </p:tav>
                                        <p:tav tm="100000">
                                          <p:val>
                                            <p:strVal val="#ppt_w"/>
                                          </p:val>
                                        </p:tav>
                                      </p:tavLst>
                                    </p:anim>
                                    <p:anim calcmode="lin" valueType="num">
                                      <p:cBhvr>
                                        <p:cTn id="42" dur="500" fill="hold"/>
                                        <p:tgtEl>
                                          <p:spTgt spid="48"/>
                                        </p:tgtEl>
                                        <p:attrNameLst>
                                          <p:attrName>ppt_h</p:attrName>
                                        </p:attrNameLst>
                                      </p:cBhvr>
                                      <p:tavLst>
                                        <p:tav tm="0">
                                          <p:val>
                                            <p:strVal val="4/3*#ppt_h"/>
                                          </p:val>
                                        </p:tav>
                                        <p:tav tm="100000">
                                          <p:val>
                                            <p:strVal val="#ppt_h"/>
                                          </p:val>
                                        </p:tav>
                                      </p:tavLst>
                                    </p:anim>
                                  </p:childTnLst>
                                </p:cTn>
                              </p:par>
                            </p:childTnLst>
                          </p:cTn>
                        </p:par>
                        <p:par>
                          <p:cTn id="43" fill="hold">
                            <p:stCondLst>
                              <p:cond delay="175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250"/>
                            </p:stCondLst>
                            <p:childTnLst>
                              <p:par>
                                <p:cTn id="48" presetID="23" presetClass="entr" presetSubtype="288"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4/3*#ppt_w"/>
                                          </p:val>
                                        </p:tav>
                                        <p:tav tm="100000">
                                          <p:val>
                                            <p:strVal val="#ppt_w"/>
                                          </p:val>
                                        </p:tav>
                                      </p:tavLst>
                                    </p:anim>
                                    <p:anim calcmode="lin" valueType="num">
                                      <p:cBhvr>
                                        <p:cTn id="51" dur="500" fill="hold"/>
                                        <p:tgtEl>
                                          <p:spTgt spid="50"/>
                                        </p:tgtEl>
                                        <p:attrNameLst>
                                          <p:attrName>ppt_h</p:attrName>
                                        </p:attrNameLst>
                                      </p:cBhvr>
                                      <p:tavLst>
                                        <p:tav tm="0">
                                          <p:val>
                                            <p:strVal val="4/3*#ppt_h"/>
                                          </p:val>
                                        </p:tav>
                                        <p:tav tm="100000">
                                          <p:val>
                                            <p:strVal val="#ppt_h"/>
                                          </p:val>
                                        </p:tav>
                                      </p:tavLst>
                                    </p:anim>
                                  </p:childTnLst>
                                </p:cTn>
                              </p:par>
                            </p:childTnLst>
                          </p:cTn>
                        </p:par>
                        <p:par>
                          <p:cTn id="52" fill="hold">
                            <p:stCondLst>
                              <p:cond delay="275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750" fill="hold"/>
                                        <p:tgtEl>
                                          <p:spTgt spid="68"/>
                                        </p:tgtEl>
                                        <p:attrNameLst>
                                          <p:attrName>ppt_w</p:attrName>
                                        </p:attrNameLst>
                                      </p:cBhvr>
                                      <p:tavLst>
                                        <p:tav tm="0">
                                          <p:val>
                                            <p:fltVal val="0"/>
                                          </p:val>
                                        </p:tav>
                                        <p:tav tm="100000">
                                          <p:val>
                                            <p:strVal val="#ppt_w"/>
                                          </p:val>
                                        </p:tav>
                                      </p:tavLst>
                                    </p:anim>
                                    <p:anim calcmode="lin" valueType="num">
                                      <p:cBhvr>
                                        <p:cTn id="61" dur="750" fill="hold"/>
                                        <p:tgtEl>
                                          <p:spTgt spid="68"/>
                                        </p:tgtEl>
                                        <p:attrNameLst>
                                          <p:attrName>ppt_h</p:attrName>
                                        </p:attrNameLst>
                                      </p:cBhvr>
                                      <p:tavLst>
                                        <p:tav tm="0">
                                          <p:val>
                                            <p:fltVal val="0"/>
                                          </p:val>
                                        </p:tav>
                                        <p:tav tm="100000">
                                          <p:val>
                                            <p:strVal val="#ppt_h"/>
                                          </p:val>
                                        </p:tav>
                                      </p:tavLst>
                                    </p:anim>
                                    <p:anim calcmode="lin" valueType="num">
                                      <p:cBhvr>
                                        <p:cTn id="62" dur="750" fill="hold"/>
                                        <p:tgtEl>
                                          <p:spTgt spid="68"/>
                                        </p:tgtEl>
                                        <p:attrNameLst>
                                          <p:attrName>style.rotation</p:attrName>
                                        </p:attrNameLst>
                                      </p:cBhvr>
                                      <p:tavLst>
                                        <p:tav tm="0">
                                          <p:val>
                                            <p:fltVal val="90"/>
                                          </p:val>
                                        </p:tav>
                                        <p:tav tm="100000">
                                          <p:val>
                                            <p:fltVal val="0"/>
                                          </p:val>
                                        </p:tav>
                                      </p:tavLst>
                                    </p:anim>
                                    <p:animEffect transition="in" filter="fade">
                                      <p:cBhvr>
                                        <p:cTn id="63" dur="750"/>
                                        <p:tgtEl>
                                          <p:spTgt spid="68"/>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250"/>
                            </p:stCondLst>
                            <p:childTnLst>
                              <p:par>
                                <p:cTn id="69" presetID="23" presetClass="entr" presetSubtype="288"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500" fill="hold"/>
                                        <p:tgtEl>
                                          <p:spTgt spid="61"/>
                                        </p:tgtEl>
                                        <p:attrNameLst>
                                          <p:attrName>ppt_w</p:attrName>
                                        </p:attrNameLst>
                                      </p:cBhvr>
                                      <p:tavLst>
                                        <p:tav tm="0">
                                          <p:val>
                                            <p:strVal val="4/3*#ppt_w"/>
                                          </p:val>
                                        </p:tav>
                                        <p:tav tm="100000">
                                          <p:val>
                                            <p:strVal val="#ppt_w"/>
                                          </p:val>
                                        </p:tav>
                                      </p:tavLst>
                                    </p:anim>
                                    <p:anim calcmode="lin" valueType="num">
                                      <p:cBhvr>
                                        <p:cTn id="72" dur="500" fill="hold"/>
                                        <p:tgtEl>
                                          <p:spTgt spid="61"/>
                                        </p:tgtEl>
                                        <p:attrNameLst>
                                          <p:attrName>ppt_h</p:attrName>
                                        </p:attrNameLst>
                                      </p:cBhvr>
                                      <p:tavLst>
                                        <p:tav tm="0">
                                          <p:val>
                                            <p:strVal val="4/3*#ppt_h"/>
                                          </p:val>
                                        </p:tav>
                                        <p:tav tm="100000">
                                          <p:val>
                                            <p:strVal val="#ppt_h"/>
                                          </p:val>
                                        </p:tav>
                                      </p:tavLst>
                                    </p:anim>
                                  </p:childTnLst>
                                </p:cTn>
                              </p:par>
                            </p:childTnLst>
                          </p:cTn>
                        </p:par>
                        <p:par>
                          <p:cTn id="73" fill="hold">
                            <p:stCondLst>
                              <p:cond delay="175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par>
                          <p:cTn id="77" fill="hold">
                            <p:stCondLst>
                              <p:cond delay="2250"/>
                            </p:stCondLst>
                            <p:childTnLst>
                              <p:par>
                                <p:cTn id="78" presetID="23" presetClass="entr" presetSubtype="288"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strVal val="4/3*#ppt_w"/>
                                          </p:val>
                                        </p:tav>
                                        <p:tav tm="100000">
                                          <p:val>
                                            <p:strVal val="#ppt_w"/>
                                          </p:val>
                                        </p:tav>
                                      </p:tavLst>
                                    </p:anim>
                                    <p:anim calcmode="lin" valueType="num">
                                      <p:cBhvr>
                                        <p:cTn id="81" dur="500" fill="hold"/>
                                        <p:tgtEl>
                                          <p:spTgt spid="56"/>
                                        </p:tgtEl>
                                        <p:attrNameLst>
                                          <p:attrName>ppt_h</p:attrName>
                                        </p:attrNameLst>
                                      </p:cBhvr>
                                      <p:tavLst>
                                        <p:tav tm="0">
                                          <p:val>
                                            <p:strVal val="4/3*#ppt_h"/>
                                          </p:val>
                                        </p:tav>
                                        <p:tav tm="100000">
                                          <p:val>
                                            <p:strVal val="#ppt_h"/>
                                          </p:val>
                                        </p:tav>
                                      </p:tavLst>
                                    </p:anim>
                                  </p:childTnLst>
                                </p:cTn>
                              </p:par>
                            </p:childTnLst>
                          </p:cTn>
                        </p:par>
                        <p:par>
                          <p:cTn id="82" fill="hold">
                            <p:stCondLst>
                              <p:cond delay="2750"/>
                            </p:stCondLst>
                            <p:childTnLst>
                              <p:par>
                                <p:cTn id="83" presetID="22" presetClass="entr" presetSubtype="8"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left)">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64"/>
                                        </p:tgtEl>
                                        <p:attrNameLst>
                                          <p:attrName>style.visibility</p:attrName>
                                        </p:attrNameLst>
                                      </p:cBhvr>
                                      <p:to>
                                        <p:strVal val="visible"/>
                                      </p:to>
                                    </p:set>
                                    <p:anim calcmode="lin" valueType="num">
                                      <p:cBhvr>
                                        <p:cTn id="90" dur="750" fill="hold"/>
                                        <p:tgtEl>
                                          <p:spTgt spid="64"/>
                                        </p:tgtEl>
                                        <p:attrNameLst>
                                          <p:attrName>ppt_w</p:attrName>
                                        </p:attrNameLst>
                                      </p:cBhvr>
                                      <p:tavLst>
                                        <p:tav tm="0">
                                          <p:val>
                                            <p:fltVal val="0"/>
                                          </p:val>
                                        </p:tav>
                                        <p:tav tm="100000">
                                          <p:val>
                                            <p:strVal val="#ppt_w"/>
                                          </p:val>
                                        </p:tav>
                                      </p:tavLst>
                                    </p:anim>
                                    <p:anim calcmode="lin" valueType="num">
                                      <p:cBhvr>
                                        <p:cTn id="91" dur="750" fill="hold"/>
                                        <p:tgtEl>
                                          <p:spTgt spid="64"/>
                                        </p:tgtEl>
                                        <p:attrNameLst>
                                          <p:attrName>ppt_h</p:attrName>
                                        </p:attrNameLst>
                                      </p:cBhvr>
                                      <p:tavLst>
                                        <p:tav tm="0">
                                          <p:val>
                                            <p:fltVal val="0"/>
                                          </p:val>
                                        </p:tav>
                                        <p:tav tm="100000">
                                          <p:val>
                                            <p:strVal val="#ppt_h"/>
                                          </p:val>
                                        </p:tav>
                                      </p:tavLst>
                                    </p:anim>
                                    <p:anim calcmode="lin" valueType="num">
                                      <p:cBhvr>
                                        <p:cTn id="92" dur="750" fill="hold"/>
                                        <p:tgtEl>
                                          <p:spTgt spid="64"/>
                                        </p:tgtEl>
                                        <p:attrNameLst>
                                          <p:attrName>style.rotation</p:attrName>
                                        </p:attrNameLst>
                                      </p:cBhvr>
                                      <p:tavLst>
                                        <p:tav tm="0">
                                          <p:val>
                                            <p:fltVal val="90"/>
                                          </p:val>
                                        </p:tav>
                                        <p:tav tm="100000">
                                          <p:val>
                                            <p:fltVal val="0"/>
                                          </p:val>
                                        </p:tav>
                                      </p:tavLst>
                                    </p:anim>
                                    <p:animEffect transition="in" filter="fade">
                                      <p:cBhvr>
                                        <p:cTn id="93" dur="750"/>
                                        <p:tgtEl>
                                          <p:spTgt spid="64"/>
                                        </p:tgtEl>
                                      </p:cBhvr>
                                    </p:animEffect>
                                  </p:childTnLst>
                                </p:cTn>
                              </p:par>
                            </p:childTnLst>
                          </p:cTn>
                        </p:par>
                        <p:par>
                          <p:cTn id="94" fill="hold">
                            <p:stCondLst>
                              <p:cond delay="750"/>
                            </p:stCondLst>
                            <p:childTnLst>
                              <p:par>
                                <p:cTn id="95" presetID="22" presetClass="entr" presetSubtype="8" fill="hold" grpId="0" nodeType="after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Effect transition="in" filter="wipe(left)">
                                      <p:cBhvr>
                                        <p:cTn id="9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DEBDB06-5277-79FD-6295-1FC388DF74F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199687" y="92889"/>
            <a:ext cx="4946340" cy="667222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F906D153-292F-B9C5-527D-2B68174019DD}"/>
              </a:ext>
            </a:extLst>
          </p:cNvPr>
          <p:cNvSpPr txBox="1"/>
          <p:nvPr/>
        </p:nvSpPr>
        <p:spPr>
          <a:xfrm>
            <a:off x="5146026" y="2767280"/>
            <a:ext cx="7045973" cy="1446550"/>
          </a:xfrm>
          <a:prstGeom prst="rect">
            <a:avLst/>
          </a:prstGeom>
          <a:noFill/>
        </p:spPr>
        <p:txBody>
          <a:bodyPr wrap="square">
            <a:spAutoFit/>
            <a:scene3d>
              <a:camera prst="orthographicFront"/>
              <a:lightRig rig="threePt" dir="t"/>
            </a:scene3d>
            <a:sp3d extrusionH="57150">
              <a:bevelT w="38100" h="38100"/>
            </a:sp3d>
          </a:bodyPr>
          <a:lstStyle/>
          <a:p>
            <a:pPr algn="ctr"/>
            <a:r>
              <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EL CRUCE DEL JORDÁN</a:t>
            </a:r>
          </a:p>
          <a:p>
            <a:pPr algn="ctr"/>
            <a:r>
              <a:rPr lang="es-ES" sz="40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(JOSUÉ 3)</a:t>
            </a:r>
          </a:p>
        </p:txBody>
      </p:sp>
    </p:spTree>
    <p:extLst>
      <p:ext uri="{BB962C8B-B14F-4D97-AF65-F5344CB8AC3E}">
        <p14:creationId xmlns:p14="http://schemas.microsoft.com/office/powerpoint/2010/main" val="3973901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B5E391-A444-0495-3324-88D026EA3712}"/>
              </a:ext>
            </a:extLst>
          </p:cNvPr>
          <p:cNvSpPr txBox="1"/>
          <p:nvPr/>
        </p:nvSpPr>
        <p:spPr>
          <a:xfrm>
            <a:off x="0" y="0"/>
            <a:ext cx="12191999"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NECESIDAD DE SANTIDAD</a:t>
            </a:r>
          </a:p>
        </p:txBody>
      </p:sp>
      <p:sp>
        <p:nvSpPr>
          <p:cNvPr id="5" name="CuadroTexto 4">
            <a:extLst>
              <a:ext uri="{FF2B5EF4-FFF2-40B4-BE49-F238E27FC236}">
                <a16:creationId xmlns:a16="http://schemas.microsoft.com/office/drawing/2014/main" id="{CDB887B5-B6AF-121C-9C2A-3B8B66646878}"/>
              </a:ext>
            </a:extLst>
          </p:cNvPr>
          <p:cNvSpPr txBox="1"/>
          <p:nvPr/>
        </p:nvSpPr>
        <p:spPr>
          <a:xfrm>
            <a:off x="0" y="662672"/>
            <a:ext cx="12191999" cy="369332"/>
          </a:xfrm>
          <a:prstGeom prst="rect">
            <a:avLst/>
          </a:prstGeom>
          <a:noFill/>
        </p:spPr>
        <p:txBody>
          <a:bodyPr wrap="square">
            <a:spAutoFit/>
          </a:bodyPr>
          <a:lstStyle/>
          <a:p>
            <a:pPr algn="ctr"/>
            <a:r>
              <a:rPr lang="es-ES" b="1" dirty="0">
                <a:solidFill>
                  <a:srgbClr val="E8D190"/>
                </a:solidFill>
                <a:effectLst>
                  <a:outerShdw blurRad="38100" dist="38100" dir="2700000" algn="tl">
                    <a:srgbClr val="000000">
                      <a:alpha val="43137"/>
                    </a:srgbClr>
                  </a:outerShdw>
                </a:effectLst>
                <a:latin typeface="Comic Sans MS" panose="030F0702030302020204" pitchFamily="66" charset="0"/>
              </a:rPr>
              <a:t>“Y Josué dijo al pueblo: Santificaos, porque Jehová hará mañana maravillas entre vosotros” </a:t>
            </a:r>
            <a:r>
              <a:rPr lang="es-ES" sz="1400" b="1" dirty="0">
                <a:solidFill>
                  <a:srgbClr val="E8D190"/>
                </a:solidFill>
                <a:effectLst>
                  <a:outerShdw blurRad="38100" dist="38100" dir="2700000" algn="tl">
                    <a:srgbClr val="000000">
                      <a:alpha val="43137"/>
                    </a:srgbClr>
                  </a:outerShdw>
                </a:effectLst>
                <a:latin typeface="Comic Sans MS" panose="030F0702030302020204" pitchFamily="66" charset="0"/>
              </a:rPr>
              <a:t>(Josué 3:5)</a:t>
            </a:r>
          </a:p>
        </p:txBody>
      </p:sp>
      <p:sp>
        <p:nvSpPr>
          <p:cNvPr id="6" name="CuadroTexto 5">
            <a:extLst>
              <a:ext uri="{FF2B5EF4-FFF2-40B4-BE49-F238E27FC236}">
                <a16:creationId xmlns:a16="http://schemas.microsoft.com/office/drawing/2014/main" id="{3C72C639-E722-B310-3CFF-8D92AD4C28E5}"/>
              </a:ext>
            </a:extLst>
          </p:cNvPr>
          <p:cNvSpPr txBox="1"/>
          <p:nvPr/>
        </p:nvSpPr>
        <p:spPr>
          <a:xfrm>
            <a:off x="390525" y="1219200"/>
            <a:ext cx="7296150" cy="1015663"/>
          </a:xfrm>
          <a:prstGeom prst="rect">
            <a:avLst/>
          </a:prstGeom>
          <a:noFill/>
        </p:spPr>
        <p:txBody>
          <a:bodyPr wrap="square" rtlCol="0">
            <a:spAutoFit/>
          </a:bodyPr>
          <a:lstStyle/>
          <a:p>
            <a:pPr>
              <a:spcBef>
                <a:spcPts val="600"/>
              </a:spcBef>
            </a:pPr>
            <a:r>
              <a:rPr lang="es-ES" sz="2000" b="1" dirty="0"/>
              <a:t>Durante 40 años, la nube había señalado el momento de desmontar el campamento y ponerse en camino, y el arca guiaba a Israel a su nuevo destino (Nm. 9:17; 10:33).</a:t>
            </a:r>
          </a:p>
        </p:txBody>
      </p:sp>
      <p:graphicFrame>
        <p:nvGraphicFramePr>
          <p:cNvPr id="7" name="Diagrama 6">
            <a:extLst>
              <a:ext uri="{FF2B5EF4-FFF2-40B4-BE49-F238E27FC236}">
                <a16:creationId xmlns:a16="http://schemas.microsoft.com/office/drawing/2014/main" id="{17A5C5C4-24A4-EBE3-9619-5757E30C8CF1}"/>
              </a:ext>
            </a:extLst>
          </p:cNvPr>
          <p:cNvGraphicFramePr/>
          <p:nvPr>
            <p:extLst>
              <p:ext uri="{D42A27DB-BD31-4B8C-83A1-F6EECF244321}">
                <p14:modId xmlns:p14="http://schemas.microsoft.com/office/powerpoint/2010/main" val="2908349605"/>
              </p:ext>
            </p:extLst>
          </p:nvPr>
        </p:nvGraphicFramePr>
        <p:xfrm>
          <a:off x="7486650" y="1371600"/>
          <a:ext cx="4591050" cy="522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A39B965-0B32-6D03-2522-ADAA1DCFFE21}"/>
              </a:ext>
            </a:extLst>
          </p:cNvPr>
          <p:cNvSpPr txBox="1"/>
          <p:nvPr/>
        </p:nvSpPr>
        <p:spPr>
          <a:xfrm>
            <a:off x="3162300" y="2311063"/>
            <a:ext cx="4324350" cy="1938992"/>
          </a:xfrm>
          <a:prstGeom prst="rect">
            <a:avLst/>
          </a:prstGeom>
          <a:noFill/>
        </p:spPr>
        <p:txBody>
          <a:bodyPr wrap="square">
            <a:spAutoFit/>
          </a:bodyPr>
          <a:lstStyle/>
          <a:p>
            <a:pPr>
              <a:spcBef>
                <a:spcPts val="600"/>
              </a:spcBef>
            </a:pPr>
            <a:r>
              <a:rPr lang="es-ES" sz="2000" b="1" dirty="0"/>
              <a:t>Había llegado la hora de mudarse. Se desmontó le campamento de </a:t>
            </a:r>
            <a:r>
              <a:rPr lang="es-ES" sz="2000" b="1" dirty="0" err="1"/>
              <a:t>Sitim</a:t>
            </a:r>
            <a:r>
              <a:rPr lang="es-ES" sz="2000" b="1" dirty="0"/>
              <a:t> y acamparon tres días frente al Jordán. Entonces recibieron la orden de seguir al arca para entrar en la Tierra Prometida (Jos. 3:1-3).</a:t>
            </a:r>
          </a:p>
        </p:txBody>
      </p:sp>
      <p:pic>
        <p:nvPicPr>
          <p:cNvPr id="9" name="Imagen 8" descr="Imagen que contiene exterior, persona, oveja, grupo&#10;&#10;El contenido generado por IA puede ser incorrecto.">
            <a:extLst>
              <a:ext uri="{FF2B5EF4-FFF2-40B4-BE49-F238E27FC236}">
                <a16:creationId xmlns:a16="http://schemas.microsoft.com/office/drawing/2014/main" id="{DA39D169-22AC-D394-5D8B-7CFB83A1D6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28600" y="2311064"/>
            <a:ext cx="2865638" cy="2727662"/>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descr="Un dibujo de un árbol&#10;&#10;El contenido generado por IA puede ser incorrecto.">
            <a:extLst>
              <a:ext uri="{FF2B5EF4-FFF2-40B4-BE49-F238E27FC236}">
                <a16:creationId xmlns:a16="http://schemas.microsoft.com/office/drawing/2014/main" id="{F71B6FC3-4832-18AD-5810-EF4E0B97C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228600" y="5229224"/>
            <a:ext cx="2865638" cy="1503807"/>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2A665CEB-9462-F28C-EBFF-D37BE9405F4B}"/>
              </a:ext>
            </a:extLst>
          </p:cNvPr>
          <p:cNvSpPr txBox="1"/>
          <p:nvPr/>
        </p:nvSpPr>
        <p:spPr>
          <a:xfrm>
            <a:off x="3162298" y="4250055"/>
            <a:ext cx="4324351" cy="2554545"/>
          </a:xfrm>
          <a:prstGeom prst="rect">
            <a:avLst/>
          </a:prstGeom>
          <a:noFill/>
        </p:spPr>
        <p:txBody>
          <a:bodyPr wrap="square">
            <a:spAutoFit/>
          </a:bodyPr>
          <a:lstStyle/>
          <a:p>
            <a:pPr>
              <a:spcBef>
                <a:spcPts val="600"/>
              </a:spcBef>
            </a:pPr>
            <a:r>
              <a:rPr lang="es-ES" sz="2000" b="1" dirty="0"/>
              <a:t>Pero había un requisito previo: debían santificarse (Jos. 3:5). Esta consagración implicaba una purificación ceremonial (lavarse la ropa y el cuerpo), abandonar el pecado, y tener una actitud receptiva para obedecer las órdenes de Dios.</a:t>
            </a:r>
          </a:p>
        </p:txBody>
      </p:sp>
    </p:spTree>
    <p:extLst>
      <p:ext uri="{BB962C8B-B14F-4D97-AF65-F5344CB8AC3E}">
        <p14:creationId xmlns:p14="http://schemas.microsoft.com/office/powerpoint/2010/main" val="18520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graphicEl>
                                              <a:dgm id="{3B700EE6-F90D-44FA-9DA9-155E3DDF52C8}"/>
                                            </p:graphicEl>
                                          </p:spTgt>
                                        </p:tgtEl>
                                        <p:attrNameLst>
                                          <p:attrName>style.visibility</p:attrName>
                                        </p:attrNameLst>
                                      </p:cBhvr>
                                      <p:to>
                                        <p:strVal val="visible"/>
                                      </p:to>
                                    </p:set>
                                    <p:anim calcmode="lin" valueType="num">
                                      <p:cBhvr>
                                        <p:cTn id="40" dur="500" fill="hold"/>
                                        <p:tgtEl>
                                          <p:spTgt spid="7">
                                            <p:graphicEl>
                                              <a:dgm id="{3B700EE6-F90D-44FA-9DA9-155E3DDF52C8}"/>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3B700EE6-F90D-44FA-9DA9-155E3DDF52C8}"/>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3B700EE6-F90D-44FA-9DA9-155E3DDF52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3A3C2CE7-D117-4FDD-AA4D-036C9293A5CD}"/>
                                            </p:graphicEl>
                                          </p:spTgt>
                                        </p:tgtEl>
                                        <p:attrNameLst>
                                          <p:attrName>style.visibility</p:attrName>
                                        </p:attrNameLst>
                                      </p:cBhvr>
                                      <p:to>
                                        <p:strVal val="visible"/>
                                      </p:to>
                                    </p:set>
                                    <p:anim calcmode="lin" valueType="num">
                                      <p:cBhvr>
                                        <p:cTn id="47" dur="500" fill="hold"/>
                                        <p:tgtEl>
                                          <p:spTgt spid="7">
                                            <p:graphicEl>
                                              <a:dgm id="{3A3C2CE7-D117-4FDD-AA4D-036C9293A5CD}"/>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3A3C2CE7-D117-4FDD-AA4D-036C9293A5CD}"/>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3A3C2CE7-D117-4FDD-AA4D-036C9293A5CD}"/>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graphicEl>
                                              <a:dgm id="{5177AED7-6976-4950-8E6D-7D308EBE87D8}"/>
                                            </p:graphicEl>
                                          </p:spTgt>
                                        </p:tgtEl>
                                        <p:attrNameLst>
                                          <p:attrName>style.visibility</p:attrName>
                                        </p:attrNameLst>
                                      </p:cBhvr>
                                      <p:to>
                                        <p:strVal val="visible"/>
                                      </p:to>
                                    </p:set>
                                    <p:anim calcmode="lin" valueType="num">
                                      <p:cBhvr>
                                        <p:cTn id="52" dur="500" fill="hold"/>
                                        <p:tgtEl>
                                          <p:spTgt spid="7">
                                            <p:graphicEl>
                                              <a:dgm id="{5177AED7-6976-4950-8E6D-7D308EBE87D8}"/>
                                            </p:graphicEl>
                                          </p:spTgt>
                                        </p:tgtEl>
                                        <p:attrNameLst>
                                          <p:attrName>ppt_w</p:attrName>
                                        </p:attrNameLst>
                                      </p:cBhvr>
                                      <p:tavLst>
                                        <p:tav tm="0">
                                          <p:val>
                                            <p:fltVal val="0"/>
                                          </p:val>
                                        </p:tav>
                                        <p:tav tm="100000">
                                          <p:val>
                                            <p:strVal val="#ppt_w"/>
                                          </p:val>
                                        </p:tav>
                                      </p:tavLst>
                                    </p:anim>
                                    <p:anim calcmode="lin" valueType="num">
                                      <p:cBhvr>
                                        <p:cTn id="53" dur="500" fill="hold"/>
                                        <p:tgtEl>
                                          <p:spTgt spid="7">
                                            <p:graphicEl>
                                              <a:dgm id="{5177AED7-6976-4950-8E6D-7D308EBE87D8}"/>
                                            </p:graphicEl>
                                          </p:spTgt>
                                        </p:tgtEl>
                                        <p:attrNameLst>
                                          <p:attrName>ppt_h</p:attrName>
                                        </p:attrNameLst>
                                      </p:cBhvr>
                                      <p:tavLst>
                                        <p:tav tm="0">
                                          <p:val>
                                            <p:fltVal val="0"/>
                                          </p:val>
                                        </p:tav>
                                        <p:tav tm="100000">
                                          <p:val>
                                            <p:strVal val="#ppt_h"/>
                                          </p:val>
                                        </p:tav>
                                      </p:tavLst>
                                    </p:anim>
                                    <p:animEffect transition="in" filter="fade">
                                      <p:cBhvr>
                                        <p:cTn id="54" dur="500"/>
                                        <p:tgtEl>
                                          <p:spTgt spid="7">
                                            <p:graphicEl>
                                              <a:dgm id="{5177AED7-6976-4950-8E6D-7D308EBE87D8}"/>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125E4A80-B916-4674-86F6-0CBEA861CFCA}"/>
                                            </p:graphicEl>
                                          </p:spTgt>
                                        </p:tgtEl>
                                        <p:attrNameLst>
                                          <p:attrName>style.visibility</p:attrName>
                                        </p:attrNameLst>
                                      </p:cBhvr>
                                      <p:to>
                                        <p:strVal val="visible"/>
                                      </p:to>
                                    </p:set>
                                    <p:anim calcmode="lin" valueType="num">
                                      <p:cBhvr>
                                        <p:cTn id="59" dur="500" fill="hold"/>
                                        <p:tgtEl>
                                          <p:spTgt spid="7">
                                            <p:graphicEl>
                                              <a:dgm id="{125E4A80-B916-4674-86F6-0CBEA861CFCA}"/>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125E4A80-B916-4674-86F6-0CBEA861CFCA}"/>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125E4A80-B916-4674-86F6-0CBEA861CFCA}"/>
                                            </p:graphic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
                                            <p:graphicEl>
                                              <a:dgm id="{4D24E318-0B83-45D6-9383-872D859926FE}"/>
                                            </p:graphicEl>
                                          </p:spTgt>
                                        </p:tgtEl>
                                        <p:attrNameLst>
                                          <p:attrName>style.visibility</p:attrName>
                                        </p:attrNameLst>
                                      </p:cBhvr>
                                      <p:to>
                                        <p:strVal val="visible"/>
                                      </p:to>
                                    </p:set>
                                    <p:anim calcmode="lin" valueType="num">
                                      <p:cBhvr>
                                        <p:cTn id="64" dur="500" fill="hold"/>
                                        <p:tgtEl>
                                          <p:spTgt spid="7">
                                            <p:graphicEl>
                                              <a:dgm id="{4D24E318-0B83-45D6-9383-872D859926FE}"/>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4D24E318-0B83-45D6-9383-872D859926FE}"/>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4D24E318-0B83-45D6-9383-872D859926FE}"/>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0759605B-5584-4948-935D-6D3B7E321BF5}"/>
                                            </p:graphicEl>
                                          </p:spTgt>
                                        </p:tgtEl>
                                        <p:attrNameLst>
                                          <p:attrName>style.visibility</p:attrName>
                                        </p:attrNameLst>
                                      </p:cBhvr>
                                      <p:to>
                                        <p:strVal val="visible"/>
                                      </p:to>
                                    </p:set>
                                    <p:anim calcmode="lin" valueType="num">
                                      <p:cBhvr>
                                        <p:cTn id="71" dur="500" fill="hold"/>
                                        <p:tgtEl>
                                          <p:spTgt spid="7">
                                            <p:graphicEl>
                                              <a:dgm id="{0759605B-5584-4948-935D-6D3B7E321BF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0759605B-5584-4948-935D-6D3B7E321BF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0759605B-5584-4948-935D-6D3B7E321BF5}"/>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
                                            <p:graphicEl>
                                              <a:dgm id="{FE0DCAB5-1783-4F64-AF28-E96BEE454A05}"/>
                                            </p:graphicEl>
                                          </p:spTgt>
                                        </p:tgtEl>
                                        <p:attrNameLst>
                                          <p:attrName>style.visibility</p:attrName>
                                        </p:attrNameLst>
                                      </p:cBhvr>
                                      <p:to>
                                        <p:strVal val="visible"/>
                                      </p:to>
                                    </p:set>
                                    <p:anim calcmode="lin" valueType="num">
                                      <p:cBhvr>
                                        <p:cTn id="76" dur="500" fill="hold"/>
                                        <p:tgtEl>
                                          <p:spTgt spid="7">
                                            <p:graphicEl>
                                              <a:dgm id="{FE0DCAB5-1783-4F64-AF28-E96BEE454A05}"/>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FE0DCAB5-1783-4F64-AF28-E96BEE454A05}"/>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FE0DCAB5-1783-4F64-AF28-E96BEE454A0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900" decel="100000" fill="hold"/>
                                        <p:tgtEl>
                                          <p:spTgt spid="11"/>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900" decel="100000" fill="hold"/>
                                        <p:tgtEl>
                                          <p:spTgt spid="8"/>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58591A-4319-1438-A224-AEB1B8D12542}"/>
              </a:ext>
            </a:extLst>
          </p:cNvPr>
          <p:cNvSpPr txBox="1"/>
          <p:nvPr/>
        </p:nvSpPr>
        <p:spPr>
          <a:xfrm>
            <a:off x="209549" y="0"/>
            <a:ext cx="11772901" cy="769441"/>
          </a:xfrm>
          <a:prstGeom prst="rect">
            <a:avLst/>
          </a:prstGeom>
          <a:noFill/>
        </p:spPr>
        <p:txBody>
          <a:bodyPr wrap="square">
            <a:spAutoFit/>
          </a:bodyPr>
          <a:lstStyle/>
          <a:p>
            <a:pPr algn="ctr"/>
            <a:r>
              <a:rPr lang="es-ES" sz="4400" b="1" spc="300" dirty="0">
                <a:ln w="9525" cmpd="sng">
                  <a:solidFill>
                    <a:schemeClr val="accent1"/>
                  </a:solidFill>
                  <a:prstDash val="solid"/>
                </a:ln>
                <a:solidFill>
                  <a:srgbClr val="70AD47">
                    <a:tint val="1000"/>
                  </a:srgbClr>
                </a:solidFill>
                <a:effectLst>
                  <a:glow rad="38100">
                    <a:schemeClr val="accent1">
                      <a:alpha val="40000"/>
                    </a:schemeClr>
                  </a:glow>
                </a:effectLst>
              </a:rPr>
              <a:t>LAS MARAVILLAS DE DIOS</a:t>
            </a:r>
          </a:p>
        </p:txBody>
      </p:sp>
      <p:sp>
        <p:nvSpPr>
          <p:cNvPr id="5" name="CuadroTexto 4">
            <a:extLst>
              <a:ext uri="{FF2B5EF4-FFF2-40B4-BE49-F238E27FC236}">
                <a16:creationId xmlns:a16="http://schemas.microsoft.com/office/drawing/2014/main" id="{36B1BDF9-F71B-88C0-8CC3-C2DD7588CA4E}"/>
              </a:ext>
            </a:extLst>
          </p:cNvPr>
          <p:cNvSpPr txBox="1"/>
          <p:nvPr/>
        </p:nvSpPr>
        <p:spPr>
          <a:xfrm>
            <a:off x="438149" y="618548"/>
            <a:ext cx="11315700" cy="923330"/>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“las aguas que venían de arriba se detuvieron como en un montón bien lejos de la ciudad de Adam, que está al lado de </a:t>
            </a:r>
            <a:r>
              <a:rPr lang="es-ES"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Saretán</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y las que descendían al mar del Arabá, al Mar Salado, se acabaron, y fueron divididas; y el pueblo pasó en dirección de Jericó”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(Josué 3:16)</a:t>
            </a:r>
          </a:p>
        </p:txBody>
      </p:sp>
      <p:sp>
        <p:nvSpPr>
          <p:cNvPr id="6" name="CuadroTexto 5">
            <a:extLst>
              <a:ext uri="{FF2B5EF4-FFF2-40B4-BE49-F238E27FC236}">
                <a16:creationId xmlns:a16="http://schemas.microsoft.com/office/drawing/2014/main" id="{0B32CA84-A8A9-0F80-16A3-84944AD60BB2}"/>
              </a:ext>
            </a:extLst>
          </p:cNvPr>
          <p:cNvSpPr txBox="1"/>
          <p:nvPr/>
        </p:nvSpPr>
        <p:spPr>
          <a:xfrm>
            <a:off x="6438900" y="1576387"/>
            <a:ext cx="5753100" cy="1631216"/>
          </a:xfrm>
          <a:prstGeom prst="rect">
            <a:avLst/>
          </a:prstGeom>
          <a:noFill/>
        </p:spPr>
        <p:txBody>
          <a:bodyPr wrap="square" rtlCol="0">
            <a:spAutoFit/>
          </a:bodyPr>
          <a:lstStyle/>
          <a:p>
            <a:pPr>
              <a:spcBef>
                <a:spcPts val="600"/>
              </a:spcBef>
            </a:pPr>
            <a:r>
              <a:rPr lang="es-ES" sz="2000" b="1" dirty="0"/>
              <a:t>Dios es “el único que hace maravillas” (Sal. 72:18). Por ello, lo reconocemos como el Dios Único (Sal. 86:10); recordamos sus maravillas (Sal. 77:11); y contamos sus hechos asombrosos (Sal. 96:3).</a:t>
            </a:r>
          </a:p>
        </p:txBody>
      </p:sp>
      <p:pic>
        <p:nvPicPr>
          <p:cNvPr id="4" name="Imagen 3" descr="Imagen que contiene tabla, hecho de madera, viejo, grande&#10;&#10;El contenido generado por IA puede ser incorrecto.">
            <a:extLst>
              <a:ext uri="{FF2B5EF4-FFF2-40B4-BE49-F238E27FC236}">
                <a16:creationId xmlns:a16="http://schemas.microsoft.com/office/drawing/2014/main" id="{DDD47B7F-6019-71F0-12B2-C12C62670C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0" y="1702607"/>
            <a:ext cx="6024563" cy="3803006"/>
          </a:xfrm>
          <a:prstGeom prst="rect">
            <a:avLst/>
          </a:prstGeom>
          <a:ln w="88900" cap="sq" cmpd="thickThin">
            <a:solidFill>
              <a:srgbClr val="926D36"/>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005D4EEF-1520-14E4-D6D3-FA034A480F38}"/>
              </a:ext>
            </a:extLst>
          </p:cNvPr>
          <p:cNvSpPr txBox="1"/>
          <p:nvPr/>
        </p:nvSpPr>
        <p:spPr>
          <a:xfrm>
            <a:off x="128587" y="5530007"/>
            <a:ext cx="6719887" cy="1323439"/>
          </a:xfrm>
          <a:prstGeom prst="rect">
            <a:avLst/>
          </a:prstGeom>
          <a:noFill/>
        </p:spPr>
        <p:txBody>
          <a:bodyPr wrap="square">
            <a:spAutoFit/>
          </a:bodyPr>
          <a:lstStyle/>
          <a:p>
            <a:pPr>
              <a:spcBef>
                <a:spcPts val="600"/>
              </a:spcBef>
            </a:pPr>
            <a:r>
              <a:rPr lang="es-ES" sz="2000" b="1" dirty="0"/>
              <a:t>El cruce del Jordán es una de las maravillas de Dios, que apunta –proféticamente– a otra de las grandes maravillas que Dios ha prometido realizar en nosotros: la entrada en la Canaán celestial (Zac. 8:6-8).</a:t>
            </a:r>
          </a:p>
        </p:txBody>
      </p:sp>
      <p:pic>
        <p:nvPicPr>
          <p:cNvPr id="10" name="Imagen 9" descr="Un grupo de personas en medio de varios árboles&#10;&#10;El contenido generado por IA puede ser incorrecto.">
            <a:extLst>
              <a:ext uri="{FF2B5EF4-FFF2-40B4-BE49-F238E27FC236}">
                <a16:creationId xmlns:a16="http://schemas.microsoft.com/office/drawing/2014/main" id="{A538EC3F-93EF-B448-A06B-B06D882EE14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943724" y="4895423"/>
            <a:ext cx="5119689" cy="185844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B297A29-913F-E0CE-D7A1-D102B22DD393}"/>
              </a:ext>
            </a:extLst>
          </p:cNvPr>
          <p:cNvSpPr txBox="1"/>
          <p:nvPr/>
        </p:nvSpPr>
        <p:spPr>
          <a:xfrm>
            <a:off x="6438900" y="3207603"/>
            <a:ext cx="5753100" cy="1631216"/>
          </a:xfrm>
          <a:prstGeom prst="rect">
            <a:avLst/>
          </a:prstGeom>
          <a:noFill/>
        </p:spPr>
        <p:txBody>
          <a:bodyPr wrap="square">
            <a:spAutoFit/>
          </a:bodyPr>
          <a:lstStyle/>
          <a:p>
            <a:pPr>
              <a:spcBef>
                <a:spcPts val="600"/>
              </a:spcBef>
            </a:pPr>
            <a:r>
              <a:rPr lang="es-ES" sz="2000" b="1" dirty="0"/>
              <a:t>No hay nada difícil o demasiado maravilloso para Él, que creó todo lo que existe (</a:t>
            </a:r>
            <a:r>
              <a:rPr lang="es-ES" sz="2000" b="1" dirty="0" err="1"/>
              <a:t>Jer</a:t>
            </a:r>
            <a:r>
              <a:rPr lang="es-ES" sz="2000" b="1" dirty="0"/>
              <a:t>. 32:17; </a:t>
            </a:r>
            <a:r>
              <a:rPr lang="es-ES" sz="2000" b="1" dirty="0" err="1"/>
              <a:t>Lc</a:t>
            </a:r>
            <a:r>
              <a:rPr lang="es-ES" sz="2000" b="1" dirty="0"/>
              <a:t>. 1:37). Por eso, podemos confiar en que también puede hacer maravillas en nuestra vida (Sal. 107:8).</a:t>
            </a:r>
          </a:p>
        </p:txBody>
      </p:sp>
    </p:spTree>
    <p:extLst>
      <p:ext uri="{BB962C8B-B14F-4D97-AF65-F5344CB8AC3E}">
        <p14:creationId xmlns:p14="http://schemas.microsoft.com/office/powerpoint/2010/main" val="245137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97A87FA-955C-C6BD-19DA-E2570729E7C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3204D56-6CBE-FF8F-2258-E1939E6BE67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281724" y="1973359"/>
            <a:ext cx="6350805" cy="4795953"/>
          </a:xfrm>
          <a:prstGeom prst="rect">
            <a:avLst/>
          </a:prstGeom>
          <a:effectLst>
            <a:outerShdw blurRad="50800" dist="38100" dir="2700000" algn="tl" rotWithShape="0">
              <a:prstClr val="black">
                <a:alpha val="40000"/>
              </a:prstClr>
            </a:outerShdw>
          </a:effectLst>
        </p:spPr>
      </p:pic>
      <p:pic>
        <p:nvPicPr>
          <p:cNvPr id="7" name="Imagen 6" descr="Dibujo de una persona&#10;&#10;El contenido generado por IA puede ser incorrecto.">
            <a:extLst>
              <a:ext uri="{FF2B5EF4-FFF2-40B4-BE49-F238E27FC236}">
                <a16:creationId xmlns:a16="http://schemas.microsoft.com/office/drawing/2014/main" id="{2C00827E-BC99-8061-2A79-1C9CD6C30B3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4671039" y="639011"/>
            <a:ext cx="949974" cy="2128269"/>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7F67824F-84D0-05EB-DFD3-131616173D33}"/>
              </a:ext>
            </a:extLst>
          </p:cNvPr>
          <p:cNvSpPr txBox="1"/>
          <p:nvPr/>
        </p:nvSpPr>
        <p:spPr>
          <a:xfrm>
            <a:off x="5146026" y="2767280"/>
            <a:ext cx="7045973" cy="1446550"/>
          </a:xfrm>
          <a:prstGeom prst="rect">
            <a:avLst/>
          </a:prstGeom>
          <a:noFill/>
        </p:spPr>
        <p:txBody>
          <a:bodyPr wrap="square">
            <a:spAutoFit/>
            <a:scene3d>
              <a:camera prst="orthographicFront"/>
              <a:lightRig rig="threePt" dir="t"/>
            </a:scene3d>
            <a:sp3d extrusionH="57150">
              <a:bevelT w="38100" h="38100"/>
            </a:sp3d>
          </a:bodyPr>
          <a:lstStyle/>
          <a:p>
            <a:pPr algn="ctr"/>
            <a:r>
              <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RECORDAR Y OLVIDAR</a:t>
            </a:r>
          </a:p>
          <a:p>
            <a:pPr algn="ctr"/>
            <a:r>
              <a:rPr lang="es-ES" sz="40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(JOSUÉ 4)</a:t>
            </a:r>
          </a:p>
        </p:txBody>
      </p:sp>
    </p:spTree>
    <p:extLst>
      <p:ext uri="{BB962C8B-B14F-4D97-AF65-F5344CB8AC3E}">
        <p14:creationId xmlns:p14="http://schemas.microsoft.com/office/powerpoint/2010/main" val="669382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9F61B8-CB93-D056-BB29-A90CCDEF242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6E44BFA-A5F9-1E96-B1CD-A5E54C88A43C}"/>
              </a:ext>
            </a:extLst>
          </p:cNvPr>
          <p:cNvSpPr txBox="1"/>
          <p:nvPr/>
        </p:nvSpPr>
        <p:spPr>
          <a:xfrm>
            <a:off x="0" y="0"/>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SEÑALES PARA EL RECUERDO</a:t>
            </a:r>
          </a:p>
        </p:txBody>
      </p:sp>
      <p:sp>
        <p:nvSpPr>
          <p:cNvPr id="4" name="CuadroTexto 3">
            <a:extLst>
              <a:ext uri="{FF2B5EF4-FFF2-40B4-BE49-F238E27FC236}">
                <a16:creationId xmlns:a16="http://schemas.microsoft.com/office/drawing/2014/main" id="{845A30FC-2FE4-190D-F756-1049BC89C6E2}"/>
              </a:ext>
            </a:extLst>
          </p:cNvPr>
          <p:cNvSpPr txBox="1"/>
          <p:nvPr/>
        </p:nvSpPr>
        <p:spPr>
          <a:xfrm>
            <a:off x="976311" y="628947"/>
            <a:ext cx="10239375" cy="646331"/>
          </a:xfrm>
          <a:prstGeom prst="rect">
            <a:avLst/>
          </a:prstGeom>
          <a:noFill/>
        </p:spPr>
        <p:txBody>
          <a:bodyPr wrap="square">
            <a:spAutoFit/>
          </a:bodyPr>
          <a:lstStyle/>
          <a:p>
            <a:pPr algn="ct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“y servirán como señal entre vosotros. En el futuro, cuando vuestros hijos os pregunten: “¿Por qué están estas piedras aquí?”, vosotros les responderéis…” </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(Josué 4:6-7a </a:t>
            </a:r>
            <a:r>
              <a:rPr lang="es-ES" sz="1100" b="1"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5" name="CuadroTexto 4">
            <a:extLst>
              <a:ext uri="{FF2B5EF4-FFF2-40B4-BE49-F238E27FC236}">
                <a16:creationId xmlns:a16="http://schemas.microsoft.com/office/drawing/2014/main" id="{05704F5E-C7F1-E1E5-FC3C-68853C69F0C6}"/>
              </a:ext>
            </a:extLst>
          </p:cNvPr>
          <p:cNvSpPr txBox="1"/>
          <p:nvPr/>
        </p:nvSpPr>
        <p:spPr>
          <a:xfrm>
            <a:off x="152400" y="1341501"/>
            <a:ext cx="6877050" cy="400110"/>
          </a:xfrm>
          <a:prstGeom prst="rect">
            <a:avLst/>
          </a:prstGeom>
          <a:noFill/>
        </p:spPr>
        <p:txBody>
          <a:bodyPr wrap="square" rtlCol="0">
            <a:spAutoFit/>
          </a:bodyPr>
          <a:lstStyle/>
          <a:p>
            <a:pPr>
              <a:spcBef>
                <a:spcPts val="600"/>
              </a:spcBef>
            </a:pPr>
            <a:r>
              <a:rPr lang="es-ES" sz="2000" b="1" dirty="0"/>
              <a:t>En la Biblia, una señal puede tener diversos significados:</a:t>
            </a:r>
          </a:p>
        </p:txBody>
      </p:sp>
      <p:grpSp>
        <p:nvGrpSpPr>
          <p:cNvPr id="25" name="Grupo 24">
            <a:extLst>
              <a:ext uri="{FF2B5EF4-FFF2-40B4-BE49-F238E27FC236}">
                <a16:creationId xmlns:a16="http://schemas.microsoft.com/office/drawing/2014/main" id="{50DFF90F-28DE-F238-90B7-0104F9FABA30}"/>
              </a:ext>
            </a:extLst>
          </p:cNvPr>
          <p:cNvGrpSpPr/>
          <p:nvPr/>
        </p:nvGrpSpPr>
        <p:grpSpPr>
          <a:xfrm>
            <a:off x="84212" y="1861033"/>
            <a:ext cx="2368133" cy="1374889"/>
            <a:chOff x="84212" y="1861033"/>
            <a:chExt cx="2368133" cy="1374889"/>
          </a:xfrm>
        </p:grpSpPr>
        <p:sp>
          <p:nvSpPr>
            <p:cNvPr id="11" name="Forma libre: forma 10">
              <a:extLst>
                <a:ext uri="{FF2B5EF4-FFF2-40B4-BE49-F238E27FC236}">
                  <a16:creationId xmlns:a16="http://schemas.microsoft.com/office/drawing/2014/main" id="{02EB1938-2CF1-1102-06CB-BC2EA37432B5}"/>
                </a:ext>
              </a:extLst>
            </p:cNvPr>
            <p:cNvSpPr/>
            <p:nvPr/>
          </p:nvSpPr>
          <p:spPr>
            <a:xfrm>
              <a:off x="754300" y="1866859"/>
              <a:ext cx="1698045" cy="1369063"/>
            </a:xfrm>
            <a:custGeom>
              <a:avLst/>
              <a:gdLst>
                <a:gd name="connsiteX0" fmla="*/ 0 w 1848157"/>
                <a:gd name="connsiteY0" fmla="*/ 0 h 1161427"/>
                <a:gd name="connsiteX1" fmla="*/ 1848157 w 1848157"/>
                <a:gd name="connsiteY1" fmla="*/ 0 h 1161427"/>
                <a:gd name="connsiteX2" fmla="*/ 1848157 w 1848157"/>
                <a:gd name="connsiteY2" fmla="*/ 1161427 h 1161427"/>
                <a:gd name="connsiteX3" fmla="*/ 0 w 1848157"/>
                <a:gd name="connsiteY3" fmla="*/ 1161427 h 1161427"/>
                <a:gd name="connsiteX4" fmla="*/ 0 w 1848157"/>
                <a:gd name="connsiteY4" fmla="*/ 0 h 116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157" h="1161427">
                  <a:moveTo>
                    <a:pt x="0" y="0"/>
                  </a:moveTo>
                  <a:lnTo>
                    <a:pt x="1848157" y="0"/>
                  </a:lnTo>
                  <a:lnTo>
                    <a:pt x="1848157" y="1161427"/>
                  </a:lnTo>
                  <a:lnTo>
                    <a:pt x="0" y="1161427"/>
                  </a:lnTo>
                  <a:lnTo>
                    <a:pt x="0" y="0"/>
                  </a:lnTo>
                  <a:close/>
                </a:path>
              </a:pathLst>
            </a:custGeom>
            <a:solidFill>
              <a:schemeClr val="accent4">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681" tIns="76200" rIns="76200" bIns="76200" numCol="1" spcCol="1270" anchor="ctr" anchorCtr="0">
              <a:noAutofit/>
            </a:bodyPr>
            <a:lstStyle/>
            <a:p>
              <a:pPr marL="0" lvl="0" indent="0" algn="l" defTabSz="889000">
                <a:lnSpc>
                  <a:spcPct val="90000"/>
                </a:lnSpc>
                <a:spcBef>
                  <a:spcPct val="0"/>
                </a:spcBef>
                <a:spcAft>
                  <a:spcPct val="35000"/>
                </a:spcAft>
                <a:buNone/>
              </a:pPr>
              <a:r>
                <a:rPr lang="es-ES" b="1" kern="1200" dirty="0"/>
                <a:t>Un acto prodigioso (1R. 13:3)</a:t>
              </a:r>
              <a:endParaRPr lang="es-ES" kern="1200" dirty="0"/>
            </a:p>
          </p:txBody>
        </p:sp>
        <p:sp>
          <p:nvSpPr>
            <p:cNvPr id="12" name="Rectángulo 11">
              <a:extLst>
                <a:ext uri="{FF2B5EF4-FFF2-40B4-BE49-F238E27FC236}">
                  <a16:creationId xmlns:a16="http://schemas.microsoft.com/office/drawing/2014/main" id="{BF915D9F-B31D-F85D-731C-A607BA578C20}"/>
                </a:ext>
              </a:extLst>
            </p:cNvPr>
            <p:cNvSpPr/>
            <p:nvPr/>
          </p:nvSpPr>
          <p:spPr>
            <a:xfrm>
              <a:off x="84212" y="1861033"/>
              <a:ext cx="1022075" cy="1362067"/>
            </a:xfrm>
            <a:prstGeom prst="rect">
              <a:avLst/>
            </a:prstGeom>
            <a:blipFill rotWithShape="1">
              <a:blip r:embed="rId3" cstate="hqprint">
                <a:extLst>
                  <a:ext uri="{28A0092B-C50C-407E-A947-70E740481C1C}">
                    <a14:useLocalDpi xmlns:a14="http://schemas.microsoft.com/office/drawing/2010/main"/>
                  </a:ext>
                </a:extLst>
              </a:blip>
              <a:srcRect/>
              <a:stretch>
                <a:fillRect/>
              </a:stretch>
            </a:blipFill>
            <a:ln>
              <a:solidFill>
                <a:schemeClr val="accent4">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4" name="Grupo 23">
            <a:extLst>
              <a:ext uri="{FF2B5EF4-FFF2-40B4-BE49-F238E27FC236}">
                <a16:creationId xmlns:a16="http://schemas.microsoft.com/office/drawing/2014/main" id="{5FD581DE-9BC7-0C8A-B145-17CD02B0855B}"/>
              </a:ext>
            </a:extLst>
          </p:cNvPr>
          <p:cNvGrpSpPr/>
          <p:nvPr/>
        </p:nvGrpSpPr>
        <p:grpSpPr>
          <a:xfrm>
            <a:off x="2517614" y="1861641"/>
            <a:ext cx="2366028" cy="1369584"/>
            <a:chOff x="2517614" y="1861641"/>
            <a:chExt cx="2366028" cy="1369584"/>
          </a:xfrm>
        </p:grpSpPr>
        <p:sp>
          <p:nvSpPr>
            <p:cNvPr id="13" name="Forma libre: forma 12">
              <a:extLst>
                <a:ext uri="{FF2B5EF4-FFF2-40B4-BE49-F238E27FC236}">
                  <a16:creationId xmlns:a16="http://schemas.microsoft.com/office/drawing/2014/main" id="{0D1D8166-B2BC-FCF9-0B7F-58A262100318}"/>
                </a:ext>
              </a:extLst>
            </p:cNvPr>
            <p:cNvSpPr/>
            <p:nvPr/>
          </p:nvSpPr>
          <p:spPr>
            <a:xfrm>
              <a:off x="3189053" y="1866859"/>
              <a:ext cx="1694589" cy="1364366"/>
            </a:xfrm>
            <a:custGeom>
              <a:avLst/>
              <a:gdLst>
                <a:gd name="connsiteX0" fmla="*/ 0 w 1844395"/>
                <a:gd name="connsiteY0" fmla="*/ 0 h 1157443"/>
                <a:gd name="connsiteX1" fmla="*/ 1844395 w 1844395"/>
                <a:gd name="connsiteY1" fmla="*/ 0 h 1157443"/>
                <a:gd name="connsiteX2" fmla="*/ 1844395 w 1844395"/>
                <a:gd name="connsiteY2" fmla="*/ 1157443 h 1157443"/>
                <a:gd name="connsiteX3" fmla="*/ 0 w 1844395"/>
                <a:gd name="connsiteY3" fmla="*/ 1157443 h 1157443"/>
                <a:gd name="connsiteX4" fmla="*/ 0 w 1844395"/>
                <a:gd name="connsiteY4" fmla="*/ 0 h 115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395" h="1157443">
                  <a:moveTo>
                    <a:pt x="0" y="0"/>
                  </a:moveTo>
                  <a:lnTo>
                    <a:pt x="1844395" y="0"/>
                  </a:lnTo>
                  <a:lnTo>
                    <a:pt x="1844395" y="1157443"/>
                  </a:lnTo>
                  <a:lnTo>
                    <a:pt x="0" y="1157443"/>
                  </a:lnTo>
                  <a:lnTo>
                    <a:pt x="0" y="0"/>
                  </a:lnTo>
                  <a:close/>
                </a:path>
              </a:pathLst>
            </a:custGeom>
            <a:solidFill>
              <a:schemeClr val="accent3">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404" tIns="76200" rIns="76200" bIns="76200" numCol="1" spcCol="1270" anchor="ctr" anchorCtr="0">
              <a:noAutofit/>
            </a:bodyPr>
            <a:lstStyle/>
            <a:p>
              <a:pPr marL="0" lvl="0" indent="0" algn="l" defTabSz="889000">
                <a:lnSpc>
                  <a:spcPct val="90000"/>
                </a:lnSpc>
                <a:spcBef>
                  <a:spcPct val="0"/>
                </a:spcBef>
                <a:spcAft>
                  <a:spcPct val="35000"/>
                </a:spcAft>
                <a:buNone/>
              </a:pPr>
              <a:r>
                <a:rPr lang="es-ES" b="1" kern="1200" dirty="0"/>
                <a:t>Un símbolo de algo</a:t>
              </a:r>
              <a:br>
                <a:rPr lang="es-ES" b="1" kern="1200" dirty="0"/>
              </a:br>
              <a:r>
                <a:rPr lang="es-ES" b="1" kern="1200" dirty="0"/>
                <a:t>(</a:t>
              </a:r>
              <a:r>
                <a:rPr lang="es-ES" b="1" kern="1200" dirty="0" err="1"/>
                <a:t>Gn</a:t>
              </a:r>
              <a:r>
                <a:rPr lang="es-ES" b="1" kern="1200" dirty="0"/>
                <a:t>. 9:13)</a:t>
              </a:r>
              <a:endParaRPr lang="es-ES" kern="1200" dirty="0"/>
            </a:p>
          </p:txBody>
        </p:sp>
        <p:sp>
          <p:nvSpPr>
            <p:cNvPr id="14" name="Rectángulo 13">
              <a:extLst>
                <a:ext uri="{FF2B5EF4-FFF2-40B4-BE49-F238E27FC236}">
                  <a16:creationId xmlns:a16="http://schemas.microsoft.com/office/drawing/2014/main" id="{F1302451-25C8-601A-78B5-6C9B19B361E5}"/>
                </a:ext>
              </a:extLst>
            </p:cNvPr>
            <p:cNvSpPr/>
            <p:nvPr/>
          </p:nvSpPr>
          <p:spPr>
            <a:xfrm>
              <a:off x="2517614" y="1861641"/>
              <a:ext cx="1020786" cy="1360344"/>
            </a:xfrm>
            <a:prstGeom prst="rect">
              <a:avLst/>
            </a:prstGeom>
            <a: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t="-7000" b="-7000"/>
              </a:stretch>
            </a:blipFill>
            <a:ln>
              <a:solidFill>
                <a:schemeClr val="accent3">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dirty="0"/>
            </a:p>
          </p:txBody>
        </p:sp>
      </p:grpSp>
      <p:grpSp>
        <p:nvGrpSpPr>
          <p:cNvPr id="23" name="Grupo 22">
            <a:extLst>
              <a:ext uri="{FF2B5EF4-FFF2-40B4-BE49-F238E27FC236}">
                <a16:creationId xmlns:a16="http://schemas.microsoft.com/office/drawing/2014/main" id="{CD2A3CBD-2410-EC68-70A9-7B1A16D8E02F}"/>
              </a:ext>
            </a:extLst>
          </p:cNvPr>
          <p:cNvGrpSpPr/>
          <p:nvPr/>
        </p:nvGrpSpPr>
        <p:grpSpPr>
          <a:xfrm>
            <a:off x="4949727" y="1865266"/>
            <a:ext cx="2351134" cy="1352800"/>
            <a:chOff x="4949727" y="1865266"/>
            <a:chExt cx="2351134" cy="1352800"/>
          </a:xfrm>
        </p:grpSpPr>
        <p:sp>
          <p:nvSpPr>
            <p:cNvPr id="15" name="Forma libre: forma 14">
              <a:extLst>
                <a:ext uri="{FF2B5EF4-FFF2-40B4-BE49-F238E27FC236}">
                  <a16:creationId xmlns:a16="http://schemas.microsoft.com/office/drawing/2014/main" id="{CB60D68B-6838-1997-9807-6F2437053877}"/>
                </a:ext>
              </a:extLst>
            </p:cNvPr>
            <p:cNvSpPr/>
            <p:nvPr/>
          </p:nvSpPr>
          <p:spPr>
            <a:xfrm>
              <a:off x="5620350" y="1866859"/>
              <a:ext cx="1680511" cy="1351207"/>
            </a:xfrm>
            <a:custGeom>
              <a:avLst/>
              <a:gdLst>
                <a:gd name="connsiteX0" fmla="*/ 0 w 1829073"/>
                <a:gd name="connsiteY0" fmla="*/ 0 h 1146279"/>
                <a:gd name="connsiteX1" fmla="*/ 1829073 w 1829073"/>
                <a:gd name="connsiteY1" fmla="*/ 0 h 1146279"/>
                <a:gd name="connsiteX2" fmla="*/ 1829073 w 1829073"/>
                <a:gd name="connsiteY2" fmla="*/ 1146279 h 1146279"/>
                <a:gd name="connsiteX3" fmla="*/ 0 w 1829073"/>
                <a:gd name="connsiteY3" fmla="*/ 1146279 h 1146279"/>
                <a:gd name="connsiteX4" fmla="*/ 0 w 1829073"/>
                <a:gd name="connsiteY4" fmla="*/ 0 h 114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073" h="1146279">
                  <a:moveTo>
                    <a:pt x="0" y="0"/>
                  </a:moveTo>
                  <a:lnTo>
                    <a:pt x="1829073" y="0"/>
                  </a:lnTo>
                  <a:lnTo>
                    <a:pt x="1829073" y="1146279"/>
                  </a:lnTo>
                  <a:lnTo>
                    <a:pt x="0" y="1146279"/>
                  </a:lnTo>
                  <a:lnTo>
                    <a:pt x="0" y="0"/>
                  </a:lnTo>
                  <a:close/>
                </a:path>
              </a:pathLst>
            </a:custGeom>
            <a:solidFill>
              <a:schemeClr val="accent1">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es-ES" b="1" kern="1200" dirty="0"/>
                <a:t>Una marca de aviso (</a:t>
              </a:r>
              <a:r>
                <a:rPr lang="es-ES" b="1" kern="1200" dirty="0" err="1"/>
                <a:t>Éx</a:t>
              </a:r>
              <a:r>
                <a:rPr lang="es-ES" b="1" kern="1200" dirty="0"/>
                <a:t>. 12:13)</a:t>
              </a:r>
              <a:endParaRPr lang="es-ES" kern="1200" dirty="0"/>
            </a:p>
          </p:txBody>
        </p:sp>
        <p:sp>
          <p:nvSpPr>
            <p:cNvPr id="16" name="Rectángulo 15">
              <a:extLst>
                <a:ext uri="{FF2B5EF4-FFF2-40B4-BE49-F238E27FC236}">
                  <a16:creationId xmlns:a16="http://schemas.microsoft.com/office/drawing/2014/main" id="{B7E29DFF-B7A1-069B-AC30-85D6A5284602}"/>
                </a:ext>
              </a:extLst>
            </p:cNvPr>
            <p:cNvSpPr/>
            <p:nvPr/>
          </p:nvSpPr>
          <p:spPr>
            <a:xfrm>
              <a:off x="4949727" y="1865266"/>
              <a:ext cx="1013067" cy="1350057"/>
            </a:xfrm>
            <a:prstGeom prst="rect">
              <a:avLst/>
            </a:prstGeom>
            <a:blipFill rotWithShape="1">
              <a:blip r:embed="rId6" cstate="hqprint">
                <a:extLst>
                  <a:ext uri="{28A0092B-C50C-407E-A947-70E740481C1C}">
                    <a14:useLocalDpi xmlns:a14="http://schemas.microsoft.com/office/drawing/2010/main"/>
                  </a:ext>
                </a:extLst>
              </a:blip>
              <a:srcRect/>
              <a:stretch>
                <a:fillRect/>
              </a:stretch>
            </a:blipFill>
            <a:ln>
              <a:solidFill>
                <a:schemeClr val="accent1">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2" name="Grupo 21">
            <a:extLst>
              <a:ext uri="{FF2B5EF4-FFF2-40B4-BE49-F238E27FC236}">
                <a16:creationId xmlns:a16="http://schemas.microsoft.com/office/drawing/2014/main" id="{6605A4DA-0CD4-3F1A-2884-5082D14C1FBA}"/>
              </a:ext>
            </a:extLst>
          </p:cNvPr>
          <p:cNvGrpSpPr/>
          <p:nvPr/>
        </p:nvGrpSpPr>
        <p:grpSpPr>
          <a:xfrm>
            <a:off x="7374121" y="1865266"/>
            <a:ext cx="2342743" cy="1350057"/>
            <a:chOff x="7374121" y="1865266"/>
            <a:chExt cx="2342743" cy="1350057"/>
          </a:xfrm>
        </p:grpSpPr>
        <p:sp>
          <p:nvSpPr>
            <p:cNvPr id="17" name="Forma libre: forma 16">
              <a:extLst>
                <a:ext uri="{FF2B5EF4-FFF2-40B4-BE49-F238E27FC236}">
                  <a16:creationId xmlns:a16="http://schemas.microsoft.com/office/drawing/2014/main" id="{4516A642-64F6-5E3A-F96E-69E710E3973A}"/>
                </a:ext>
              </a:extLst>
            </p:cNvPr>
            <p:cNvSpPr/>
            <p:nvPr/>
          </p:nvSpPr>
          <p:spPr>
            <a:xfrm>
              <a:off x="8037569" y="1866859"/>
              <a:ext cx="1679295" cy="1348464"/>
            </a:xfrm>
            <a:custGeom>
              <a:avLst/>
              <a:gdLst>
                <a:gd name="connsiteX0" fmla="*/ 0 w 1827749"/>
                <a:gd name="connsiteY0" fmla="*/ 0 h 1143952"/>
                <a:gd name="connsiteX1" fmla="*/ 1827749 w 1827749"/>
                <a:gd name="connsiteY1" fmla="*/ 0 h 1143952"/>
                <a:gd name="connsiteX2" fmla="*/ 1827749 w 1827749"/>
                <a:gd name="connsiteY2" fmla="*/ 1143952 h 1143952"/>
                <a:gd name="connsiteX3" fmla="*/ 0 w 1827749"/>
                <a:gd name="connsiteY3" fmla="*/ 1143952 h 1143952"/>
                <a:gd name="connsiteX4" fmla="*/ 0 w 1827749"/>
                <a:gd name="connsiteY4" fmla="*/ 0 h 114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749" h="1143952">
                  <a:moveTo>
                    <a:pt x="0" y="0"/>
                  </a:moveTo>
                  <a:lnTo>
                    <a:pt x="1827749" y="0"/>
                  </a:lnTo>
                  <a:lnTo>
                    <a:pt x="1827749" y="1143952"/>
                  </a:lnTo>
                  <a:lnTo>
                    <a:pt x="0" y="1143952"/>
                  </a:lnTo>
                  <a:lnTo>
                    <a:pt x="0" y="0"/>
                  </a:lnTo>
                  <a:close/>
                </a:path>
              </a:pathLst>
            </a:custGeom>
            <a:solidFill>
              <a:schemeClr val="accent2">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es-ES" b="1" kern="1200" dirty="0"/>
                <a:t>Una marca distintiva (Ez. 20:20)</a:t>
              </a:r>
              <a:endParaRPr lang="es-ES" kern="1200" dirty="0"/>
            </a:p>
          </p:txBody>
        </p:sp>
        <p:sp>
          <p:nvSpPr>
            <p:cNvPr id="18" name="Rectángulo 17">
              <a:extLst>
                <a:ext uri="{FF2B5EF4-FFF2-40B4-BE49-F238E27FC236}">
                  <a16:creationId xmlns:a16="http://schemas.microsoft.com/office/drawing/2014/main" id="{F9AD51C1-7962-05EF-2426-5684ACBF3899}"/>
                </a:ext>
              </a:extLst>
            </p:cNvPr>
            <p:cNvSpPr/>
            <p:nvPr/>
          </p:nvSpPr>
          <p:spPr>
            <a:xfrm>
              <a:off x="7374121" y="1865266"/>
              <a:ext cx="1013067" cy="1350057"/>
            </a:xfrm>
            <a:prstGeom prst="rect">
              <a:avLst/>
            </a:prstGeom>
            <a:blipFill rotWithShape="1">
              <a:blip r:embed="rId7" cstate="hqprint">
                <a:extLst>
                  <a:ext uri="{28A0092B-C50C-407E-A947-70E740481C1C}">
                    <a14:useLocalDpi xmlns:a14="http://schemas.microsoft.com/office/drawing/2010/main"/>
                  </a:ext>
                </a:extLst>
              </a:blip>
              <a:srcRect/>
              <a:stretch>
                <a:fillRect/>
              </a:stretch>
            </a:blipFill>
            <a:ln>
              <a:solidFill>
                <a:schemeClr val="accent2">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1" name="Grupo 20">
            <a:extLst>
              <a:ext uri="{FF2B5EF4-FFF2-40B4-BE49-F238E27FC236}">
                <a16:creationId xmlns:a16="http://schemas.microsoft.com/office/drawing/2014/main" id="{B8FA4016-2674-40E6-1C9E-DC334F757A81}"/>
              </a:ext>
            </a:extLst>
          </p:cNvPr>
          <p:cNvGrpSpPr/>
          <p:nvPr/>
        </p:nvGrpSpPr>
        <p:grpSpPr>
          <a:xfrm>
            <a:off x="9798514" y="1865266"/>
            <a:ext cx="2333175" cy="1365960"/>
            <a:chOff x="9798514" y="1865266"/>
            <a:chExt cx="2333175" cy="1365960"/>
          </a:xfrm>
        </p:grpSpPr>
        <p:sp>
          <p:nvSpPr>
            <p:cNvPr id="19" name="Forma libre: forma 18">
              <a:extLst>
                <a:ext uri="{FF2B5EF4-FFF2-40B4-BE49-F238E27FC236}">
                  <a16:creationId xmlns:a16="http://schemas.microsoft.com/office/drawing/2014/main" id="{58255379-E3FF-FF42-E8EB-EDC65DCF0C98}"/>
                </a:ext>
              </a:extLst>
            </p:cNvPr>
            <p:cNvSpPr/>
            <p:nvPr/>
          </p:nvSpPr>
          <p:spPr>
            <a:xfrm>
              <a:off x="10453572" y="1866860"/>
              <a:ext cx="1678117" cy="1364366"/>
            </a:xfrm>
            <a:custGeom>
              <a:avLst/>
              <a:gdLst>
                <a:gd name="connsiteX0" fmla="*/ 0 w 1826467"/>
                <a:gd name="connsiteY0" fmla="*/ 0 h 1218157"/>
                <a:gd name="connsiteX1" fmla="*/ 1826467 w 1826467"/>
                <a:gd name="connsiteY1" fmla="*/ 0 h 1218157"/>
                <a:gd name="connsiteX2" fmla="*/ 1826467 w 1826467"/>
                <a:gd name="connsiteY2" fmla="*/ 1218157 h 1218157"/>
                <a:gd name="connsiteX3" fmla="*/ 0 w 1826467"/>
                <a:gd name="connsiteY3" fmla="*/ 1218157 h 1218157"/>
                <a:gd name="connsiteX4" fmla="*/ 0 w 1826467"/>
                <a:gd name="connsiteY4" fmla="*/ 0 h 12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67" h="1218157">
                  <a:moveTo>
                    <a:pt x="0" y="0"/>
                  </a:moveTo>
                  <a:lnTo>
                    <a:pt x="1826467" y="0"/>
                  </a:lnTo>
                  <a:lnTo>
                    <a:pt x="1826467" y="1218157"/>
                  </a:lnTo>
                  <a:lnTo>
                    <a:pt x="0" y="1218157"/>
                  </a:lnTo>
                  <a:lnTo>
                    <a:pt x="0" y="0"/>
                  </a:lnTo>
                  <a:close/>
                </a:path>
              </a:pathLst>
            </a:custGeom>
            <a:solidFill>
              <a:srgbClr val="FFF0C1"/>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es-ES" b="1" kern="1200" dirty="0"/>
                <a:t>Un memorial (</a:t>
              </a:r>
              <a:r>
                <a:rPr lang="es-ES" b="1" kern="1200" dirty="0" err="1"/>
                <a:t>Gn</a:t>
              </a:r>
              <a:r>
                <a:rPr lang="es-ES" b="1" kern="1200" dirty="0"/>
                <a:t>. 28:18)</a:t>
              </a:r>
              <a:endParaRPr lang="es-ES" kern="1200" dirty="0"/>
            </a:p>
          </p:txBody>
        </p:sp>
        <p:sp>
          <p:nvSpPr>
            <p:cNvPr id="20" name="Rectángulo 19">
              <a:extLst>
                <a:ext uri="{FF2B5EF4-FFF2-40B4-BE49-F238E27FC236}">
                  <a16:creationId xmlns:a16="http://schemas.microsoft.com/office/drawing/2014/main" id="{A83EEF63-BC30-2CA5-DE0E-FE773D30DAEB}"/>
                </a:ext>
              </a:extLst>
            </p:cNvPr>
            <p:cNvSpPr/>
            <p:nvPr/>
          </p:nvSpPr>
          <p:spPr>
            <a:xfrm>
              <a:off x="9798514" y="1865266"/>
              <a:ext cx="1013067" cy="1350057"/>
            </a:xfrm>
            <a:prstGeom prst="rect">
              <a:avLst/>
            </a:prstGeom>
            <a:blipFill rotWithShape="1">
              <a:blip r:embed="rId8" cstate="hq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C89800"/>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sp>
        <p:nvSpPr>
          <p:cNvPr id="7" name="CuadroTexto 6">
            <a:extLst>
              <a:ext uri="{FF2B5EF4-FFF2-40B4-BE49-F238E27FC236}">
                <a16:creationId xmlns:a16="http://schemas.microsoft.com/office/drawing/2014/main" id="{0BA2DA80-26A1-D87D-AF1A-236BE048D0FC}"/>
              </a:ext>
            </a:extLst>
          </p:cNvPr>
          <p:cNvSpPr txBox="1"/>
          <p:nvPr/>
        </p:nvSpPr>
        <p:spPr>
          <a:xfrm>
            <a:off x="133350" y="3412391"/>
            <a:ext cx="6896100" cy="707886"/>
          </a:xfrm>
          <a:prstGeom prst="rect">
            <a:avLst/>
          </a:prstGeom>
          <a:noFill/>
        </p:spPr>
        <p:txBody>
          <a:bodyPr wrap="square" rtlCol="0">
            <a:spAutoFit/>
          </a:bodyPr>
          <a:lstStyle/>
          <a:p>
            <a:pPr>
              <a:spcBef>
                <a:spcPts val="600"/>
              </a:spcBef>
            </a:pPr>
            <a:r>
              <a:rPr lang="es-ES" sz="2000" b="1" dirty="0"/>
              <a:t>Las 12 piedras tomadas del Jordán que Josué levantó como señal pertenecen a este último tipo: un memorial.</a:t>
            </a:r>
          </a:p>
        </p:txBody>
      </p:sp>
      <p:pic>
        <p:nvPicPr>
          <p:cNvPr id="8" name="Imagen 7">
            <a:extLst>
              <a:ext uri="{FF2B5EF4-FFF2-40B4-BE49-F238E27FC236}">
                <a16:creationId xmlns:a16="http://schemas.microsoft.com/office/drawing/2014/main" id="{583E4246-8532-C88A-6FC8-F4885DF702C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7073938" y="3469422"/>
            <a:ext cx="5035474" cy="3209925"/>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185CEAC1-AD89-F10C-1F28-A1FFCE497BF2}"/>
              </a:ext>
            </a:extLst>
          </p:cNvPr>
          <p:cNvSpPr txBox="1"/>
          <p:nvPr/>
        </p:nvSpPr>
        <p:spPr>
          <a:xfrm>
            <a:off x="152400" y="5120551"/>
            <a:ext cx="6896100" cy="1631216"/>
          </a:xfrm>
          <a:prstGeom prst="rect">
            <a:avLst/>
          </a:prstGeom>
          <a:noFill/>
        </p:spPr>
        <p:txBody>
          <a:bodyPr wrap="square">
            <a:spAutoFit/>
          </a:bodyPr>
          <a:lstStyle/>
          <a:p>
            <a:pPr>
              <a:spcBef>
                <a:spcPts val="600"/>
              </a:spcBef>
            </a:pPr>
            <a:r>
              <a:rPr lang="es-ES" sz="2000" b="1" dirty="0"/>
              <a:t>Las nuevas generaciones tenían que conocer lo que Dios había hecho. Su fe tiene que cimentarse en las maravillas de Dios. Es responsabilidad de los padres transmitir este conocimiento a sus hijos (</a:t>
            </a:r>
            <a:r>
              <a:rPr lang="es-ES" sz="2000" b="1" dirty="0" err="1"/>
              <a:t>Dt</a:t>
            </a:r>
            <a:r>
              <a:rPr lang="es-ES" sz="2000" b="1" dirty="0"/>
              <a:t>. 4:9). Con este conocimiento, cada uno de nosotros debe vivir por su propia fe.</a:t>
            </a:r>
          </a:p>
        </p:txBody>
      </p:sp>
      <p:sp>
        <p:nvSpPr>
          <p:cNvPr id="10" name="CuadroTexto 9">
            <a:extLst>
              <a:ext uri="{FF2B5EF4-FFF2-40B4-BE49-F238E27FC236}">
                <a16:creationId xmlns:a16="http://schemas.microsoft.com/office/drawing/2014/main" id="{40F53E23-62AC-9185-B623-A662D735B334}"/>
              </a:ext>
            </a:extLst>
          </p:cNvPr>
          <p:cNvSpPr txBox="1"/>
          <p:nvPr/>
        </p:nvSpPr>
        <p:spPr>
          <a:xfrm>
            <a:off x="152400" y="4120277"/>
            <a:ext cx="6877050" cy="1015663"/>
          </a:xfrm>
          <a:prstGeom prst="rect">
            <a:avLst/>
          </a:prstGeom>
          <a:noFill/>
        </p:spPr>
        <p:txBody>
          <a:bodyPr wrap="square">
            <a:spAutoFit/>
          </a:bodyPr>
          <a:lstStyle/>
          <a:p>
            <a:pPr>
              <a:spcBef>
                <a:spcPts val="600"/>
              </a:spcBef>
            </a:pPr>
            <a:r>
              <a:rPr lang="es-ES" sz="2000" b="1" dirty="0"/>
              <a:t>Más allá del recuerdo mismo, ¿cuál fue el objetivo que Dios tenía en mente al pedir que se erigieran estas piedras (Jos. 4:6-7)?</a:t>
            </a:r>
          </a:p>
        </p:txBody>
      </p:sp>
    </p:spTree>
    <p:extLst>
      <p:ext uri="{BB962C8B-B14F-4D97-AF65-F5344CB8AC3E}">
        <p14:creationId xmlns:p14="http://schemas.microsoft.com/office/powerpoint/2010/main" val="251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fltVal val="0.5"/>
                                          </p:val>
                                        </p:tav>
                                        <p:tav tm="100000">
                                          <p:val>
                                            <p:strVal val="#ppt_x"/>
                                          </p:val>
                                        </p:tav>
                                      </p:tavLst>
                                    </p:anim>
                                    <p:anim calcmode="lin" valueType="num">
                                      <p:cBhvr>
                                        <p:cTn id="36"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fltVal val="0.5"/>
                                          </p:val>
                                        </p:tav>
                                        <p:tav tm="100000">
                                          <p:val>
                                            <p:strVal val="#ppt_x"/>
                                          </p:val>
                                        </p:tav>
                                      </p:tavLst>
                                    </p:anim>
                                    <p:anim calcmode="lin" valueType="num">
                                      <p:cBhvr>
                                        <p:cTn id="45"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fltVal val="0.5"/>
                                          </p:val>
                                        </p:tav>
                                        <p:tav tm="100000">
                                          <p:val>
                                            <p:strVal val="#ppt_x"/>
                                          </p:val>
                                        </p:tav>
                                      </p:tavLst>
                                    </p:anim>
                                    <p:anim calcmode="lin" valueType="num">
                                      <p:cBhvr>
                                        <p:cTn id="54"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anim calcmode="lin" valueType="num">
                                      <p:cBhvr>
                                        <p:cTn id="62" dur="500" fill="hold"/>
                                        <p:tgtEl>
                                          <p:spTgt spid="22"/>
                                        </p:tgtEl>
                                        <p:attrNameLst>
                                          <p:attrName>ppt_x</p:attrName>
                                        </p:attrNameLst>
                                      </p:cBhvr>
                                      <p:tavLst>
                                        <p:tav tm="0">
                                          <p:val>
                                            <p:fltVal val="0.5"/>
                                          </p:val>
                                        </p:tav>
                                        <p:tav tm="100000">
                                          <p:val>
                                            <p:strVal val="#ppt_x"/>
                                          </p:val>
                                        </p:tav>
                                      </p:tavLst>
                                    </p:anim>
                                    <p:anim calcmode="lin" valueType="num">
                                      <p:cBhvr>
                                        <p:cTn id="63"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anim calcmode="lin" valueType="num">
                                      <p:cBhvr>
                                        <p:cTn id="71" dur="500" fill="hold"/>
                                        <p:tgtEl>
                                          <p:spTgt spid="21"/>
                                        </p:tgtEl>
                                        <p:attrNameLst>
                                          <p:attrName>ppt_x</p:attrName>
                                        </p:attrNameLst>
                                      </p:cBhvr>
                                      <p:tavLst>
                                        <p:tav tm="0">
                                          <p:val>
                                            <p:fltVal val="0.5"/>
                                          </p:val>
                                        </p:tav>
                                        <p:tav tm="100000">
                                          <p:val>
                                            <p:strVal val="#ppt_x"/>
                                          </p:val>
                                        </p:tav>
                                      </p:tavLst>
                                    </p:anim>
                                    <p:anim calcmode="lin" valueType="num">
                                      <p:cBhvr>
                                        <p:cTn id="72"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5A1D611-BBA3-0BE5-9E26-898D6542D46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C000A15-7C5F-B7D0-5E47-0A0F98F62E82}"/>
              </a:ext>
            </a:extLst>
          </p:cNvPr>
          <p:cNvSpPr txBox="1"/>
          <p:nvPr/>
        </p:nvSpPr>
        <p:spPr>
          <a:xfrm>
            <a:off x="0" y="-47625"/>
            <a:ext cx="12191999" cy="769441"/>
          </a:xfrm>
          <a:prstGeom prst="rect">
            <a:avLst/>
          </a:prstGeom>
          <a:noFill/>
        </p:spPr>
        <p:txBody>
          <a:bodyPr wrap="square">
            <a:spAutoFit/>
          </a:bodyPr>
          <a:lstStyle/>
          <a:p>
            <a:pPr algn="ctr"/>
            <a:r>
              <a:rPr lang="es-ES"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LOS PELIGROS DE OLVIDAR</a:t>
            </a:r>
          </a:p>
        </p:txBody>
      </p:sp>
      <p:sp>
        <p:nvSpPr>
          <p:cNvPr id="4" name="CuadroTexto 3">
            <a:extLst>
              <a:ext uri="{FF2B5EF4-FFF2-40B4-BE49-F238E27FC236}">
                <a16:creationId xmlns:a16="http://schemas.microsoft.com/office/drawing/2014/main" id="{F57D169C-540D-8A13-509E-F433C4CF0EAA}"/>
              </a:ext>
            </a:extLst>
          </p:cNvPr>
          <p:cNvSpPr txBox="1"/>
          <p:nvPr/>
        </p:nvSpPr>
        <p:spPr>
          <a:xfrm>
            <a:off x="485774" y="562272"/>
            <a:ext cx="11220449" cy="646331"/>
          </a:xfrm>
          <a:prstGeom prst="rect">
            <a:avLst/>
          </a:prstGeom>
          <a:noFill/>
        </p:spPr>
        <p:txBody>
          <a:bodyPr wrap="square">
            <a:spAutoFit/>
          </a:bodyPr>
          <a:lstStyle/>
          <a:p>
            <a:pPr algn="ctr"/>
            <a:r>
              <a:rPr lang="es-ES" b="1" dirty="0">
                <a:solidFill>
                  <a:srgbClr val="FFCED0"/>
                </a:solidFill>
                <a:effectLst>
                  <a:outerShdw blurRad="38100" dist="38100" dir="2700000" algn="tl">
                    <a:srgbClr val="000000">
                      <a:alpha val="43137"/>
                    </a:srgbClr>
                  </a:outerShdw>
                </a:effectLst>
                <a:latin typeface="Comic Sans MS" panose="030F0702030302020204" pitchFamily="66" charset="0"/>
              </a:rPr>
              <a:t>“Hicieron, pues, los hijos de Israel lo malo ante los ojos de Jehová, y olvidaron a Jehová su Dios, y sirvieron a los </a:t>
            </a:r>
            <a:r>
              <a:rPr lang="es-ES" b="1" dirty="0" err="1">
                <a:solidFill>
                  <a:srgbClr val="FFCED0"/>
                </a:solidFill>
                <a:effectLst>
                  <a:outerShdw blurRad="38100" dist="38100" dir="2700000" algn="tl">
                    <a:srgbClr val="000000">
                      <a:alpha val="43137"/>
                    </a:srgbClr>
                  </a:outerShdw>
                </a:effectLst>
                <a:latin typeface="Comic Sans MS" panose="030F0702030302020204" pitchFamily="66" charset="0"/>
              </a:rPr>
              <a:t>baales</a:t>
            </a:r>
            <a:r>
              <a:rPr lang="es-ES" b="1" dirty="0">
                <a:solidFill>
                  <a:srgbClr val="FFCED0"/>
                </a:solidFill>
                <a:effectLst>
                  <a:outerShdw blurRad="38100" dist="38100" dir="2700000" algn="tl">
                    <a:srgbClr val="000000">
                      <a:alpha val="43137"/>
                    </a:srgbClr>
                  </a:outerShdw>
                </a:effectLst>
                <a:latin typeface="Comic Sans MS" panose="030F0702030302020204" pitchFamily="66" charset="0"/>
              </a:rPr>
              <a:t> y a las imágenes de </a:t>
            </a:r>
            <a:r>
              <a:rPr lang="es-ES" b="1" dirty="0" err="1">
                <a:solidFill>
                  <a:srgbClr val="FFCED0"/>
                </a:solidFill>
                <a:effectLst>
                  <a:outerShdw blurRad="38100" dist="38100" dir="2700000" algn="tl">
                    <a:srgbClr val="000000">
                      <a:alpha val="43137"/>
                    </a:srgbClr>
                  </a:outerShdw>
                </a:effectLst>
                <a:latin typeface="Comic Sans MS" panose="030F0702030302020204" pitchFamily="66" charset="0"/>
              </a:rPr>
              <a:t>Asera</a:t>
            </a:r>
            <a:r>
              <a:rPr lang="es-ES" b="1" dirty="0">
                <a:solidFill>
                  <a:srgbClr val="FFCED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CED0"/>
                </a:solidFill>
                <a:effectLst>
                  <a:outerShdw blurRad="38100" dist="38100" dir="2700000" algn="tl">
                    <a:srgbClr val="000000">
                      <a:alpha val="43137"/>
                    </a:srgbClr>
                  </a:outerShdw>
                </a:effectLst>
                <a:latin typeface="Comic Sans MS" panose="030F0702030302020204" pitchFamily="66" charset="0"/>
              </a:rPr>
              <a:t>(Jueces 3:7)</a:t>
            </a:r>
          </a:p>
        </p:txBody>
      </p:sp>
      <p:sp>
        <p:nvSpPr>
          <p:cNvPr id="5" name="CuadroTexto 4">
            <a:extLst>
              <a:ext uri="{FF2B5EF4-FFF2-40B4-BE49-F238E27FC236}">
                <a16:creationId xmlns:a16="http://schemas.microsoft.com/office/drawing/2014/main" id="{29EBFAA3-4A3B-D9BE-B5E6-65BEC062B815}"/>
              </a:ext>
            </a:extLst>
          </p:cNvPr>
          <p:cNvSpPr txBox="1"/>
          <p:nvPr/>
        </p:nvSpPr>
        <p:spPr>
          <a:xfrm>
            <a:off x="257175" y="1381125"/>
            <a:ext cx="11934824" cy="400110"/>
          </a:xfrm>
          <a:prstGeom prst="rect">
            <a:avLst/>
          </a:prstGeom>
          <a:noFill/>
        </p:spPr>
        <p:txBody>
          <a:bodyPr wrap="square" rtlCol="0">
            <a:spAutoFit/>
          </a:bodyPr>
          <a:lstStyle/>
          <a:p>
            <a:pPr>
              <a:spcBef>
                <a:spcPts val="600"/>
              </a:spcBef>
            </a:pPr>
            <a:r>
              <a:rPr lang="es-ES" sz="2000" b="1" dirty="0"/>
              <a:t>Al levantar las 12 piedras conmemorativas en </a:t>
            </a:r>
            <a:r>
              <a:rPr lang="es-ES" sz="2000" b="1" dirty="0" err="1"/>
              <a:t>Gilgal</a:t>
            </a:r>
            <a:r>
              <a:rPr lang="es-ES" sz="2000" b="1" dirty="0"/>
              <a:t>, Josué enfatizó dos puntos (Jos. 4:23):</a:t>
            </a:r>
          </a:p>
        </p:txBody>
      </p:sp>
      <p:graphicFrame>
        <p:nvGraphicFramePr>
          <p:cNvPr id="2" name="Diagrama 1">
            <a:extLst>
              <a:ext uri="{FF2B5EF4-FFF2-40B4-BE49-F238E27FC236}">
                <a16:creationId xmlns:a16="http://schemas.microsoft.com/office/drawing/2014/main" id="{6F814F0B-81C0-8DC1-00F2-206D9504F340}"/>
              </a:ext>
            </a:extLst>
          </p:cNvPr>
          <p:cNvGraphicFramePr/>
          <p:nvPr>
            <p:extLst>
              <p:ext uri="{D42A27DB-BD31-4B8C-83A1-F6EECF244321}">
                <p14:modId xmlns:p14="http://schemas.microsoft.com/office/powerpoint/2010/main" val="4153808543"/>
              </p:ext>
            </p:extLst>
          </p:nvPr>
        </p:nvGraphicFramePr>
        <p:xfrm>
          <a:off x="257175" y="1798960"/>
          <a:ext cx="11758260" cy="241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E958F7C-AF7F-E3CF-5155-7E4EDC6E332E}"/>
              </a:ext>
            </a:extLst>
          </p:cNvPr>
          <p:cNvSpPr txBox="1"/>
          <p:nvPr/>
        </p:nvSpPr>
        <p:spPr>
          <a:xfrm>
            <a:off x="2576513" y="4226510"/>
            <a:ext cx="6119811" cy="1323439"/>
          </a:xfrm>
          <a:prstGeom prst="rect">
            <a:avLst/>
          </a:prstGeom>
          <a:noFill/>
        </p:spPr>
        <p:txBody>
          <a:bodyPr wrap="square" rtlCol="0">
            <a:spAutoFit/>
          </a:bodyPr>
          <a:lstStyle/>
          <a:p>
            <a:pPr>
              <a:spcBef>
                <a:spcPts val="600"/>
              </a:spcBef>
            </a:pPr>
            <a:r>
              <a:rPr lang="es-ES" sz="2000" b="1" dirty="0"/>
              <a:t>La nueva generación estaba en peligro de cometer el mismo error que sus padres: olvidar los hechos prodigiosos de Dios. Desgraciadamente, olvidaron, y pagaron las consecuencias (Jue. 3:7-8).</a:t>
            </a:r>
          </a:p>
        </p:txBody>
      </p:sp>
      <p:pic>
        <p:nvPicPr>
          <p:cNvPr id="8" name="Imagen 7" descr="Un grupo de hombres posando para una foto&#10;&#10;El contenido generado por IA puede ser incorrecto.">
            <a:extLst>
              <a:ext uri="{FF2B5EF4-FFF2-40B4-BE49-F238E27FC236}">
                <a16:creationId xmlns:a16="http://schemas.microsoft.com/office/drawing/2014/main" id="{2B6F04EC-309E-F609-E150-E60837AF63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6566" y="4478554"/>
            <a:ext cx="2328510" cy="2054078"/>
          </a:xfrm>
          <a:prstGeom prst="round2DiagRect">
            <a:avLst>
              <a:gd name="adj1" fmla="val 0"/>
              <a:gd name="adj2" fmla="val 14058"/>
            </a:avLst>
          </a:prstGeom>
          <a:ln w="38100" cap="sq">
            <a:gradFill flip="none" rotWithShape="1">
              <a:gsLst>
                <a:gs pos="0">
                  <a:srgbClr val="FFFF00"/>
                </a:gs>
                <a:gs pos="47000">
                  <a:srgbClr val="FFFF00"/>
                </a:gs>
                <a:gs pos="83000">
                  <a:schemeClr val="accent4"/>
                </a:gs>
                <a:gs pos="100000">
                  <a:schemeClr val="accent4"/>
                </a:gs>
              </a:gsLst>
              <a:lin ang="2700000" scaled="1"/>
              <a:tileRect/>
            </a:gradFill>
            <a:miter lim="800000"/>
          </a:ln>
          <a:effectLst>
            <a:outerShdw blurRad="254000" algn="tl" rotWithShape="0">
              <a:srgbClr val="000000">
                <a:alpha val="43000"/>
              </a:srgbClr>
            </a:outerShdw>
          </a:effectLst>
        </p:spPr>
      </p:pic>
      <p:pic>
        <p:nvPicPr>
          <p:cNvPr id="10" name="Imagen 9" descr="Un par de personas de pie en la calle&#10;&#10;El contenido generado por IA puede ser incorrecto.">
            <a:extLst>
              <a:ext uri="{FF2B5EF4-FFF2-40B4-BE49-F238E27FC236}">
                <a16:creationId xmlns:a16="http://schemas.microsoft.com/office/drawing/2014/main" id="{5244E412-A237-0F7A-B904-8F5A6E17006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29875" y="4472208"/>
            <a:ext cx="1585560" cy="2060423"/>
          </a:xfrm>
          <a:prstGeom prst="round2DiagRect">
            <a:avLst>
              <a:gd name="adj1" fmla="val 16667"/>
              <a:gd name="adj2" fmla="val 0"/>
            </a:avLst>
          </a:prstGeom>
          <a:ln w="38100" cap="sq">
            <a:gradFill flip="none" rotWithShape="1">
              <a:gsLst>
                <a:gs pos="0">
                  <a:srgbClr val="FFFF00"/>
                </a:gs>
                <a:gs pos="47000">
                  <a:srgbClr val="FFFF00"/>
                </a:gs>
                <a:gs pos="83000">
                  <a:schemeClr val="accent4"/>
                </a:gs>
                <a:gs pos="100000">
                  <a:schemeClr val="accent4"/>
                </a:gs>
              </a:gsLst>
              <a:lin ang="8100000" scaled="1"/>
              <a:tileRect/>
            </a:gra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40596663-F28C-81E2-BC99-544F48CA83B4}"/>
              </a:ext>
            </a:extLst>
          </p:cNvPr>
          <p:cNvSpPr txBox="1"/>
          <p:nvPr/>
        </p:nvSpPr>
        <p:spPr>
          <a:xfrm>
            <a:off x="2576513" y="5502419"/>
            <a:ext cx="7591424" cy="1323439"/>
          </a:xfrm>
          <a:prstGeom prst="rect">
            <a:avLst/>
          </a:prstGeom>
          <a:noFill/>
        </p:spPr>
        <p:txBody>
          <a:bodyPr wrap="square">
            <a:spAutoFit/>
          </a:bodyPr>
          <a:lstStyle/>
          <a:p>
            <a:pPr>
              <a:spcBef>
                <a:spcPts val="600"/>
              </a:spcBef>
            </a:pPr>
            <a:r>
              <a:rPr lang="es-ES" sz="2000" b="1" dirty="0"/>
              <a:t>¡Qué importante es, pues, que mantengamos fresco en nuestra mente cómo Dios ha cuidado de nuestros antepasados, y los momentos en los que hemos visto con nuestros propios ojos la poderosa mano de Dios!</a:t>
            </a:r>
          </a:p>
        </p:txBody>
      </p:sp>
      <p:pic>
        <p:nvPicPr>
          <p:cNvPr id="13" name="Imagen 12" descr="Grupo de personas caminando en un parque&#10;&#10;El contenido generado por IA puede ser incorrecto.">
            <a:extLst>
              <a:ext uri="{FF2B5EF4-FFF2-40B4-BE49-F238E27FC236}">
                <a16:creationId xmlns:a16="http://schemas.microsoft.com/office/drawing/2014/main" id="{08D26641-E676-1A0C-7B94-492CF03AB448}"/>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67761" y="4305300"/>
            <a:ext cx="1481136" cy="1201673"/>
          </a:xfrm>
          <a:prstGeom prst="ellipse">
            <a:avLst/>
          </a:prstGeom>
          <a:ln w="381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68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graphicEl>
                                              <a:dgm id="{1DBC163E-CA53-47E2-A4F1-8FD0C1739CD9}"/>
                                            </p:graphicEl>
                                          </p:spTgt>
                                        </p:tgtEl>
                                        <p:attrNameLst>
                                          <p:attrName>style.visibility</p:attrName>
                                        </p:attrNameLst>
                                      </p:cBhvr>
                                      <p:to>
                                        <p:strVal val="visible"/>
                                      </p:to>
                                    </p:set>
                                    <p:animEffect transition="in" filter="fade">
                                      <p:cBhvr>
                                        <p:cTn id="29" dur="1000"/>
                                        <p:tgtEl>
                                          <p:spTgt spid="2">
                                            <p:graphicEl>
                                              <a:dgm id="{1DBC163E-CA53-47E2-A4F1-8FD0C1739CD9}"/>
                                            </p:graphicEl>
                                          </p:spTgt>
                                        </p:tgtEl>
                                      </p:cBhvr>
                                    </p:animEffect>
                                    <p:anim calcmode="lin" valueType="num">
                                      <p:cBhvr>
                                        <p:cTn id="30" dur="1000" fill="hold"/>
                                        <p:tgtEl>
                                          <p:spTgt spid="2">
                                            <p:graphicEl>
                                              <a:dgm id="{1DBC163E-CA53-47E2-A4F1-8FD0C1739CD9}"/>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1DBC163E-CA53-47E2-A4F1-8FD0C1739CD9}"/>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9900CE34-8A0F-463C-ADF3-D4EF6BF119DC}"/>
                                            </p:graphicEl>
                                          </p:spTgt>
                                        </p:tgtEl>
                                        <p:attrNameLst>
                                          <p:attrName>style.visibility</p:attrName>
                                        </p:attrNameLst>
                                      </p:cBhvr>
                                      <p:to>
                                        <p:strVal val="visible"/>
                                      </p:to>
                                    </p:set>
                                    <p:animEffect transition="in" filter="fade">
                                      <p:cBhvr>
                                        <p:cTn id="34" dur="1000"/>
                                        <p:tgtEl>
                                          <p:spTgt spid="2">
                                            <p:graphicEl>
                                              <a:dgm id="{9900CE34-8A0F-463C-ADF3-D4EF6BF119DC}"/>
                                            </p:graphicEl>
                                          </p:spTgt>
                                        </p:tgtEl>
                                      </p:cBhvr>
                                    </p:animEffect>
                                    <p:anim calcmode="lin" valueType="num">
                                      <p:cBhvr>
                                        <p:cTn id="35" dur="1000" fill="hold"/>
                                        <p:tgtEl>
                                          <p:spTgt spid="2">
                                            <p:graphicEl>
                                              <a:dgm id="{9900CE34-8A0F-463C-ADF3-D4EF6BF119DC}"/>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9900CE34-8A0F-463C-ADF3-D4EF6BF119DC}"/>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E24F0F28-3AFA-4E7A-8FCD-D0AD630BB311}"/>
                                            </p:graphicEl>
                                          </p:spTgt>
                                        </p:tgtEl>
                                        <p:attrNameLst>
                                          <p:attrName>style.visibility</p:attrName>
                                        </p:attrNameLst>
                                      </p:cBhvr>
                                      <p:to>
                                        <p:strVal val="visible"/>
                                      </p:to>
                                    </p:set>
                                    <p:animEffect transition="in" filter="fade">
                                      <p:cBhvr>
                                        <p:cTn id="41" dur="1000"/>
                                        <p:tgtEl>
                                          <p:spTgt spid="2">
                                            <p:graphicEl>
                                              <a:dgm id="{E24F0F28-3AFA-4E7A-8FCD-D0AD630BB311}"/>
                                            </p:graphicEl>
                                          </p:spTgt>
                                        </p:tgtEl>
                                      </p:cBhvr>
                                    </p:animEffect>
                                    <p:anim calcmode="lin" valueType="num">
                                      <p:cBhvr>
                                        <p:cTn id="42" dur="1000" fill="hold"/>
                                        <p:tgtEl>
                                          <p:spTgt spid="2">
                                            <p:graphicEl>
                                              <a:dgm id="{E24F0F28-3AFA-4E7A-8FCD-D0AD630BB311}"/>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E24F0F28-3AFA-4E7A-8FCD-D0AD630BB311}"/>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FEA02886-E86B-444D-B54B-A2D1D4A0311F}"/>
                                            </p:graphicEl>
                                          </p:spTgt>
                                        </p:tgtEl>
                                        <p:attrNameLst>
                                          <p:attrName>style.visibility</p:attrName>
                                        </p:attrNameLst>
                                      </p:cBhvr>
                                      <p:to>
                                        <p:strVal val="visible"/>
                                      </p:to>
                                    </p:set>
                                    <p:animEffect transition="in" filter="fade">
                                      <p:cBhvr>
                                        <p:cTn id="46" dur="1000"/>
                                        <p:tgtEl>
                                          <p:spTgt spid="2">
                                            <p:graphicEl>
                                              <a:dgm id="{FEA02886-E86B-444D-B54B-A2D1D4A0311F}"/>
                                            </p:graphicEl>
                                          </p:spTgt>
                                        </p:tgtEl>
                                      </p:cBhvr>
                                    </p:animEffect>
                                    <p:anim calcmode="lin" valueType="num">
                                      <p:cBhvr>
                                        <p:cTn id="47" dur="1000" fill="hold"/>
                                        <p:tgtEl>
                                          <p:spTgt spid="2">
                                            <p:graphicEl>
                                              <a:dgm id="{FEA02886-E86B-444D-B54B-A2D1D4A0311F}"/>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FEA02886-E86B-444D-B54B-A2D1D4A0311F}"/>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750"/>
                                        <p:tgtEl>
                                          <p:spTgt spid="13"/>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900" decel="100000" fill="hold"/>
                                        <p:tgtEl>
                                          <p:spTgt spid="11"/>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72" presetID="37"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900" decel="100000" fill="hold"/>
                                        <p:tgtEl>
                                          <p:spTgt spid="10"/>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670</TotalTime>
  <Words>1310</Words>
  <Application>Microsoft Office PowerPoint</Application>
  <PresentationFormat>Panorámica</PresentationFormat>
  <Paragraphs>63</Paragraphs>
  <Slides>12</Slides>
  <Notes>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Arial</vt:lpstr>
      <vt:lpstr>Aptos Display</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76</cp:revision>
  <dcterms:created xsi:type="dcterms:W3CDTF">2025-09-23T16:48:06Z</dcterms:created>
  <dcterms:modified xsi:type="dcterms:W3CDTF">2025-09-28T19:07:44Z</dcterms:modified>
</cp:coreProperties>
</file>