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Default Extension="png" ContentType="image/png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x="9144000" cy="5149850"/>
  <p:notesSz cx="9144000" cy="5149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6453"/>
            <a:ext cx="7772400" cy="10814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3916"/>
            <a:ext cx="6400800" cy="12874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50" b="0" i="0">
                <a:solidFill>
                  <a:srgbClr val="136B44"/>
                </a:solidFill>
                <a:latin typeface="Segoe UI Symbol"/>
                <a:cs typeface="Segoe UI Symbo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350" b="0" i="0">
                <a:solidFill>
                  <a:srgbClr val="136B44"/>
                </a:solidFill>
                <a:latin typeface="Segoe UI Symbol"/>
                <a:cs typeface="Segoe UI Symbo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184465"/>
            <a:ext cx="3977640" cy="3398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F4F6F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4571" y="4622"/>
            <a:ext cx="9139555" cy="659130"/>
          </a:xfrm>
          <a:custGeom>
            <a:avLst/>
            <a:gdLst/>
            <a:ahLst/>
            <a:cxnLst/>
            <a:rect l="l" t="t" r="r" b="b"/>
            <a:pathLst>
              <a:path w="9139555" h="659130">
                <a:moveTo>
                  <a:pt x="0" y="658952"/>
                </a:moveTo>
                <a:lnTo>
                  <a:pt x="9139428" y="658952"/>
                </a:lnTo>
                <a:lnTo>
                  <a:pt x="9139428" y="0"/>
                </a:lnTo>
                <a:lnTo>
                  <a:pt x="0" y="0"/>
                </a:lnTo>
                <a:lnTo>
                  <a:pt x="0" y="658952"/>
                </a:lnTo>
                <a:close/>
              </a:path>
            </a:pathLst>
          </a:custGeom>
          <a:solidFill>
            <a:srgbClr val="003C7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4571" y="657219"/>
            <a:ext cx="9139555" cy="13335"/>
          </a:xfrm>
          <a:custGeom>
            <a:avLst/>
            <a:gdLst/>
            <a:ahLst/>
            <a:cxnLst/>
            <a:rect l="l" t="t" r="r" b="b"/>
            <a:pathLst>
              <a:path w="9139555" h="13334">
                <a:moveTo>
                  <a:pt x="0" y="12711"/>
                </a:moveTo>
                <a:lnTo>
                  <a:pt x="9139428" y="12711"/>
                </a:lnTo>
                <a:lnTo>
                  <a:pt x="9139428" y="0"/>
                </a:lnTo>
                <a:lnTo>
                  <a:pt x="0" y="0"/>
                </a:lnTo>
                <a:lnTo>
                  <a:pt x="0" y="12711"/>
                </a:lnTo>
                <a:close/>
              </a:path>
            </a:pathLst>
          </a:custGeom>
          <a:solidFill>
            <a:srgbClr val="003C7B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4571" y="4622"/>
            <a:ext cx="9139555" cy="659130"/>
          </a:xfrm>
          <a:custGeom>
            <a:avLst/>
            <a:gdLst/>
            <a:ahLst/>
            <a:cxnLst/>
            <a:rect l="l" t="t" r="r" b="b"/>
            <a:pathLst>
              <a:path w="9139555" h="659130">
                <a:moveTo>
                  <a:pt x="9139428" y="0"/>
                </a:moveTo>
                <a:lnTo>
                  <a:pt x="0" y="0"/>
                </a:lnTo>
                <a:lnTo>
                  <a:pt x="0" y="658952"/>
                </a:lnTo>
              </a:path>
            </a:pathLst>
          </a:custGeom>
          <a:ln w="12711">
            <a:solidFill>
              <a:srgbClr val="003C7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99097" y="193801"/>
            <a:ext cx="1489075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94411" y="861948"/>
            <a:ext cx="8232140" cy="11099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350" b="0" i="0">
                <a:solidFill>
                  <a:srgbClr val="136B44"/>
                </a:solidFill>
                <a:latin typeface="Segoe UI Symbol"/>
                <a:cs typeface="Segoe UI Symbo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53377" y="4940668"/>
            <a:ext cx="3451225" cy="11683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700" b="0" i="1">
                <a:solidFill>
                  <a:srgbClr val="D0E3F5"/>
                </a:solidFill>
                <a:latin typeface="Calibri"/>
                <a:cs typeface="Calibri"/>
              </a:defRPr>
            </a:lvl1pPr>
          </a:lstStyle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4789360"/>
            <a:ext cx="2103120" cy="2574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Relationship Id="rId6" Type="http://schemas.openxmlformats.org/officeDocument/2006/relationships/image" Target="../media/image8.pn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003C7B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6673336" y="0"/>
            <a:ext cx="2477135" cy="1228725"/>
            <a:chOff x="6673336" y="0"/>
            <a:chExt cx="2477135" cy="1228725"/>
          </a:xfrm>
        </p:grpSpPr>
        <p:sp>
          <p:nvSpPr>
            <p:cNvPr id="4" name="object 4" descr=""/>
            <p:cNvSpPr/>
            <p:nvPr/>
          </p:nvSpPr>
          <p:spPr>
            <a:xfrm>
              <a:off x="6679691" y="0"/>
              <a:ext cx="2464435" cy="737235"/>
            </a:xfrm>
            <a:custGeom>
              <a:avLst/>
              <a:gdLst/>
              <a:ahLst/>
              <a:cxnLst/>
              <a:rect l="l" t="t" r="r" b="b"/>
              <a:pathLst>
                <a:path w="2464434" h="737235">
                  <a:moveTo>
                    <a:pt x="0" y="736726"/>
                  </a:moveTo>
                  <a:lnTo>
                    <a:pt x="2464307" y="736726"/>
                  </a:lnTo>
                  <a:lnTo>
                    <a:pt x="2464307" y="0"/>
                  </a:lnTo>
                  <a:lnTo>
                    <a:pt x="0" y="0"/>
                  </a:lnTo>
                  <a:lnTo>
                    <a:pt x="0" y="736726"/>
                  </a:lnTo>
                  <a:close/>
                </a:path>
              </a:pathLst>
            </a:custGeom>
            <a:solidFill>
              <a:srgbClr val="E87B1E">
                <a:alpha val="7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6679691" y="730371"/>
              <a:ext cx="2464435" cy="13335"/>
            </a:xfrm>
            <a:custGeom>
              <a:avLst/>
              <a:gdLst/>
              <a:ahLst/>
              <a:cxnLst/>
              <a:rect l="l" t="t" r="r" b="b"/>
              <a:pathLst>
                <a:path w="2464434" h="13334">
                  <a:moveTo>
                    <a:pt x="0" y="12711"/>
                  </a:moveTo>
                  <a:lnTo>
                    <a:pt x="2464307" y="12711"/>
                  </a:lnTo>
                  <a:lnTo>
                    <a:pt x="246430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6679691" y="0"/>
              <a:ext cx="0" cy="737235"/>
            </a:xfrm>
            <a:custGeom>
              <a:avLst/>
              <a:gdLst/>
              <a:ahLst/>
              <a:cxnLst/>
              <a:rect l="l" t="t" r="r" b="b"/>
              <a:pathLst>
                <a:path w="0" h="737235">
                  <a:moveTo>
                    <a:pt x="0" y="0"/>
                  </a:moveTo>
                  <a:lnTo>
                    <a:pt x="0" y="736726"/>
                  </a:lnTo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7411211" y="718502"/>
              <a:ext cx="1732914" cy="503555"/>
            </a:xfrm>
            <a:custGeom>
              <a:avLst/>
              <a:gdLst/>
              <a:ahLst/>
              <a:cxnLst/>
              <a:rect l="l" t="t" r="r" b="b"/>
              <a:pathLst>
                <a:path w="1732915" h="503555">
                  <a:moveTo>
                    <a:pt x="0" y="503364"/>
                  </a:moveTo>
                  <a:lnTo>
                    <a:pt x="1732787" y="503364"/>
                  </a:lnTo>
                  <a:lnTo>
                    <a:pt x="1732787" y="0"/>
                  </a:lnTo>
                  <a:lnTo>
                    <a:pt x="0" y="0"/>
                  </a:lnTo>
                  <a:lnTo>
                    <a:pt x="0" y="503364"/>
                  </a:lnTo>
                  <a:close/>
                </a:path>
              </a:pathLst>
            </a:custGeom>
            <a:solidFill>
              <a:srgbClr val="E87B1E">
                <a:alpha val="45097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7411211" y="1215511"/>
              <a:ext cx="1732914" cy="13335"/>
            </a:xfrm>
            <a:custGeom>
              <a:avLst/>
              <a:gdLst/>
              <a:ahLst/>
              <a:cxnLst/>
              <a:rect l="l" t="t" r="r" b="b"/>
              <a:pathLst>
                <a:path w="1732915" h="13334">
                  <a:moveTo>
                    <a:pt x="0" y="12711"/>
                  </a:moveTo>
                  <a:lnTo>
                    <a:pt x="1732787" y="12711"/>
                  </a:lnTo>
                  <a:lnTo>
                    <a:pt x="173278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7411211" y="718502"/>
              <a:ext cx="1732914" cy="503555"/>
            </a:xfrm>
            <a:custGeom>
              <a:avLst/>
              <a:gdLst/>
              <a:ahLst/>
              <a:cxnLst/>
              <a:rect l="l" t="t" r="r" b="b"/>
              <a:pathLst>
                <a:path w="1732915" h="503555">
                  <a:moveTo>
                    <a:pt x="1732787" y="0"/>
                  </a:moveTo>
                  <a:lnTo>
                    <a:pt x="0" y="0"/>
                  </a:lnTo>
                  <a:lnTo>
                    <a:pt x="0" y="503364"/>
                  </a:lnTo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 descr=""/>
          <p:cNvGrpSpPr/>
          <p:nvPr/>
        </p:nvGrpSpPr>
        <p:grpSpPr>
          <a:xfrm>
            <a:off x="-6667" y="1050480"/>
            <a:ext cx="8722995" cy="4104640"/>
            <a:chOff x="-6667" y="1050480"/>
            <a:chExt cx="8722995" cy="4104640"/>
          </a:xfrm>
        </p:grpSpPr>
        <p:sp>
          <p:nvSpPr>
            <p:cNvPr id="11" name="object 11" descr=""/>
            <p:cNvSpPr/>
            <p:nvPr/>
          </p:nvSpPr>
          <p:spPr>
            <a:xfrm>
              <a:off x="0" y="3573844"/>
              <a:ext cx="1513840" cy="1235710"/>
            </a:xfrm>
            <a:custGeom>
              <a:avLst/>
              <a:gdLst/>
              <a:ahLst/>
              <a:cxnLst/>
              <a:rect l="l" t="t" r="r" b="b"/>
              <a:pathLst>
                <a:path w="1513840" h="1235710">
                  <a:moveTo>
                    <a:pt x="0" y="1235602"/>
                  </a:moveTo>
                  <a:lnTo>
                    <a:pt x="1513332" y="1235602"/>
                  </a:lnTo>
                  <a:lnTo>
                    <a:pt x="1513332" y="0"/>
                  </a:lnTo>
                  <a:lnTo>
                    <a:pt x="0" y="0"/>
                  </a:lnTo>
                  <a:lnTo>
                    <a:pt x="0" y="1235602"/>
                  </a:lnTo>
                  <a:close/>
                </a:path>
              </a:pathLst>
            </a:custGeom>
            <a:solidFill>
              <a:srgbClr val="E87B1E">
                <a:alpha val="45097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0" y="3573844"/>
              <a:ext cx="1513840" cy="1574800"/>
            </a:xfrm>
            <a:custGeom>
              <a:avLst/>
              <a:gdLst/>
              <a:ahLst/>
              <a:cxnLst/>
              <a:rect l="l" t="t" r="r" b="b"/>
              <a:pathLst>
                <a:path w="1513840" h="1574800">
                  <a:moveTo>
                    <a:pt x="1513332" y="1574226"/>
                  </a:moveTo>
                  <a:lnTo>
                    <a:pt x="1513332" y="0"/>
                  </a:lnTo>
                  <a:lnTo>
                    <a:pt x="0" y="0"/>
                  </a:lnTo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480060" y="1057147"/>
              <a:ext cx="119380" cy="2471420"/>
            </a:xfrm>
            <a:custGeom>
              <a:avLst/>
              <a:gdLst/>
              <a:ahLst/>
              <a:cxnLst/>
              <a:rect l="l" t="t" r="r" b="b"/>
              <a:pathLst>
                <a:path w="119379" h="2471420">
                  <a:moveTo>
                    <a:pt x="118872" y="0"/>
                  </a:moveTo>
                  <a:lnTo>
                    <a:pt x="0" y="0"/>
                  </a:lnTo>
                  <a:lnTo>
                    <a:pt x="0" y="2471039"/>
                  </a:lnTo>
                  <a:lnTo>
                    <a:pt x="118872" y="2471039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480060" y="1057147"/>
              <a:ext cx="119380" cy="2471420"/>
            </a:xfrm>
            <a:custGeom>
              <a:avLst/>
              <a:gdLst/>
              <a:ahLst/>
              <a:cxnLst/>
              <a:rect l="l" t="t" r="r" b="b"/>
              <a:pathLst>
                <a:path w="119379" h="2471420">
                  <a:moveTo>
                    <a:pt x="0" y="2471039"/>
                  </a:moveTo>
                  <a:lnTo>
                    <a:pt x="118872" y="2471039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2471039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598932" y="2521432"/>
              <a:ext cx="8110855" cy="1025525"/>
            </a:xfrm>
            <a:custGeom>
              <a:avLst/>
              <a:gdLst/>
              <a:ahLst/>
              <a:cxnLst/>
              <a:rect l="l" t="t" r="r" b="b"/>
              <a:pathLst>
                <a:path w="8110855" h="1025525">
                  <a:moveTo>
                    <a:pt x="0" y="1025042"/>
                  </a:moveTo>
                  <a:lnTo>
                    <a:pt x="8110728" y="1025042"/>
                  </a:lnTo>
                  <a:lnTo>
                    <a:pt x="8110728" y="0"/>
                  </a:lnTo>
                  <a:lnTo>
                    <a:pt x="0" y="0"/>
                  </a:lnTo>
                  <a:lnTo>
                    <a:pt x="0" y="1025042"/>
                  </a:lnTo>
                  <a:close/>
                </a:path>
              </a:pathLst>
            </a:custGeom>
            <a:solidFill>
              <a:srgbClr val="FFFFFF">
                <a:alpha val="1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480060" y="2521432"/>
              <a:ext cx="8229600" cy="1025525"/>
            </a:xfrm>
            <a:custGeom>
              <a:avLst/>
              <a:gdLst/>
              <a:ahLst/>
              <a:cxnLst/>
              <a:rect l="l" t="t" r="r" b="b"/>
              <a:pathLst>
                <a:path w="8229600" h="1025525">
                  <a:moveTo>
                    <a:pt x="0" y="1025042"/>
                  </a:moveTo>
                  <a:lnTo>
                    <a:pt x="8229600" y="1025042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1025042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7" name="object 17" descr=""/>
            <p:cNvSpPr/>
            <p:nvPr/>
          </p:nvSpPr>
          <p:spPr>
            <a:xfrm>
              <a:off x="480060" y="2521432"/>
              <a:ext cx="119380" cy="1025525"/>
            </a:xfrm>
            <a:custGeom>
              <a:avLst/>
              <a:gdLst/>
              <a:ahLst/>
              <a:cxnLst/>
              <a:rect l="l" t="t" r="r" b="b"/>
              <a:pathLst>
                <a:path w="119379" h="1025525">
                  <a:moveTo>
                    <a:pt x="118872" y="0"/>
                  </a:moveTo>
                  <a:lnTo>
                    <a:pt x="0" y="0"/>
                  </a:lnTo>
                  <a:lnTo>
                    <a:pt x="0" y="1025042"/>
                  </a:lnTo>
                  <a:lnTo>
                    <a:pt x="118872" y="1025042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8" name="object 18" descr=""/>
            <p:cNvSpPr/>
            <p:nvPr/>
          </p:nvSpPr>
          <p:spPr>
            <a:xfrm>
              <a:off x="480060" y="2521432"/>
              <a:ext cx="119380" cy="1025525"/>
            </a:xfrm>
            <a:custGeom>
              <a:avLst/>
              <a:gdLst/>
              <a:ahLst/>
              <a:cxnLst/>
              <a:rect l="l" t="t" r="r" b="b"/>
              <a:pathLst>
                <a:path w="119379" h="1025525">
                  <a:moveTo>
                    <a:pt x="0" y="1025042"/>
                  </a:moveTo>
                  <a:lnTo>
                    <a:pt x="118872" y="1025042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1025042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 descr=""/>
          <p:cNvSpPr txBox="1"/>
          <p:nvPr/>
        </p:nvSpPr>
        <p:spPr>
          <a:xfrm>
            <a:off x="792911" y="350837"/>
            <a:ext cx="4646930" cy="2127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 spc="100" b="1">
                <a:solidFill>
                  <a:srgbClr val="D0E3F5"/>
                </a:solidFill>
                <a:latin typeface="Calibri"/>
                <a:cs typeface="Calibri"/>
              </a:rPr>
              <a:t>PUNTOS</a:t>
            </a:r>
            <a:r>
              <a:rPr dirty="0" sz="1200" spc="23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110" b="1">
                <a:solidFill>
                  <a:srgbClr val="D0E3F5"/>
                </a:solidFill>
                <a:latin typeface="Calibri"/>
                <a:cs typeface="Calibri"/>
              </a:rPr>
              <a:t>PRINCIPALES</a:t>
            </a:r>
            <a:r>
              <a:rPr dirty="0" sz="1200" spc="23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55" b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200" spc="220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70" b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200" spc="21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105" b="1">
                <a:solidFill>
                  <a:srgbClr val="D0E3F5"/>
                </a:solidFill>
                <a:latin typeface="Calibri"/>
                <a:cs typeface="Calibri"/>
              </a:rPr>
              <a:t>LECCIÓN</a:t>
            </a:r>
            <a:r>
              <a:rPr dirty="0" sz="1200" spc="300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55" b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200" spc="21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100" b="1">
                <a:solidFill>
                  <a:srgbClr val="D0E3F5"/>
                </a:solidFill>
                <a:latin typeface="Calibri"/>
                <a:cs typeface="Calibri"/>
              </a:rPr>
              <a:t>ESCUELA</a:t>
            </a:r>
            <a:r>
              <a:rPr dirty="0" sz="1200" spc="290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90" b="1">
                <a:solidFill>
                  <a:srgbClr val="D0E3F5"/>
                </a:solidFill>
                <a:latin typeface="Calibri"/>
                <a:cs typeface="Calibri"/>
              </a:rPr>
              <a:t>SABÁT</a:t>
            </a:r>
            <a:r>
              <a:rPr dirty="0" sz="1200" spc="-85" b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200" spc="40" b="1">
                <a:solidFill>
                  <a:srgbClr val="D0E3F5"/>
                </a:solidFill>
                <a:latin typeface="Calibri"/>
                <a:cs typeface="Calibri"/>
              </a:rPr>
              <a:t>ICA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0" name="object 20"/>
          <p:cNvSpPr txBox="1">
            <a:spLocks noGrp="1"/>
          </p:cNvSpPr>
          <p:nvPr>
            <p:ph type="title"/>
          </p:nvPr>
        </p:nvSpPr>
        <p:spPr>
          <a:xfrm>
            <a:off x="792911" y="751966"/>
            <a:ext cx="1017905" cy="234950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50">
                <a:solidFill>
                  <a:srgbClr val="E87B1E"/>
                </a:solidFill>
              </a:rPr>
              <a:t>L</a:t>
            </a:r>
            <a:r>
              <a:rPr dirty="0" sz="1350" spc="-95">
                <a:solidFill>
                  <a:srgbClr val="E87B1E"/>
                </a:solidFill>
              </a:rPr>
              <a:t> </a:t>
            </a:r>
            <a:r>
              <a:rPr dirty="0" sz="1350">
                <a:solidFill>
                  <a:srgbClr val="E87B1E"/>
                </a:solidFill>
              </a:rPr>
              <a:t>e</a:t>
            </a:r>
            <a:r>
              <a:rPr dirty="0" sz="1350" spc="-130">
                <a:solidFill>
                  <a:srgbClr val="E87B1E"/>
                </a:solidFill>
              </a:rPr>
              <a:t> </a:t>
            </a:r>
            <a:r>
              <a:rPr dirty="0" sz="1350">
                <a:solidFill>
                  <a:srgbClr val="E87B1E"/>
                </a:solidFill>
              </a:rPr>
              <a:t>c</a:t>
            </a:r>
            <a:r>
              <a:rPr dirty="0" sz="1350" spc="-85">
                <a:solidFill>
                  <a:srgbClr val="E87B1E"/>
                </a:solidFill>
              </a:rPr>
              <a:t> </a:t>
            </a:r>
            <a:r>
              <a:rPr dirty="0" sz="1350">
                <a:solidFill>
                  <a:srgbClr val="E87B1E"/>
                </a:solidFill>
              </a:rPr>
              <a:t>c</a:t>
            </a:r>
            <a:r>
              <a:rPr dirty="0" sz="1350" spc="-85">
                <a:solidFill>
                  <a:srgbClr val="E87B1E"/>
                </a:solidFill>
              </a:rPr>
              <a:t> </a:t>
            </a:r>
            <a:r>
              <a:rPr dirty="0" sz="1350">
                <a:solidFill>
                  <a:srgbClr val="E87B1E"/>
                </a:solidFill>
              </a:rPr>
              <a:t>i</a:t>
            </a:r>
            <a:r>
              <a:rPr dirty="0" sz="1350" spc="-65">
                <a:solidFill>
                  <a:srgbClr val="E87B1E"/>
                </a:solidFill>
              </a:rPr>
              <a:t> </a:t>
            </a:r>
            <a:r>
              <a:rPr dirty="0" sz="1350">
                <a:solidFill>
                  <a:srgbClr val="E87B1E"/>
                </a:solidFill>
              </a:rPr>
              <a:t>ó</a:t>
            </a:r>
            <a:r>
              <a:rPr dirty="0" sz="1350" spc="-105">
                <a:solidFill>
                  <a:srgbClr val="E87B1E"/>
                </a:solidFill>
              </a:rPr>
              <a:t> </a:t>
            </a:r>
            <a:r>
              <a:rPr dirty="0" sz="1350">
                <a:solidFill>
                  <a:srgbClr val="E87B1E"/>
                </a:solidFill>
              </a:rPr>
              <a:t>n</a:t>
            </a:r>
            <a:r>
              <a:rPr dirty="0" sz="1350" spc="409">
                <a:solidFill>
                  <a:srgbClr val="E87B1E"/>
                </a:solidFill>
              </a:rPr>
              <a:t> </a:t>
            </a:r>
            <a:r>
              <a:rPr dirty="0" sz="1350">
                <a:solidFill>
                  <a:srgbClr val="E87B1E"/>
                </a:solidFill>
              </a:rPr>
              <a:t>1</a:t>
            </a:r>
            <a:r>
              <a:rPr dirty="0" sz="1350" spc="-65">
                <a:solidFill>
                  <a:srgbClr val="E87B1E"/>
                </a:solidFill>
              </a:rPr>
              <a:t> </a:t>
            </a:r>
            <a:r>
              <a:rPr dirty="0" sz="1350" spc="-50">
                <a:solidFill>
                  <a:srgbClr val="E87B1E"/>
                </a:solidFill>
              </a:rPr>
              <a:t>3</a:t>
            </a:r>
            <a:endParaRPr sz="1350"/>
          </a:p>
        </p:txBody>
      </p:sp>
      <p:sp>
        <p:nvSpPr>
          <p:cNvPr id="21" name="object 21" descr=""/>
          <p:cNvSpPr txBox="1"/>
          <p:nvPr/>
        </p:nvSpPr>
        <p:spPr>
          <a:xfrm>
            <a:off x="792911" y="1113294"/>
            <a:ext cx="6360795" cy="132016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5200" spc="125" b="1">
                <a:solidFill>
                  <a:srgbClr val="FFFFFF"/>
                </a:solidFill>
                <a:latin typeface="Calibri"/>
                <a:cs typeface="Calibri"/>
              </a:rPr>
              <a:t>HACIA</a:t>
            </a:r>
            <a:r>
              <a:rPr dirty="0" sz="5200" spc="35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5200" spc="95" b="1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dirty="0" sz="5200" spc="35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5200" spc="140" b="1">
                <a:solidFill>
                  <a:srgbClr val="FFFFFF"/>
                </a:solidFill>
                <a:latin typeface="Calibri"/>
                <a:cs typeface="Calibri"/>
              </a:rPr>
              <a:t>ETERNIDAD</a:t>
            </a:r>
            <a:endParaRPr sz="5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395"/>
              </a:spcBef>
            </a:pP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Para</a:t>
            </a:r>
            <a:r>
              <a:rPr dirty="0" sz="13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el</a:t>
            </a:r>
            <a:r>
              <a:rPr dirty="0" sz="13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spc="-10" i="1">
                <a:solidFill>
                  <a:srgbClr val="D0E3F5"/>
                </a:solidFill>
                <a:latin typeface="Calibri"/>
                <a:cs typeface="Calibri"/>
              </a:rPr>
              <a:t>Sábado</a:t>
            </a:r>
            <a:r>
              <a:rPr dirty="0" sz="13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27</a:t>
            </a:r>
            <a:r>
              <a:rPr dirty="0" sz="1300" spc="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de junio</a:t>
            </a:r>
            <a:r>
              <a:rPr dirty="0" sz="13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00" i="1">
                <a:solidFill>
                  <a:srgbClr val="D0E3F5"/>
                </a:solidFill>
                <a:latin typeface="Calibri"/>
                <a:cs typeface="Calibri"/>
              </a:rPr>
              <a:t>de </a:t>
            </a:r>
            <a:r>
              <a:rPr dirty="0" sz="1300" spc="-20" i="1">
                <a:solidFill>
                  <a:srgbClr val="D0E3F5"/>
                </a:solidFill>
                <a:latin typeface="Calibri"/>
                <a:cs typeface="Calibri"/>
              </a:rPr>
              <a:t>2026</a:t>
            </a:r>
            <a:endParaRPr sz="1300">
              <a:latin typeface="Calibri"/>
              <a:cs typeface="Calibri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737743" y="2927921"/>
            <a:ext cx="7468234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900" b="1">
                <a:solidFill>
                  <a:srgbClr val="E87B1E"/>
                </a:solidFill>
                <a:latin typeface="Calibri"/>
                <a:cs typeface="Calibri"/>
              </a:rPr>
              <a:t>Para</a:t>
            </a:r>
            <a:r>
              <a:rPr dirty="0" sz="900" spc="-40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E87B1E"/>
                </a:solidFill>
                <a:latin typeface="Calibri"/>
                <a:cs typeface="Calibri"/>
              </a:rPr>
              <a:t>memorizar:</a:t>
            </a:r>
            <a:r>
              <a:rPr dirty="0" sz="900" spc="-20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"Amados,</a:t>
            </a:r>
            <a:r>
              <a:rPr dirty="0" sz="1150" spc="2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ahora </a:t>
            </a:r>
            <a:r>
              <a:rPr dirty="0" sz="1150" spc="-10" i="1">
                <a:solidFill>
                  <a:srgbClr val="FFFFFF"/>
                </a:solidFill>
                <a:latin typeface="Calibri"/>
                <a:cs typeface="Calibri"/>
              </a:rPr>
              <a:t>ya</a:t>
            </a:r>
            <a:r>
              <a:rPr dirty="0" sz="1150" spc="-6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somos </a:t>
            </a:r>
            <a:r>
              <a:rPr dirty="0" sz="1150" spc="-10" i="1">
                <a:solidFill>
                  <a:srgbClr val="FFFFFF"/>
                </a:solidFill>
                <a:latin typeface="Calibri"/>
                <a:cs typeface="Calibri"/>
              </a:rPr>
              <a:t>hijos</a:t>
            </a:r>
            <a:r>
              <a:rPr dirty="0" sz="1150" spc="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1150" spc="4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Dios;</a:t>
            </a:r>
            <a:r>
              <a:rPr dirty="0" sz="1150" spc="-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spc="-10" i="1">
                <a:solidFill>
                  <a:srgbClr val="FFFFFF"/>
                </a:solidFill>
                <a:latin typeface="Calibri"/>
                <a:cs typeface="Calibri"/>
              </a:rPr>
              <a:t>seremos</a:t>
            </a:r>
            <a:r>
              <a:rPr dirty="0" sz="1150" spc="-6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semejantes a </a:t>
            </a:r>
            <a:r>
              <a:rPr dirty="0" sz="1150" spc="-10" i="1">
                <a:solidFill>
                  <a:srgbClr val="FFFFFF"/>
                </a:solidFill>
                <a:latin typeface="Calibri"/>
                <a:cs typeface="Calibri"/>
              </a:rPr>
              <a:t>él,</a:t>
            </a:r>
            <a:r>
              <a:rPr dirty="0" sz="1150" spc="-5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porque</a:t>
            </a:r>
            <a:r>
              <a:rPr dirty="0" sz="1150" spc="-3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lo</a:t>
            </a:r>
            <a:r>
              <a:rPr dirty="0" sz="1150" spc="-6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veremos como</a:t>
            </a:r>
            <a:r>
              <a:rPr dirty="0" sz="1150" spc="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es él."</a:t>
            </a:r>
            <a:r>
              <a:rPr dirty="0" sz="1150" spc="35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—</a:t>
            </a:r>
            <a:r>
              <a:rPr dirty="0" sz="1150" spc="245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r>
              <a:rPr dirty="0" sz="1150" spc="10" i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150" i="1">
                <a:solidFill>
                  <a:srgbClr val="FFFFFF"/>
                </a:solidFill>
                <a:latin typeface="Calibri"/>
                <a:cs typeface="Calibri"/>
              </a:rPr>
              <a:t>Juan </a:t>
            </a:r>
            <a:r>
              <a:rPr dirty="0" sz="1150" spc="-25" i="1">
                <a:solidFill>
                  <a:srgbClr val="FFFFFF"/>
                </a:solidFill>
                <a:latin typeface="Calibri"/>
                <a:cs typeface="Calibri"/>
              </a:rPr>
              <a:t>3:2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23" name="object 23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4" name="object 24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003C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6" name="object 26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1]</a:t>
            </a:r>
            <a:r>
              <a:rPr dirty="0" spc="250"/>
              <a:t> </a:t>
            </a:r>
            <a:r>
              <a:rPr dirty="0" spc="-10"/>
              <a:t>MOTIVA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911350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114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Reflexiona</a:t>
            </a:r>
            <a:r>
              <a:rPr dirty="0" sz="1050" spc="7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antes</a:t>
            </a:r>
            <a:r>
              <a:rPr dirty="0" sz="1050" spc="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50" spc="1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comenzar: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4" name="object 4" descr=""/>
          <p:cNvGrpSpPr/>
          <p:nvPr/>
        </p:nvGrpSpPr>
        <p:grpSpPr>
          <a:xfrm>
            <a:off x="164592" y="749807"/>
            <a:ext cx="8783320" cy="1751330"/>
            <a:chOff x="164592" y="749807"/>
            <a:chExt cx="8783320" cy="1751330"/>
          </a:xfrm>
        </p:grpSpPr>
        <p:pic>
          <p:nvPicPr>
            <p:cNvPr id="5" name="object 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64592" y="749807"/>
              <a:ext cx="8782811" cy="1751076"/>
            </a:xfrm>
            <a:prstGeom prst="rect">
              <a:avLst/>
            </a:prstGeom>
          </p:spPr>
        </p:pic>
        <p:sp>
          <p:nvSpPr>
            <p:cNvPr id="6" name="object 6" descr=""/>
            <p:cNvSpPr/>
            <p:nvPr/>
          </p:nvSpPr>
          <p:spPr>
            <a:xfrm>
              <a:off x="260603" y="810005"/>
              <a:ext cx="8632190" cy="1602105"/>
            </a:xfrm>
            <a:custGeom>
              <a:avLst/>
              <a:gdLst/>
              <a:ahLst/>
              <a:cxnLst/>
              <a:rect l="l" t="t" r="r" b="b"/>
              <a:pathLst>
                <a:path w="8632190" h="1602105">
                  <a:moveTo>
                    <a:pt x="0" y="1601596"/>
                  </a:moveTo>
                  <a:lnTo>
                    <a:pt x="8631936" y="1601596"/>
                  </a:lnTo>
                  <a:lnTo>
                    <a:pt x="8631936" y="0"/>
                  </a:lnTo>
                  <a:lnTo>
                    <a:pt x="0" y="0"/>
                  </a:lnTo>
                  <a:lnTo>
                    <a:pt x="0" y="1601596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260603" y="810005"/>
              <a:ext cx="128270" cy="1602105"/>
            </a:xfrm>
            <a:custGeom>
              <a:avLst/>
              <a:gdLst/>
              <a:ahLst/>
              <a:cxnLst/>
              <a:rect l="l" t="t" r="r" b="b"/>
              <a:pathLst>
                <a:path w="128270" h="1602105">
                  <a:moveTo>
                    <a:pt x="128016" y="0"/>
                  </a:moveTo>
                  <a:lnTo>
                    <a:pt x="0" y="0"/>
                  </a:lnTo>
                  <a:lnTo>
                    <a:pt x="0" y="1601596"/>
                  </a:lnTo>
                  <a:lnTo>
                    <a:pt x="128016" y="1601596"/>
                  </a:lnTo>
                  <a:lnTo>
                    <a:pt x="128016" y="0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260603" y="810005"/>
              <a:ext cx="128270" cy="1602105"/>
            </a:xfrm>
            <a:custGeom>
              <a:avLst/>
              <a:gdLst/>
              <a:ahLst/>
              <a:cxnLst/>
              <a:rect l="l" t="t" r="r" b="b"/>
              <a:pathLst>
                <a:path w="128270" h="1602105">
                  <a:moveTo>
                    <a:pt x="0" y="1601596"/>
                  </a:moveTo>
                  <a:lnTo>
                    <a:pt x="128016" y="1601596"/>
                  </a:lnTo>
                  <a:lnTo>
                    <a:pt x="128016" y="0"/>
                  </a:lnTo>
                  <a:lnTo>
                    <a:pt x="0" y="0"/>
                  </a:lnTo>
                  <a:lnTo>
                    <a:pt x="0" y="1601596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 txBox="1"/>
          <p:nvPr/>
        </p:nvSpPr>
        <p:spPr>
          <a:xfrm>
            <a:off x="388620" y="810005"/>
            <a:ext cx="8503920" cy="1602105"/>
          </a:xfrm>
          <a:prstGeom prst="rect">
            <a:avLst/>
          </a:prstGeom>
          <a:solidFill>
            <a:srgbClr val="FFEFDF"/>
          </a:solidFill>
          <a:ln w="12711">
            <a:solidFill>
              <a:srgbClr val="E87B1E"/>
            </a:solidFill>
          </a:ln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200">
              <a:latin typeface="Times New Roman"/>
              <a:cs typeface="Times New Roman"/>
            </a:endParaRPr>
          </a:p>
          <a:p>
            <a:pPr marL="142240">
              <a:lnSpc>
                <a:spcPct val="100000"/>
              </a:lnSpc>
              <a:spcBef>
                <a:spcPts val="5"/>
              </a:spcBef>
            </a:pPr>
            <a:r>
              <a:rPr dirty="0" sz="1550" b="1">
                <a:solidFill>
                  <a:srgbClr val="003C7B"/>
                </a:solidFill>
                <a:latin typeface="Calibri"/>
                <a:cs typeface="Calibri"/>
              </a:rPr>
              <a:t>GPS:</a:t>
            </a:r>
            <a:r>
              <a:rPr dirty="0" sz="1550" spc="320" b="1">
                <a:solidFill>
                  <a:srgbClr val="003C7B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¿Cómo</a:t>
            </a:r>
            <a:r>
              <a:rPr dirty="0" sz="1450" spc="-25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la</a:t>
            </a:r>
            <a:r>
              <a:rPr dirty="0" sz="1450" spc="45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E87B1E"/>
                </a:solidFill>
                <a:latin typeface="Calibri"/>
                <a:cs typeface="Calibri"/>
              </a:rPr>
              <a:t>esperanza</a:t>
            </a:r>
            <a:r>
              <a:rPr dirty="0" sz="1450" spc="-25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de</a:t>
            </a:r>
            <a:r>
              <a:rPr dirty="0" sz="1450" spc="-40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la</a:t>
            </a:r>
            <a:r>
              <a:rPr dirty="0" sz="1450" spc="-30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E87B1E"/>
                </a:solidFill>
                <a:latin typeface="Calibri"/>
                <a:cs typeface="Calibri"/>
              </a:rPr>
              <a:t>eternidad</a:t>
            </a:r>
            <a:r>
              <a:rPr dirty="0" sz="1450" spc="-25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con</a:t>
            </a:r>
            <a:r>
              <a:rPr dirty="0" sz="1450" spc="-25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Dios</a:t>
            </a:r>
            <a:r>
              <a:rPr dirty="0" sz="1450" spc="20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E87B1E"/>
                </a:solidFill>
                <a:latin typeface="Calibri"/>
                <a:cs typeface="Calibri"/>
              </a:rPr>
              <a:t>transforma</a:t>
            </a:r>
            <a:r>
              <a:rPr dirty="0" sz="1450" spc="-30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la</a:t>
            </a:r>
            <a:r>
              <a:rPr dirty="0" sz="1450" spc="-25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manera</a:t>
            </a:r>
            <a:r>
              <a:rPr dirty="0" sz="1450" spc="-30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en</a:t>
            </a:r>
            <a:r>
              <a:rPr dirty="0" sz="1450" spc="-20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que</a:t>
            </a:r>
            <a:r>
              <a:rPr dirty="0" sz="1450" spc="-45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vives</a:t>
            </a:r>
            <a:r>
              <a:rPr dirty="0" sz="1450" spc="-45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hoy</a:t>
            </a:r>
            <a:r>
              <a:rPr dirty="0" sz="1450" spc="-15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y</a:t>
            </a:r>
            <a:r>
              <a:rPr dirty="0" sz="1450" spc="-15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con</a:t>
            </a:r>
            <a:r>
              <a:rPr dirty="0" sz="1450" spc="-20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spc="-25" b="1" i="1">
                <a:solidFill>
                  <a:srgbClr val="E87B1E"/>
                </a:solidFill>
                <a:latin typeface="Calibri"/>
                <a:cs typeface="Calibri"/>
              </a:rPr>
              <a:t>qué</a:t>
            </a:r>
            <a:endParaRPr sz="1450">
              <a:latin typeface="Calibri"/>
              <a:cs typeface="Calibri"/>
            </a:endParaRPr>
          </a:p>
          <a:p>
            <a:pPr marL="142240">
              <a:lnSpc>
                <a:spcPct val="100000"/>
              </a:lnSpc>
              <a:spcBef>
                <a:spcPts val="40"/>
              </a:spcBef>
            </a:pPr>
            <a:r>
              <a:rPr dirty="0" sz="1450" spc="-10" b="1" i="1">
                <a:solidFill>
                  <a:srgbClr val="E87B1E"/>
                </a:solidFill>
                <a:latin typeface="Calibri"/>
                <a:cs typeface="Calibri"/>
              </a:rPr>
              <a:t>urgencia</a:t>
            </a:r>
            <a:r>
              <a:rPr dirty="0" sz="1450" spc="-45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y</a:t>
            </a:r>
            <a:r>
              <a:rPr dirty="0" sz="1450" spc="-30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gozo</a:t>
            </a:r>
            <a:r>
              <a:rPr dirty="0" sz="1450" spc="-35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esperas</a:t>
            </a:r>
            <a:r>
              <a:rPr dirty="0" sz="1450" spc="5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el </a:t>
            </a:r>
            <a:r>
              <a:rPr dirty="0" sz="1450" spc="-10" b="1" i="1">
                <a:solidFill>
                  <a:srgbClr val="E87B1E"/>
                </a:solidFill>
                <a:latin typeface="Calibri"/>
                <a:cs typeface="Calibri"/>
              </a:rPr>
              <a:t>regreso</a:t>
            </a:r>
            <a:r>
              <a:rPr dirty="0" sz="1450" spc="-40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b="1" i="1">
                <a:solidFill>
                  <a:srgbClr val="E87B1E"/>
                </a:solidFill>
                <a:latin typeface="Calibri"/>
                <a:cs typeface="Calibri"/>
              </a:rPr>
              <a:t>de</a:t>
            </a:r>
            <a:r>
              <a:rPr dirty="0" sz="1450" spc="-55" b="1" i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450" spc="-10" b="1" i="1">
                <a:solidFill>
                  <a:srgbClr val="E87B1E"/>
                </a:solidFill>
                <a:latin typeface="Calibri"/>
                <a:cs typeface="Calibri"/>
              </a:rPr>
              <a:t>Cristo?</a:t>
            </a:r>
            <a:endParaRPr sz="1450">
              <a:latin typeface="Calibri"/>
              <a:cs typeface="Calibri"/>
            </a:endParaRPr>
          </a:p>
        </p:txBody>
      </p:sp>
      <p:grpSp>
        <p:nvGrpSpPr>
          <p:cNvPr id="10" name="object 10" descr=""/>
          <p:cNvGrpSpPr/>
          <p:nvPr/>
        </p:nvGrpSpPr>
        <p:grpSpPr>
          <a:xfrm>
            <a:off x="164592" y="2478023"/>
            <a:ext cx="8783320" cy="901065"/>
            <a:chOff x="164592" y="2478023"/>
            <a:chExt cx="8783320" cy="901065"/>
          </a:xfrm>
        </p:grpSpPr>
        <p:pic>
          <p:nvPicPr>
            <p:cNvPr id="11" name="object 11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64592" y="2478023"/>
              <a:ext cx="8782812" cy="900684"/>
            </a:xfrm>
            <a:prstGeom prst="rect">
              <a:avLst/>
            </a:prstGeom>
          </p:spPr>
        </p:pic>
        <p:sp>
          <p:nvSpPr>
            <p:cNvPr id="12" name="object 12" descr=""/>
            <p:cNvSpPr/>
            <p:nvPr/>
          </p:nvSpPr>
          <p:spPr>
            <a:xfrm>
              <a:off x="260603" y="2539720"/>
              <a:ext cx="8632190" cy="750570"/>
            </a:xfrm>
            <a:custGeom>
              <a:avLst/>
              <a:gdLst/>
              <a:ahLst/>
              <a:cxnLst/>
              <a:rect l="l" t="t" r="r" b="b"/>
              <a:pathLst>
                <a:path w="8632190" h="750570">
                  <a:moveTo>
                    <a:pt x="0" y="750468"/>
                  </a:moveTo>
                  <a:lnTo>
                    <a:pt x="8631936" y="750468"/>
                  </a:lnTo>
                  <a:lnTo>
                    <a:pt x="863193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CAD4E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260603" y="2539720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128016" y="0"/>
                  </a:moveTo>
                  <a:lnTo>
                    <a:pt x="0" y="0"/>
                  </a:lnTo>
                  <a:lnTo>
                    <a:pt x="0" y="750468"/>
                  </a:lnTo>
                  <a:lnTo>
                    <a:pt x="128016" y="750468"/>
                  </a:lnTo>
                  <a:lnTo>
                    <a:pt x="128016" y="0"/>
                  </a:lnTo>
                  <a:close/>
                </a:path>
              </a:pathLst>
            </a:custGeom>
            <a:solidFill>
              <a:srgbClr val="003C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260603" y="2539720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0" y="750468"/>
                  </a:moveTo>
                  <a:lnTo>
                    <a:pt x="128016" y="750468"/>
                  </a:lnTo>
                  <a:lnTo>
                    <a:pt x="12801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/>
          <p:nvPr/>
        </p:nvSpPr>
        <p:spPr>
          <a:xfrm>
            <a:off x="388620" y="2539720"/>
            <a:ext cx="8503920" cy="75057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366395" indent="-206375">
              <a:lnSpc>
                <a:spcPct val="100000"/>
              </a:lnSpc>
              <a:spcBef>
                <a:spcPts val="800"/>
              </a:spcBef>
              <a:buFont typeface="Cambria Math"/>
              <a:buChar char="◆"/>
              <a:tabLst>
                <a:tab pos="366395" algn="l"/>
              </a:tabLst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¿Cuándo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piensas</a:t>
            </a:r>
            <a:r>
              <a:rPr dirty="0" sz="1200" spc="1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en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eternidad,</a:t>
            </a:r>
            <a:r>
              <a:rPr dirty="0" sz="1200" spc="13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qué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lo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3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más</a:t>
            </a:r>
            <a:r>
              <a:rPr dirty="0" sz="1200" spc="1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anhelas?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¿Y</a:t>
            </a:r>
            <a:r>
              <a:rPr dirty="0" sz="1200" spc="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qué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lo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3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más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temes</a:t>
            </a:r>
            <a:r>
              <a:rPr dirty="0" sz="1200" spc="10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o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te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genera</a:t>
            </a:r>
            <a:r>
              <a:rPr dirty="0" sz="1200" spc="1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incertidumbre?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164592" y="3364991"/>
            <a:ext cx="8783320" cy="909955"/>
            <a:chOff x="164592" y="3364991"/>
            <a:chExt cx="8783320" cy="909955"/>
          </a:xfrm>
        </p:grpSpPr>
        <p:pic>
          <p:nvPicPr>
            <p:cNvPr id="17" name="object 1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4592" y="3364991"/>
              <a:ext cx="8782812" cy="909828"/>
            </a:xfrm>
            <a:prstGeom prst="rect">
              <a:avLst/>
            </a:prstGeom>
          </p:spPr>
        </p:pic>
        <p:sp>
          <p:nvSpPr>
            <p:cNvPr id="18" name="object 18" descr=""/>
            <p:cNvSpPr/>
            <p:nvPr/>
          </p:nvSpPr>
          <p:spPr>
            <a:xfrm>
              <a:off x="260603" y="3427475"/>
              <a:ext cx="8632190" cy="750570"/>
            </a:xfrm>
            <a:custGeom>
              <a:avLst/>
              <a:gdLst/>
              <a:ahLst/>
              <a:cxnLst/>
              <a:rect l="l" t="t" r="r" b="b"/>
              <a:pathLst>
                <a:path w="8632190" h="750570">
                  <a:moveTo>
                    <a:pt x="0" y="750468"/>
                  </a:moveTo>
                  <a:lnTo>
                    <a:pt x="8631936" y="750468"/>
                  </a:lnTo>
                  <a:lnTo>
                    <a:pt x="863193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CAD4E0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9" name="object 19" descr=""/>
            <p:cNvSpPr/>
            <p:nvPr/>
          </p:nvSpPr>
          <p:spPr>
            <a:xfrm>
              <a:off x="260603" y="3427475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128016" y="0"/>
                  </a:moveTo>
                  <a:lnTo>
                    <a:pt x="0" y="0"/>
                  </a:lnTo>
                  <a:lnTo>
                    <a:pt x="0" y="750468"/>
                  </a:lnTo>
                  <a:lnTo>
                    <a:pt x="128016" y="750468"/>
                  </a:lnTo>
                  <a:lnTo>
                    <a:pt x="128016" y="0"/>
                  </a:lnTo>
                  <a:close/>
                </a:path>
              </a:pathLst>
            </a:custGeom>
            <a:solidFill>
              <a:srgbClr val="003C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260603" y="3427475"/>
              <a:ext cx="128270" cy="750570"/>
            </a:xfrm>
            <a:custGeom>
              <a:avLst/>
              <a:gdLst/>
              <a:ahLst/>
              <a:cxnLst/>
              <a:rect l="l" t="t" r="r" b="b"/>
              <a:pathLst>
                <a:path w="128270" h="750570">
                  <a:moveTo>
                    <a:pt x="0" y="750468"/>
                  </a:moveTo>
                  <a:lnTo>
                    <a:pt x="128016" y="750468"/>
                  </a:lnTo>
                  <a:lnTo>
                    <a:pt x="128016" y="0"/>
                  </a:lnTo>
                  <a:lnTo>
                    <a:pt x="0" y="0"/>
                  </a:lnTo>
                  <a:lnTo>
                    <a:pt x="0" y="750468"/>
                  </a:lnTo>
                  <a:close/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 descr=""/>
          <p:cNvSpPr txBox="1"/>
          <p:nvPr/>
        </p:nvSpPr>
        <p:spPr>
          <a:xfrm>
            <a:off x="388620" y="3427475"/>
            <a:ext cx="8503920" cy="750570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marL="366395" indent="-206375">
              <a:lnSpc>
                <a:spcPct val="100000"/>
              </a:lnSpc>
              <a:spcBef>
                <a:spcPts val="819"/>
              </a:spcBef>
              <a:buFont typeface="Cambria Math"/>
              <a:buChar char="◆"/>
              <a:tabLst>
                <a:tab pos="366395" algn="l"/>
              </a:tabLst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¿La</a:t>
            </a:r>
            <a:r>
              <a:rPr dirty="0" sz="1200" spc="1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esperanza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del</a:t>
            </a:r>
            <a:r>
              <a:rPr dirty="0" sz="1200" spc="10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cielo</a:t>
            </a:r>
            <a:r>
              <a:rPr dirty="0" sz="1200" spc="10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cambia</a:t>
            </a:r>
            <a:r>
              <a:rPr dirty="0" sz="1200" spc="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concretamente</a:t>
            </a:r>
            <a:r>
              <a:rPr dirty="0" sz="1200" spc="1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tus</a:t>
            </a:r>
            <a:r>
              <a:rPr dirty="0" sz="1200" spc="13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prioridades</a:t>
            </a:r>
            <a:r>
              <a:rPr dirty="0" sz="1200" spc="3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y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decisiones</a:t>
            </a:r>
            <a:r>
              <a:rPr dirty="0" sz="1200" spc="12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diarias,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o</a:t>
            </a:r>
            <a:r>
              <a:rPr dirty="0" sz="1200" spc="10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se</a:t>
            </a:r>
            <a:r>
              <a:rPr dirty="0" sz="1200" spc="1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siente</a:t>
            </a:r>
            <a:r>
              <a:rPr dirty="0" sz="1200" spc="5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lejana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y</a:t>
            </a:r>
            <a:r>
              <a:rPr dirty="0" sz="1200" spc="12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abstracta?</a:t>
            </a:r>
            <a:endParaRPr sz="1200">
              <a:latin typeface="Calibri"/>
              <a:cs typeface="Calibri"/>
            </a:endParaRPr>
          </a:p>
        </p:txBody>
      </p:sp>
      <p:grpSp>
        <p:nvGrpSpPr>
          <p:cNvPr id="22" name="object 22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3" name="object 23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003C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5" name="object 25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2]</a:t>
            </a:r>
            <a:r>
              <a:rPr dirty="0" spc="250"/>
              <a:t> </a:t>
            </a:r>
            <a:r>
              <a:rPr dirty="0" spc="-10"/>
              <a:t>EXPLORA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280795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7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¿Qué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dice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5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Biblia?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993376" y="117227"/>
            <a:ext cx="1842135" cy="433705"/>
          </a:xfrm>
          <a:prstGeom prst="rect">
            <a:avLst/>
          </a:prstGeom>
          <a:solidFill>
            <a:srgbClr val="E87B1E"/>
          </a:solidFill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950">
              <a:latin typeface="Times New Roman"/>
              <a:cs typeface="Times New Roman"/>
            </a:endParaRPr>
          </a:p>
          <a:p>
            <a:pPr marL="609600">
              <a:lnSpc>
                <a:spcPct val="100000"/>
              </a:lnSpc>
            </a:pP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90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r>
              <a:rPr dirty="0" sz="900" spc="-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900" spc="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137160" y="694943"/>
            <a:ext cx="2437130" cy="4091940"/>
            <a:chOff x="137160" y="694943"/>
            <a:chExt cx="2437130" cy="4091940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694943"/>
              <a:ext cx="2436876" cy="4091940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233172" y="754989"/>
              <a:ext cx="2286000" cy="3935729"/>
            </a:xfrm>
            <a:custGeom>
              <a:avLst/>
              <a:gdLst/>
              <a:ahLst/>
              <a:cxnLst/>
              <a:rect l="l" t="t" r="r" b="b"/>
              <a:pathLst>
                <a:path w="2286000" h="3935729">
                  <a:moveTo>
                    <a:pt x="0" y="3935476"/>
                  </a:moveTo>
                  <a:lnTo>
                    <a:pt x="2286000" y="3935476"/>
                  </a:lnTo>
                  <a:lnTo>
                    <a:pt x="2286000" y="0"/>
                  </a:lnTo>
                  <a:lnTo>
                    <a:pt x="0" y="0"/>
                  </a:lnTo>
                  <a:lnTo>
                    <a:pt x="0" y="3935476"/>
                  </a:lnTo>
                  <a:close/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233172" y="755014"/>
            <a:ext cx="2286000" cy="403225"/>
          </a:xfrm>
          <a:prstGeom prst="rect">
            <a:avLst/>
          </a:prstGeom>
          <a:solidFill>
            <a:srgbClr val="E87B1E"/>
          </a:solidFill>
          <a:ln w="12711">
            <a:solidFill>
              <a:srgbClr val="E87B1E"/>
            </a:solidFill>
          </a:ln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750">
              <a:latin typeface="Times New Roman"/>
              <a:cs typeface="Times New Roman"/>
            </a:endParaRPr>
          </a:p>
          <a:p>
            <a:pPr algn="ctr" marL="88265">
              <a:lnSpc>
                <a:spcPct val="100000"/>
              </a:lnSpc>
            </a:pPr>
            <a:r>
              <a:rPr dirty="0" sz="10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1000" spc="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50" b="1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33172" y="1157731"/>
            <a:ext cx="2286000" cy="3539490"/>
          </a:xfrm>
          <a:prstGeom prst="rect">
            <a:avLst/>
          </a:prstGeom>
          <a:solidFill>
            <a:srgbClr val="003C7B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6985">
              <a:lnSpc>
                <a:spcPct val="100000"/>
              </a:lnSpc>
              <a:spcBef>
                <a:spcPts val="5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Vivir</a:t>
            </a:r>
            <a:r>
              <a:rPr dirty="0" sz="1200" spc="8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hoy</a:t>
            </a:r>
            <a:r>
              <a:rPr dirty="0" sz="1200" spc="8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con</a:t>
            </a:r>
            <a:r>
              <a:rPr dirty="0" sz="1200" spc="7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FFFFFF"/>
                </a:solidFill>
                <a:latin typeface="Calibri"/>
                <a:cs typeface="Calibri"/>
              </a:rPr>
              <a:t>urgencia</a:t>
            </a:r>
            <a:endParaRPr sz="1200">
              <a:latin typeface="Calibri"/>
              <a:cs typeface="Calibri"/>
            </a:endParaRPr>
          </a:p>
          <a:p>
            <a:pPr algn="ctr" marL="12700">
              <a:lnSpc>
                <a:spcPct val="100000"/>
              </a:lnSpc>
              <a:spcBef>
                <a:spcPts val="75"/>
              </a:spcBef>
            </a:pPr>
            <a:r>
              <a:rPr dirty="0" sz="1200" spc="-10" b="1">
                <a:solidFill>
                  <a:srgbClr val="FFFFFF"/>
                </a:solidFill>
                <a:latin typeface="Calibri"/>
                <a:cs typeface="Calibri"/>
              </a:rPr>
              <a:t>eterna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950">
              <a:latin typeface="Calibri"/>
              <a:cs typeface="Calibri"/>
            </a:endParaRPr>
          </a:p>
          <a:p>
            <a:pPr algn="ctr" marL="211454" marR="180975" indent="-9525">
              <a:lnSpc>
                <a:spcPct val="101099"/>
              </a:lnSpc>
            </a:pP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El</a:t>
            </a:r>
            <a:r>
              <a:rPr dirty="0" sz="1000" spc="-6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fin</a:t>
            </a:r>
            <a:r>
              <a:rPr dirty="0" sz="1000" spc="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00" spc="-6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todas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las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cosas</a:t>
            </a:r>
            <a:r>
              <a:rPr dirty="0" sz="1000" spc="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se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acerca.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Vivir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con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esta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conciencia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no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genera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angustia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sino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claridad:</a:t>
            </a:r>
            <a:r>
              <a:rPr dirty="0" sz="1000" spc="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sabemos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lo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que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realmente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importa.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brevedad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00" spc="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vida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nos</a:t>
            </a:r>
            <a:r>
              <a:rPr dirty="0" sz="100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llama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a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fortalecer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nuestra</a:t>
            </a:r>
            <a:r>
              <a:rPr dirty="0" sz="1000" spc="-6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relación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con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Dios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ahora.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50">
              <a:latin typeface="Calibri"/>
              <a:cs typeface="Calibri"/>
            </a:endParaRPr>
          </a:p>
          <a:p>
            <a:pPr algn="ctr" marL="8890">
              <a:lnSpc>
                <a:spcPct val="100000"/>
              </a:lnSpc>
            </a:pPr>
            <a:r>
              <a:rPr dirty="0" sz="1150" spc="-10" b="1">
                <a:solidFill>
                  <a:srgbClr val="E87B1E"/>
                </a:solidFill>
                <a:latin typeface="Calibri"/>
                <a:cs typeface="Calibri"/>
              </a:rPr>
              <a:t>Salmo</a:t>
            </a:r>
            <a:r>
              <a:rPr dirty="0" sz="1150" spc="-30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E87B1E"/>
                </a:solidFill>
                <a:latin typeface="Calibri"/>
                <a:cs typeface="Calibri"/>
              </a:rPr>
              <a:t>80; 1</a:t>
            </a:r>
            <a:r>
              <a:rPr dirty="0" sz="1150" spc="25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150" spc="-10" b="1">
                <a:solidFill>
                  <a:srgbClr val="E87B1E"/>
                </a:solidFill>
                <a:latin typeface="Calibri"/>
                <a:cs typeface="Calibri"/>
              </a:rPr>
              <a:t>Pedro </a:t>
            </a:r>
            <a:r>
              <a:rPr dirty="0" sz="1150" spc="-25" b="1">
                <a:solidFill>
                  <a:srgbClr val="E87B1E"/>
                </a:solidFill>
                <a:latin typeface="Calibri"/>
                <a:cs typeface="Calibri"/>
              </a:rPr>
              <a:t>4:7</a:t>
            </a:r>
            <a:endParaRPr sz="1150">
              <a:latin typeface="Calibri"/>
              <a:cs typeface="Calibri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14600" y="694943"/>
            <a:ext cx="6460236" cy="409194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41416" y="2633974"/>
            <a:ext cx="177303" cy="177557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2610611" y="755014"/>
            <a:ext cx="6309360" cy="3935729"/>
            <a:chOff x="2610611" y="755014"/>
            <a:chExt cx="6309360" cy="3935729"/>
          </a:xfrm>
        </p:grpSpPr>
        <p:sp>
          <p:nvSpPr>
            <p:cNvPr id="13" name="object 13" descr=""/>
            <p:cNvSpPr/>
            <p:nvPr/>
          </p:nvSpPr>
          <p:spPr>
            <a:xfrm>
              <a:off x="2610611" y="755014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41416" y="1325239"/>
              <a:ext cx="177303" cy="177430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2610611" y="2063876"/>
              <a:ext cx="6309360" cy="1318260"/>
            </a:xfrm>
            <a:custGeom>
              <a:avLst/>
              <a:gdLst/>
              <a:ahLst/>
              <a:cxnLst/>
              <a:rect l="l" t="t" r="r" b="b"/>
              <a:pathLst>
                <a:path w="6309359" h="1318260">
                  <a:moveTo>
                    <a:pt x="6309360" y="0"/>
                  </a:moveTo>
                  <a:lnTo>
                    <a:pt x="0" y="0"/>
                  </a:lnTo>
                  <a:lnTo>
                    <a:pt x="0" y="1317879"/>
                  </a:lnTo>
                  <a:lnTo>
                    <a:pt x="6309360" y="1317879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EBF3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2610611" y="3381730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2604256" y="748633"/>
          <a:ext cx="6398895" cy="3934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9360"/>
              </a:tblGrid>
              <a:tr h="1308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algn="just" marL="455295" marR="26924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1</a:t>
                      </a:r>
                      <a:r>
                        <a:rPr dirty="0" sz="1150" spc="-5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Ped.</a:t>
                      </a:r>
                      <a:r>
                        <a:rPr dirty="0" sz="1150" spc="-5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4:7</a:t>
                      </a:r>
                      <a:r>
                        <a:rPr dirty="0" sz="1150" spc="265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35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fin</a:t>
                      </a:r>
                      <a:r>
                        <a:rPr dirty="0" sz="1150" spc="4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se</a:t>
                      </a:r>
                      <a:r>
                        <a:rPr dirty="0" sz="1150" spc="1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acerca:</a:t>
                      </a:r>
                      <a:r>
                        <a:rPr dirty="0" sz="1150" spc="-1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sed</a:t>
                      </a:r>
                      <a:r>
                        <a:rPr dirty="0" sz="1150" spc="-3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sobrios</a:t>
                      </a:r>
                      <a:r>
                        <a:rPr dirty="0" sz="1150" spc="5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3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orad:</a:t>
                      </a:r>
                      <a:r>
                        <a:rPr dirty="0" sz="1150" spc="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Pedro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llama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sobriedad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 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oración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vista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 que el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fin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 todas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las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cosas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acerca.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eternidad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una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excusa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escapar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presente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sino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 lente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clarifica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prioritario.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905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17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37528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Sal.</a:t>
                      </a:r>
                      <a:r>
                        <a:rPr dirty="0" sz="1150" spc="-5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80:1-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3</a:t>
                      </a:r>
                      <a:r>
                        <a:rPr dirty="0" sz="1150" spc="265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6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Señor,</a:t>
                      </a:r>
                      <a:r>
                        <a:rPr dirty="0" sz="1150" spc="1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muéstranos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tu</a:t>
                      </a:r>
                      <a:r>
                        <a:rPr dirty="0" sz="1150" spc="-2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rostro:</a:t>
                      </a:r>
                      <a:r>
                        <a:rPr dirty="0" sz="1150" spc="4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salmista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clama: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'Haz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resplandecer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tu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rostro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seremos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salvos'.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anhelo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ver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cara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cara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impulsa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vida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búsqueda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genuina,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oración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constante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dependencia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presencia.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905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08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349885">
                        <a:lnSpc>
                          <a:spcPct val="100000"/>
                        </a:lnSpc>
                      </a:pP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Sant.</a:t>
                      </a:r>
                      <a:r>
                        <a:rPr dirty="0" sz="1150" spc="-2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4:13-14</a:t>
                      </a:r>
                      <a:r>
                        <a:rPr dirty="0" sz="1150" spc="254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29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5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vida</a:t>
                      </a:r>
                      <a:r>
                        <a:rPr dirty="0" sz="1150" spc="2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como</a:t>
                      </a:r>
                      <a:r>
                        <a:rPr dirty="0" sz="1150" spc="-4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vapor</a:t>
                      </a:r>
                      <a:r>
                        <a:rPr dirty="0" sz="1150" spc="-3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pasa:</a:t>
                      </a:r>
                      <a:r>
                        <a:rPr dirty="0" sz="1150" spc="2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vida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apenas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vapor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aparece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por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poco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tiempo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desvanece.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Esta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perspectiva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invita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invertir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eterno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vez</a:t>
                      </a:r>
                      <a:r>
                        <a:rPr dirty="0" sz="1150" spc="-7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consumirnos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pasajero.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8" name="object 1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41416" y="3942785"/>
            <a:ext cx="177303" cy="177455"/>
          </a:xfrm>
          <a:prstGeom prst="rect">
            <a:avLst/>
          </a:prstGeom>
        </p:spPr>
      </p:pic>
      <p:grpSp>
        <p:nvGrpSpPr>
          <p:cNvPr id="19" name="object 19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003C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2]</a:t>
            </a:r>
            <a:r>
              <a:rPr dirty="0" spc="250"/>
              <a:t> </a:t>
            </a:r>
            <a:r>
              <a:rPr dirty="0" spc="-10"/>
              <a:t>EXPLORA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280795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7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¿Qué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dice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5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Biblia?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993376" y="117227"/>
            <a:ext cx="1842135" cy="433705"/>
          </a:xfrm>
          <a:prstGeom prst="rect">
            <a:avLst/>
          </a:prstGeom>
          <a:solidFill>
            <a:srgbClr val="E87B1E"/>
          </a:solidFill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950">
              <a:latin typeface="Times New Roman"/>
              <a:cs typeface="Times New Roman"/>
            </a:endParaRPr>
          </a:p>
          <a:p>
            <a:pPr marL="609600">
              <a:lnSpc>
                <a:spcPct val="100000"/>
              </a:lnSpc>
            </a:pP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90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r>
              <a:rPr dirty="0" sz="900" spc="-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900" spc="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137160" y="694943"/>
            <a:ext cx="2437130" cy="4091940"/>
            <a:chOff x="137160" y="694943"/>
            <a:chExt cx="2437130" cy="4091940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694943"/>
              <a:ext cx="2436876" cy="4091940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233172" y="754989"/>
              <a:ext cx="2286000" cy="3935729"/>
            </a:xfrm>
            <a:custGeom>
              <a:avLst/>
              <a:gdLst/>
              <a:ahLst/>
              <a:cxnLst/>
              <a:rect l="l" t="t" r="r" b="b"/>
              <a:pathLst>
                <a:path w="2286000" h="3935729">
                  <a:moveTo>
                    <a:pt x="0" y="3935476"/>
                  </a:moveTo>
                  <a:lnTo>
                    <a:pt x="2286000" y="3935476"/>
                  </a:lnTo>
                  <a:lnTo>
                    <a:pt x="2286000" y="0"/>
                  </a:lnTo>
                  <a:lnTo>
                    <a:pt x="0" y="0"/>
                  </a:lnTo>
                  <a:lnTo>
                    <a:pt x="0" y="3935476"/>
                  </a:lnTo>
                  <a:close/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233172" y="755014"/>
            <a:ext cx="2286000" cy="403225"/>
          </a:xfrm>
          <a:prstGeom prst="rect">
            <a:avLst/>
          </a:prstGeom>
          <a:solidFill>
            <a:srgbClr val="E87B1E"/>
          </a:solidFill>
          <a:ln w="12711">
            <a:solidFill>
              <a:srgbClr val="E87B1E"/>
            </a:solidFill>
          </a:ln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750">
              <a:latin typeface="Times New Roman"/>
              <a:cs typeface="Times New Roman"/>
            </a:endParaRPr>
          </a:p>
          <a:p>
            <a:pPr algn="ctr" marL="88265">
              <a:lnSpc>
                <a:spcPct val="100000"/>
              </a:lnSpc>
            </a:pPr>
            <a:r>
              <a:rPr dirty="0" sz="10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1000" spc="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50" b="1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33172" y="1157731"/>
            <a:ext cx="2286000" cy="3539490"/>
          </a:xfrm>
          <a:prstGeom prst="rect">
            <a:avLst/>
          </a:prstGeom>
          <a:solidFill>
            <a:srgbClr val="003C7B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1350">
              <a:latin typeface="Times New Roman"/>
              <a:cs typeface="Times New Roman"/>
            </a:endParaRPr>
          </a:p>
          <a:p>
            <a:pPr algn="ctr" marL="10160">
              <a:lnSpc>
                <a:spcPct val="100000"/>
              </a:lnSpc>
              <a:spcBef>
                <a:spcPts val="5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dirty="0" sz="1200" spc="10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gloria</a:t>
            </a:r>
            <a:r>
              <a:rPr dirty="0" sz="1200" spc="11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1200" spc="9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dirty="0" sz="1200" spc="11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eternidad:</a:t>
            </a:r>
            <a:r>
              <a:rPr dirty="0" sz="1200" spc="8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25" b="1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endParaRPr sz="1200">
              <a:latin typeface="Calibri"/>
              <a:cs typeface="Calibri"/>
            </a:endParaRPr>
          </a:p>
          <a:p>
            <a:pPr algn="ctr" marL="12065">
              <a:lnSpc>
                <a:spcPct val="100000"/>
              </a:lnSpc>
              <a:spcBef>
                <a:spcPts val="75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novia</a:t>
            </a:r>
            <a:r>
              <a:rPr dirty="0" sz="1200" spc="10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y</a:t>
            </a:r>
            <a:r>
              <a:rPr dirty="0" sz="1200" spc="5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el</a:t>
            </a:r>
            <a:r>
              <a:rPr dirty="0" sz="1200" spc="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10" b="1">
                <a:solidFill>
                  <a:srgbClr val="FFFFFF"/>
                </a:solidFill>
                <a:latin typeface="Calibri"/>
                <a:cs typeface="Calibri"/>
              </a:rPr>
              <a:t>Cordero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950">
              <a:latin typeface="Calibri"/>
              <a:cs typeface="Calibri"/>
            </a:endParaRPr>
          </a:p>
          <a:p>
            <a:pPr algn="ctr" marL="212725" marR="195580" indent="-3175">
              <a:lnSpc>
                <a:spcPct val="101099"/>
              </a:lnSpc>
            </a:pP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Juan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contempló</a:t>
            </a:r>
            <a:r>
              <a:rPr dirty="0" sz="1000" spc="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Nueva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Jerusalén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como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una</a:t>
            </a:r>
            <a:r>
              <a:rPr dirty="0" sz="1000" spc="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novia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preparada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para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su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esposo.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eternidad</a:t>
            </a:r>
            <a:r>
              <a:rPr dirty="0" sz="10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no es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solo</a:t>
            </a:r>
            <a:r>
              <a:rPr dirty="0" sz="1000" spc="-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ausencia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sufrimiento</a:t>
            </a:r>
            <a:r>
              <a:rPr dirty="0" sz="1000" spc="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sino</a:t>
            </a:r>
            <a:r>
              <a:rPr dirty="0" sz="1000" spc="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la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presencia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plena</a:t>
            </a:r>
            <a:r>
              <a:rPr dirty="0" sz="1000" spc="-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Dios: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00" spc="-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relación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perfecta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para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que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fuimos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creados.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50">
              <a:latin typeface="Calibri"/>
              <a:cs typeface="Calibri"/>
            </a:endParaRPr>
          </a:p>
          <a:p>
            <a:pPr algn="ctr" marL="5715">
              <a:lnSpc>
                <a:spcPct val="100000"/>
              </a:lnSpc>
            </a:pPr>
            <a:r>
              <a:rPr dirty="0" sz="1150" b="1">
                <a:solidFill>
                  <a:srgbClr val="E87B1E"/>
                </a:solidFill>
                <a:latin typeface="Calibri"/>
                <a:cs typeface="Calibri"/>
              </a:rPr>
              <a:t>Apocalipsis </a:t>
            </a:r>
            <a:r>
              <a:rPr dirty="0" sz="1150" spc="-10" b="1">
                <a:solidFill>
                  <a:srgbClr val="E87B1E"/>
                </a:solidFill>
                <a:latin typeface="Calibri"/>
                <a:cs typeface="Calibri"/>
              </a:rPr>
              <a:t>21:9-</a:t>
            </a:r>
            <a:r>
              <a:rPr dirty="0" sz="1150" b="1">
                <a:solidFill>
                  <a:srgbClr val="E87B1E"/>
                </a:solidFill>
                <a:latin typeface="Calibri"/>
                <a:cs typeface="Calibri"/>
              </a:rPr>
              <a:t>27;</a:t>
            </a:r>
            <a:r>
              <a:rPr dirty="0" sz="1150" spc="-5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E87B1E"/>
                </a:solidFill>
                <a:latin typeface="Calibri"/>
                <a:cs typeface="Calibri"/>
              </a:rPr>
              <a:t>Isaías </a:t>
            </a:r>
            <a:r>
              <a:rPr dirty="0" sz="1150" spc="-20" b="1">
                <a:solidFill>
                  <a:srgbClr val="E87B1E"/>
                </a:solidFill>
                <a:latin typeface="Calibri"/>
                <a:cs typeface="Calibri"/>
              </a:rPr>
              <a:t>25:8</a:t>
            </a:r>
            <a:endParaRPr sz="1150">
              <a:latin typeface="Calibri"/>
              <a:cs typeface="Calibri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14600" y="694943"/>
            <a:ext cx="6460236" cy="409194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41416" y="2633974"/>
            <a:ext cx="177303" cy="177557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2610611" y="755014"/>
            <a:ext cx="6309360" cy="3935729"/>
            <a:chOff x="2610611" y="755014"/>
            <a:chExt cx="6309360" cy="3935729"/>
          </a:xfrm>
        </p:grpSpPr>
        <p:sp>
          <p:nvSpPr>
            <p:cNvPr id="13" name="object 13" descr=""/>
            <p:cNvSpPr/>
            <p:nvPr/>
          </p:nvSpPr>
          <p:spPr>
            <a:xfrm>
              <a:off x="2610611" y="755014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41416" y="1325239"/>
              <a:ext cx="177303" cy="177430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2610611" y="2063876"/>
              <a:ext cx="6309360" cy="1318260"/>
            </a:xfrm>
            <a:custGeom>
              <a:avLst/>
              <a:gdLst/>
              <a:ahLst/>
              <a:cxnLst/>
              <a:rect l="l" t="t" r="r" b="b"/>
              <a:pathLst>
                <a:path w="6309359" h="1318260">
                  <a:moveTo>
                    <a:pt x="6309360" y="0"/>
                  </a:moveTo>
                  <a:lnTo>
                    <a:pt x="0" y="0"/>
                  </a:lnTo>
                  <a:lnTo>
                    <a:pt x="0" y="1317879"/>
                  </a:lnTo>
                  <a:lnTo>
                    <a:pt x="6309360" y="1317879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EBF3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2610611" y="3381730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2604256" y="748633"/>
          <a:ext cx="6398895" cy="3934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9360"/>
              </a:tblGrid>
              <a:tr h="1308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455295" marR="29908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Apoc.</a:t>
                      </a:r>
                      <a:r>
                        <a:rPr dirty="0" sz="1150" spc="-2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21:9-11</a:t>
                      </a:r>
                      <a:r>
                        <a:rPr dirty="0" sz="1150" spc="2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25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novia:</a:t>
                      </a:r>
                      <a:r>
                        <a:rPr dirty="0" sz="1150" spc="-2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5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pueblo</a:t>
                      </a:r>
                      <a:r>
                        <a:rPr dirty="0" sz="1150" spc="-3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2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glorificado:</a:t>
                      </a:r>
                      <a:r>
                        <a:rPr dirty="0" sz="1150" spc="3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ángel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mostró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Juan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novia,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esposa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Cordero.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imagen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bodas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describe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culminación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relación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entre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pueblo: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amor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eterno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finalmente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perfeccionado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completo.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905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17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233045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Apoc.</a:t>
                      </a:r>
                      <a:r>
                        <a:rPr dirty="0" sz="1150" spc="-1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21:22-24</a:t>
                      </a:r>
                      <a:r>
                        <a:rPr dirty="0" sz="1150" spc="27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150" spc="-1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4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Templo</a:t>
                      </a:r>
                      <a:r>
                        <a:rPr dirty="0" sz="1150" spc="-2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2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3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luz:</a:t>
                      </a:r>
                      <a:r>
                        <a:rPr dirty="0" sz="1150" spc="-4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Nueva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Jerusalén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hay templo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porque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Señor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Cordero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son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Templo.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necesita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sol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ni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luna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porque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gloria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ilumina.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Él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mismo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presencia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llena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todo.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905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08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260985">
                        <a:lnSpc>
                          <a:spcPct val="100000"/>
                        </a:lnSpc>
                      </a:pP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Isa.</a:t>
                      </a:r>
                      <a:r>
                        <a:rPr dirty="0" sz="1150" spc="-15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25:8</a:t>
                      </a:r>
                      <a:r>
                        <a:rPr dirty="0" sz="1150" spc="235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35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Destruida</a:t>
                      </a:r>
                      <a:r>
                        <a:rPr dirty="0" sz="1150" spc="-4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2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muerte</a:t>
                      </a:r>
                      <a:r>
                        <a:rPr dirty="0" sz="1150" spc="1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50" spc="2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siempre:</a:t>
                      </a:r>
                      <a:r>
                        <a:rPr dirty="0" sz="1150" spc="-2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 destruirá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muerte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para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siempre, enjugará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lágrimas de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todo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rostro.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eternidad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respuesta</a:t>
                      </a:r>
                      <a:r>
                        <a:rPr dirty="0" sz="1150" spc="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definitiva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 al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dolor,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separación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muerte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pecado</a:t>
                      </a:r>
                      <a:r>
                        <a:rPr dirty="0" sz="1150" spc="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introdujo.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8" name="object 1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41416" y="3942785"/>
            <a:ext cx="177303" cy="177455"/>
          </a:xfrm>
          <a:prstGeom prst="rect">
            <a:avLst/>
          </a:prstGeom>
        </p:spPr>
      </p:pic>
      <p:grpSp>
        <p:nvGrpSpPr>
          <p:cNvPr id="19" name="object 19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003C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2]</a:t>
            </a:r>
            <a:r>
              <a:rPr dirty="0" spc="250"/>
              <a:t> </a:t>
            </a:r>
            <a:r>
              <a:rPr dirty="0" spc="-10"/>
              <a:t>EXPLORA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374009" y="224154"/>
            <a:ext cx="1280795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—</a:t>
            </a:r>
            <a:r>
              <a:rPr dirty="0" sz="1050" spc="7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¿Qué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dice</a:t>
            </a:r>
            <a:r>
              <a:rPr dirty="0" sz="1050" spc="8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5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D0E3F5"/>
                </a:solidFill>
                <a:latin typeface="Calibri"/>
                <a:cs typeface="Calibri"/>
              </a:rPr>
              <a:t>Biblia?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993376" y="117227"/>
            <a:ext cx="1842135" cy="433705"/>
          </a:xfrm>
          <a:prstGeom prst="rect">
            <a:avLst/>
          </a:prstGeom>
          <a:solidFill>
            <a:srgbClr val="E87B1E"/>
          </a:solidFill>
        </p:spPr>
        <p:txBody>
          <a:bodyPr wrap="square" lIns="0" tIns="127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"/>
              </a:spcBef>
            </a:pPr>
            <a:endParaRPr sz="950">
              <a:latin typeface="Times New Roman"/>
              <a:cs typeface="Times New Roman"/>
            </a:endParaRPr>
          </a:p>
          <a:p>
            <a:pPr marL="609600">
              <a:lnSpc>
                <a:spcPct val="100000"/>
              </a:lnSpc>
            </a:pP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900" spc="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r>
              <a:rPr dirty="0" sz="900" spc="-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b="1">
                <a:solidFill>
                  <a:srgbClr val="FFFFFF"/>
                </a:solidFill>
                <a:latin typeface="Calibri"/>
                <a:cs typeface="Calibri"/>
              </a:rPr>
              <a:t>de</a:t>
            </a:r>
            <a:r>
              <a:rPr dirty="0" sz="900" spc="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9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900">
              <a:latin typeface="Calibri"/>
              <a:cs typeface="Calibri"/>
            </a:endParaRPr>
          </a:p>
        </p:txBody>
      </p:sp>
      <p:grpSp>
        <p:nvGrpSpPr>
          <p:cNvPr id="5" name="object 5" descr=""/>
          <p:cNvGrpSpPr/>
          <p:nvPr/>
        </p:nvGrpSpPr>
        <p:grpSpPr>
          <a:xfrm>
            <a:off x="137160" y="694943"/>
            <a:ext cx="2437130" cy="4091940"/>
            <a:chOff x="137160" y="694943"/>
            <a:chExt cx="2437130" cy="4091940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694943"/>
              <a:ext cx="2436876" cy="4091940"/>
            </a:xfrm>
            <a:prstGeom prst="rect">
              <a:avLst/>
            </a:prstGeom>
          </p:spPr>
        </p:pic>
        <p:sp>
          <p:nvSpPr>
            <p:cNvPr id="7" name="object 7" descr=""/>
            <p:cNvSpPr/>
            <p:nvPr/>
          </p:nvSpPr>
          <p:spPr>
            <a:xfrm>
              <a:off x="233172" y="754989"/>
              <a:ext cx="2286000" cy="3935729"/>
            </a:xfrm>
            <a:custGeom>
              <a:avLst/>
              <a:gdLst/>
              <a:ahLst/>
              <a:cxnLst/>
              <a:rect l="l" t="t" r="r" b="b"/>
              <a:pathLst>
                <a:path w="2286000" h="3935729">
                  <a:moveTo>
                    <a:pt x="0" y="3935476"/>
                  </a:moveTo>
                  <a:lnTo>
                    <a:pt x="2286000" y="3935476"/>
                  </a:lnTo>
                  <a:lnTo>
                    <a:pt x="2286000" y="0"/>
                  </a:lnTo>
                  <a:lnTo>
                    <a:pt x="0" y="0"/>
                  </a:lnTo>
                  <a:lnTo>
                    <a:pt x="0" y="3935476"/>
                  </a:lnTo>
                  <a:close/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8" name="object 8" descr=""/>
          <p:cNvSpPr txBox="1"/>
          <p:nvPr/>
        </p:nvSpPr>
        <p:spPr>
          <a:xfrm>
            <a:off x="233172" y="755014"/>
            <a:ext cx="2286000" cy="403225"/>
          </a:xfrm>
          <a:prstGeom prst="rect">
            <a:avLst/>
          </a:prstGeom>
          <a:solidFill>
            <a:srgbClr val="E87B1E"/>
          </a:solidFill>
          <a:ln w="12711">
            <a:solidFill>
              <a:srgbClr val="E87B1E"/>
            </a:solidFill>
          </a:ln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750">
              <a:latin typeface="Times New Roman"/>
              <a:cs typeface="Times New Roman"/>
            </a:endParaRPr>
          </a:p>
          <a:p>
            <a:pPr algn="ctr" marL="88265">
              <a:lnSpc>
                <a:spcPct val="100000"/>
              </a:lnSpc>
            </a:pPr>
            <a:r>
              <a:rPr dirty="0" sz="1000" b="1">
                <a:solidFill>
                  <a:srgbClr val="FFFFFF"/>
                </a:solidFill>
                <a:latin typeface="Calibri"/>
                <a:cs typeface="Calibri"/>
              </a:rPr>
              <a:t>Tópico</a:t>
            </a:r>
            <a:r>
              <a:rPr dirty="0" sz="1000" spc="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00" spc="-50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33172" y="1157731"/>
            <a:ext cx="2286000" cy="3539490"/>
          </a:xfrm>
          <a:prstGeom prst="rect">
            <a:avLst/>
          </a:prstGeom>
          <a:solidFill>
            <a:srgbClr val="003C7B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00">
              <a:latin typeface="Times New Roman"/>
              <a:cs typeface="Times New Roman"/>
            </a:endParaRPr>
          </a:p>
          <a:p>
            <a:pPr algn="ctr" marL="10795">
              <a:lnSpc>
                <a:spcPct val="100000"/>
              </a:lnSpc>
              <a:spcBef>
                <a:spcPts val="880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La</a:t>
            </a:r>
            <a:r>
              <a:rPr dirty="0" sz="1200" spc="9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invitación</a:t>
            </a:r>
            <a:r>
              <a:rPr dirty="0" sz="1200" spc="1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final:</a:t>
            </a:r>
            <a:r>
              <a:rPr dirty="0" sz="1200" spc="7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¡Ven</a:t>
            </a:r>
            <a:r>
              <a:rPr dirty="0" sz="1200" spc="1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50" b="1">
                <a:solidFill>
                  <a:srgbClr val="FFFFFF"/>
                </a:solidFill>
                <a:latin typeface="Calibri"/>
                <a:cs typeface="Calibri"/>
              </a:rPr>
              <a:t>a</a:t>
            </a:r>
            <a:endParaRPr sz="1200">
              <a:latin typeface="Calibri"/>
              <a:cs typeface="Calibri"/>
            </a:endParaRPr>
          </a:p>
          <a:p>
            <a:pPr algn="ctr" marL="12065">
              <a:lnSpc>
                <a:spcPct val="100000"/>
              </a:lnSpc>
              <a:spcBef>
                <a:spcPts val="75"/>
              </a:spcBef>
            </a:pPr>
            <a:r>
              <a:rPr dirty="0" sz="1200" b="1">
                <a:solidFill>
                  <a:srgbClr val="FFFFFF"/>
                </a:solidFill>
                <a:latin typeface="Calibri"/>
                <a:cs typeface="Calibri"/>
              </a:rPr>
              <a:t>Cristo</a:t>
            </a:r>
            <a:r>
              <a:rPr dirty="0" sz="1200" spc="11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200" spc="-20" b="1">
                <a:solidFill>
                  <a:srgbClr val="FFFFFF"/>
                </a:solidFill>
                <a:latin typeface="Calibri"/>
                <a:cs typeface="Calibri"/>
              </a:rPr>
              <a:t>hoy!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950">
              <a:latin typeface="Calibri"/>
              <a:cs typeface="Calibri"/>
            </a:endParaRPr>
          </a:p>
          <a:p>
            <a:pPr algn="ctr" marL="202565" marR="184785" indent="1905">
              <a:lnSpc>
                <a:spcPct val="101099"/>
              </a:lnSpc>
            </a:pP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El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Espíritu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y</a:t>
            </a:r>
            <a:r>
              <a:rPr dirty="0" sz="1000" spc="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Novia</a:t>
            </a:r>
            <a:r>
              <a:rPr dirty="0" sz="1000" spc="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dicen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'¡Ven!'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La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invitación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00" spc="-6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Cristo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es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urgente</a:t>
            </a:r>
            <a:r>
              <a:rPr dirty="0" sz="1000" spc="-1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50" i="1">
                <a:solidFill>
                  <a:srgbClr val="D0E3F5"/>
                </a:solidFill>
                <a:latin typeface="Calibri"/>
                <a:cs typeface="Calibri"/>
              </a:rPr>
              <a:t>y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gratuita.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Hoy es</a:t>
            </a:r>
            <a:r>
              <a:rPr dirty="0" sz="1000" spc="6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30" i="1">
                <a:solidFill>
                  <a:srgbClr val="D0E3F5"/>
                </a:solidFill>
                <a:latin typeface="Calibri"/>
                <a:cs typeface="Calibri"/>
              </a:rPr>
              <a:t>el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 momento</a:t>
            </a:r>
            <a:r>
              <a:rPr dirty="0" sz="1000" spc="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de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responder,</a:t>
            </a:r>
            <a:r>
              <a:rPr dirty="0" sz="1000" spc="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 fortalecer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la</a:t>
            </a:r>
            <a:r>
              <a:rPr dirty="0" sz="1000" spc="-3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relación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con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él</a:t>
            </a:r>
            <a:r>
              <a:rPr dirty="0" sz="1000" spc="-2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y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de</a:t>
            </a:r>
            <a:r>
              <a:rPr dirty="0" sz="1000" spc="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ayudar</a:t>
            </a:r>
            <a:r>
              <a:rPr dirty="0" sz="1000" spc="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a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otros</a:t>
            </a:r>
            <a:r>
              <a:rPr dirty="0" sz="1000" spc="-4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a</a:t>
            </a:r>
            <a:r>
              <a:rPr dirty="0" sz="1000" spc="-2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escuchar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esta</a:t>
            </a:r>
            <a:r>
              <a:rPr dirty="0" sz="1000" spc="-4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i="1">
                <a:solidFill>
                  <a:srgbClr val="D0E3F5"/>
                </a:solidFill>
                <a:latin typeface="Calibri"/>
                <a:cs typeface="Calibri"/>
              </a:rPr>
              <a:t>misma</a:t>
            </a:r>
            <a:r>
              <a:rPr dirty="0" sz="1000" spc="3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000" spc="-10" i="1">
                <a:solidFill>
                  <a:srgbClr val="D0E3F5"/>
                </a:solidFill>
                <a:latin typeface="Calibri"/>
                <a:cs typeface="Calibri"/>
              </a:rPr>
              <a:t>llamada.</a:t>
            </a:r>
            <a:endParaRPr sz="1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950">
              <a:latin typeface="Calibri"/>
              <a:cs typeface="Calibri"/>
            </a:endParaRPr>
          </a:p>
          <a:p>
            <a:pPr algn="ctr" marL="12065">
              <a:lnSpc>
                <a:spcPts val="1375"/>
              </a:lnSpc>
            </a:pPr>
            <a:r>
              <a:rPr dirty="0" sz="1150" b="1">
                <a:solidFill>
                  <a:srgbClr val="E87B1E"/>
                </a:solidFill>
                <a:latin typeface="Calibri"/>
                <a:cs typeface="Calibri"/>
              </a:rPr>
              <a:t>Juan</a:t>
            </a:r>
            <a:r>
              <a:rPr dirty="0" sz="1150" spc="-15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E87B1E"/>
                </a:solidFill>
                <a:latin typeface="Calibri"/>
                <a:cs typeface="Calibri"/>
              </a:rPr>
              <a:t>6:44;</a:t>
            </a:r>
            <a:r>
              <a:rPr dirty="0" sz="1150" spc="-70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E87B1E"/>
                </a:solidFill>
                <a:latin typeface="Calibri"/>
                <a:cs typeface="Calibri"/>
              </a:rPr>
              <a:t>Apocalipsis</a:t>
            </a:r>
            <a:r>
              <a:rPr dirty="0" sz="1150" spc="5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150" spc="-10" b="1">
                <a:solidFill>
                  <a:srgbClr val="E87B1E"/>
                </a:solidFill>
                <a:latin typeface="Calibri"/>
                <a:cs typeface="Calibri"/>
              </a:rPr>
              <a:t>22:17;</a:t>
            </a:r>
            <a:endParaRPr sz="1150">
              <a:latin typeface="Calibri"/>
              <a:cs typeface="Calibri"/>
            </a:endParaRPr>
          </a:p>
          <a:p>
            <a:pPr algn="ctr" marL="12700">
              <a:lnSpc>
                <a:spcPts val="1375"/>
              </a:lnSpc>
            </a:pPr>
            <a:r>
              <a:rPr dirty="0" sz="1150" spc="-10" b="1">
                <a:solidFill>
                  <a:srgbClr val="E87B1E"/>
                </a:solidFill>
                <a:latin typeface="Calibri"/>
                <a:cs typeface="Calibri"/>
              </a:rPr>
              <a:t>22:20</a:t>
            </a:r>
            <a:endParaRPr sz="1150">
              <a:latin typeface="Calibri"/>
              <a:cs typeface="Calibri"/>
            </a:endParaRPr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14600" y="694943"/>
            <a:ext cx="6460236" cy="4091940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2741416" y="2633974"/>
            <a:ext cx="177303" cy="177557"/>
          </a:xfrm>
          <a:prstGeom prst="rect">
            <a:avLst/>
          </a:prstGeom>
        </p:spPr>
      </p:pic>
      <p:grpSp>
        <p:nvGrpSpPr>
          <p:cNvPr id="12" name="object 12" descr=""/>
          <p:cNvGrpSpPr/>
          <p:nvPr/>
        </p:nvGrpSpPr>
        <p:grpSpPr>
          <a:xfrm>
            <a:off x="2610611" y="755014"/>
            <a:ext cx="6309360" cy="3935729"/>
            <a:chOff x="2610611" y="755014"/>
            <a:chExt cx="6309360" cy="3935729"/>
          </a:xfrm>
        </p:grpSpPr>
        <p:sp>
          <p:nvSpPr>
            <p:cNvPr id="13" name="object 13" descr=""/>
            <p:cNvSpPr/>
            <p:nvPr/>
          </p:nvSpPr>
          <p:spPr>
            <a:xfrm>
              <a:off x="2610611" y="755014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4" name="object 14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741416" y="1325239"/>
              <a:ext cx="177303" cy="177430"/>
            </a:xfrm>
            <a:prstGeom prst="rect">
              <a:avLst/>
            </a:prstGeom>
          </p:spPr>
        </p:pic>
        <p:sp>
          <p:nvSpPr>
            <p:cNvPr id="15" name="object 15" descr=""/>
            <p:cNvSpPr/>
            <p:nvPr/>
          </p:nvSpPr>
          <p:spPr>
            <a:xfrm>
              <a:off x="2610611" y="2063876"/>
              <a:ext cx="6309360" cy="1318260"/>
            </a:xfrm>
            <a:custGeom>
              <a:avLst/>
              <a:gdLst/>
              <a:ahLst/>
              <a:cxnLst/>
              <a:rect l="l" t="t" r="r" b="b"/>
              <a:pathLst>
                <a:path w="6309359" h="1318260">
                  <a:moveTo>
                    <a:pt x="6309360" y="0"/>
                  </a:moveTo>
                  <a:lnTo>
                    <a:pt x="0" y="0"/>
                  </a:lnTo>
                  <a:lnTo>
                    <a:pt x="0" y="1317879"/>
                  </a:lnTo>
                  <a:lnTo>
                    <a:pt x="6309360" y="1317879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EBF3F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2610611" y="3381730"/>
              <a:ext cx="6309360" cy="1308735"/>
            </a:xfrm>
            <a:custGeom>
              <a:avLst/>
              <a:gdLst/>
              <a:ahLst/>
              <a:cxnLst/>
              <a:rect l="l" t="t" r="r" b="b"/>
              <a:pathLst>
                <a:path w="6309359" h="1308735">
                  <a:moveTo>
                    <a:pt x="6309360" y="0"/>
                  </a:moveTo>
                  <a:lnTo>
                    <a:pt x="0" y="0"/>
                  </a:lnTo>
                  <a:lnTo>
                    <a:pt x="0" y="1308735"/>
                  </a:lnTo>
                  <a:lnTo>
                    <a:pt x="6309360" y="1308735"/>
                  </a:lnTo>
                  <a:lnTo>
                    <a:pt x="6309360" y="0"/>
                  </a:lnTo>
                  <a:close/>
                </a:path>
              </a:pathLst>
            </a:custGeom>
            <a:solidFill>
              <a:srgbClr val="F4F6F8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17" name="object 17" descr=""/>
          <p:cNvGraphicFramePr>
            <a:graphicFrameLocks noGrp="1"/>
          </p:cNvGraphicFramePr>
          <p:nvPr/>
        </p:nvGraphicFramePr>
        <p:xfrm>
          <a:off x="2604256" y="748633"/>
          <a:ext cx="6398895" cy="393446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309360"/>
              </a:tblGrid>
              <a:tr h="1308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455295" marR="33655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Juan</a:t>
                      </a:r>
                      <a:r>
                        <a:rPr dirty="0" sz="1150" spc="-25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6:44</a:t>
                      </a:r>
                      <a:r>
                        <a:rPr dirty="0" sz="1150" spc="26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35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5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Padre</a:t>
                      </a:r>
                      <a:r>
                        <a:rPr dirty="0" sz="1150" spc="1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atrae</a:t>
                      </a:r>
                      <a:r>
                        <a:rPr dirty="0" sz="1150" spc="-5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al</a:t>
                      </a:r>
                      <a:r>
                        <a:rPr dirty="0" sz="1150" spc="1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corazón: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Ninguno</a:t>
                      </a:r>
                      <a:r>
                        <a:rPr dirty="0" sz="1150" spc="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puede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venir</a:t>
                      </a:r>
                      <a:r>
                        <a:rPr dirty="0" sz="1150" spc="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Cristo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Padre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atrae.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mismo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toma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iniciativa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acercarse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cada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corazón.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Nuestra</a:t>
                      </a:r>
                      <a:r>
                        <a:rPr dirty="0" sz="1150" spc="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tarea</a:t>
                      </a:r>
                      <a:r>
                        <a:rPr dirty="0" sz="1150" spc="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responder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esa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atracción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resistir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obra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Espíritu.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905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176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3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455295" marR="227329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Apoc.</a:t>
                      </a:r>
                      <a:r>
                        <a:rPr dirty="0" sz="1150" spc="-5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22:17</a:t>
                      </a:r>
                      <a:r>
                        <a:rPr dirty="0" sz="1150" spc="265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35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Espíritu</a:t>
                      </a:r>
                      <a:r>
                        <a:rPr dirty="0" sz="1150" spc="4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3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Novia</a:t>
                      </a:r>
                      <a:r>
                        <a:rPr dirty="0" sz="1150" spc="2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dicen:</a:t>
                      </a:r>
                      <a:r>
                        <a:rPr dirty="0" sz="1150" spc="-1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¡Ven!:</a:t>
                      </a:r>
                      <a:r>
                        <a:rPr dirty="0" sz="1150" spc="5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Espíritu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 la</a:t>
                      </a:r>
                      <a:r>
                        <a:rPr dirty="0" sz="1150" spc="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Iglesia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dicen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¡Ven!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que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tiene sed.</a:t>
                      </a:r>
                      <a:r>
                        <a:rPr dirty="0" sz="1150" spc="-6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gran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invitación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evangelio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expirado: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hoy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mismo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podemos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venir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150" spc="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Cristo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beber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agua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vida</a:t>
                      </a:r>
                      <a:r>
                        <a:rPr dirty="0" sz="1150" spc="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gratuitamente.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905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  <a:tr h="1308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algn="just" marL="455295" marR="460375">
                        <a:lnSpc>
                          <a:spcPct val="100000"/>
                        </a:lnSpc>
                      </a:pP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Apoc.</a:t>
                      </a:r>
                      <a:r>
                        <a:rPr dirty="0" sz="1150" spc="-1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22:20</a:t>
                      </a:r>
                      <a:r>
                        <a:rPr dirty="0" sz="1150" spc="26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—</a:t>
                      </a:r>
                      <a:r>
                        <a:rPr dirty="0" sz="1150" spc="229" b="1" i="1">
                          <a:solidFill>
                            <a:srgbClr val="E87B1E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¡Ven,</a:t>
                      </a:r>
                      <a:r>
                        <a:rPr dirty="0" sz="1150" spc="5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Señor</a:t>
                      </a:r>
                      <a:r>
                        <a:rPr dirty="0" sz="1150" spc="3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Jesús!:</a:t>
                      </a:r>
                      <a:r>
                        <a:rPr dirty="0" sz="1150" spc="30" b="1">
                          <a:solidFill>
                            <a:srgbClr val="003C7B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Biblia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cierra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promesa: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'Ciertamente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vengo</a:t>
                      </a:r>
                      <a:r>
                        <a:rPr dirty="0" sz="1150" spc="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breve'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oración: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'Amén,</a:t>
                      </a:r>
                      <a:r>
                        <a:rPr dirty="0" sz="1150" spc="-5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ven,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Señor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Jesús'. Esta</a:t>
                      </a:r>
                      <a:r>
                        <a:rPr dirty="0" sz="1150" spc="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oración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150" spc="-4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esperanza</a:t>
                      </a:r>
                      <a:r>
                        <a:rPr dirty="0" sz="1150" spc="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150" spc="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define</a:t>
                      </a:r>
                      <a:r>
                        <a:rPr dirty="0" sz="1150" spc="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2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vida</a:t>
                      </a:r>
                      <a:r>
                        <a:rPr dirty="0" sz="1150" spc="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del</a:t>
                      </a:r>
                      <a:r>
                        <a:rPr dirty="0" sz="1150" spc="-4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pueblo</a:t>
                      </a:r>
                      <a:r>
                        <a:rPr dirty="0" sz="1150" spc="-3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 Dios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150" spc="-3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los</a:t>
                      </a:r>
                      <a:r>
                        <a:rPr dirty="0" sz="1150" spc="-2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últimos</a:t>
                      </a:r>
                      <a:r>
                        <a:rPr dirty="0" sz="1150" spc="-15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150" spc="-10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tiempos.</a:t>
                      </a:r>
                      <a:endParaRPr sz="1150">
                        <a:latin typeface="Calibri"/>
                        <a:cs typeface="Calibri"/>
                      </a:endParaRPr>
                    </a:p>
                  </a:txBody>
                  <a:tcPr marL="0" marR="0" marB="0" marT="0">
                    <a:lnL w="12700">
                      <a:solidFill>
                        <a:srgbClr val="CAD4E0"/>
                      </a:solidFill>
                      <a:prstDash val="solid"/>
                    </a:lnL>
                    <a:lnR w="12700">
                      <a:solidFill>
                        <a:srgbClr val="CAD4E0"/>
                      </a:solidFill>
                      <a:prstDash val="solid"/>
                    </a:lnR>
                    <a:lnT w="12700">
                      <a:solidFill>
                        <a:srgbClr val="CAD4E0"/>
                      </a:solidFill>
                      <a:prstDash val="solid"/>
                    </a:lnT>
                    <a:lnB w="12700">
                      <a:solidFill>
                        <a:srgbClr val="CAD4E0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18" name="object 18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741416" y="3942785"/>
            <a:ext cx="177303" cy="177455"/>
          </a:xfrm>
          <a:prstGeom prst="rect">
            <a:avLst/>
          </a:prstGeom>
        </p:spPr>
      </p:pic>
      <p:grpSp>
        <p:nvGrpSpPr>
          <p:cNvPr id="19" name="object 19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003C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1" name="object 21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2" name="object 2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F4F6F8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-2095" y="-2044"/>
            <a:ext cx="9152890" cy="672465"/>
            <a:chOff x="-2095" y="-2044"/>
            <a:chExt cx="9152890" cy="672465"/>
          </a:xfrm>
        </p:grpSpPr>
        <p:sp>
          <p:nvSpPr>
            <p:cNvPr id="4" name="object 4" descr=""/>
            <p:cNvSpPr/>
            <p:nvPr/>
          </p:nvSpPr>
          <p:spPr>
            <a:xfrm>
              <a:off x="4571" y="4622"/>
              <a:ext cx="9139555" cy="659130"/>
            </a:xfrm>
            <a:custGeom>
              <a:avLst/>
              <a:gdLst/>
              <a:ahLst/>
              <a:cxnLst/>
              <a:rect l="l" t="t" r="r" b="b"/>
              <a:pathLst>
                <a:path w="9139555" h="659130">
                  <a:moveTo>
                    <a:pt x="0" y="658952"/>
                  </a:moveTo>
                  <a:lnTo>
                    <a:pt x="9139428" y="658952"/>
                  </a:lnTo>
                  <a:lnTo>
                    <a:pt x="9139428" y="0"/>
                  </a:lnTo>
                  <a:lnTo>
                    <a:pt x="0" y="0"/>
                  </a:lnTo>
                  <a:lnTo>
                    <a:pt x="0" y="658952"/>
                  </a:lnTo>
                  <a:close/>
                </a:path>
              </a:pathLst>
            </a:custGeom>
            <a:solidFill>
              <a:srgbClr val="136B4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4571" y="657219"/>
              <a:ext cx="9139555" cy="13335"/>
            </a:xfrm>
            <a:custGeom>
              <a:avLst/>
              <a:gdLst/>
              <a:ahLst/>
              <a:cxnLst/>
              <a:rect l="l" t="t" r="r" b="b"/>
              <a:pathLst>
                <a:path w="9139555" h="13334">
                  <a:moveTo>
                    <a:pt x="0" y="12711"/>
                  </a:moveTo>
                  <a:lnTo>
                    <a:pt x="9139428" y="12711"/>
                  </a:lnTo>
                  <a:lnTo>
                    <a:pt x="9139428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136B4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4571" y="4622"/>
              <a:ext cx="9139555" cy="659130"/>
            </a:xfrm>
            <a:custGeom>
              <a:avLst/>
              <a:gdLst/>
              <a:ahLst/>
              <a:cxnLst/>
              <a:rect l="l" t="t" r="r" b="b"/>
              <a:pathLst>
                <a:path w="9139555" h="659130">
                  <a:moveTo>
                    <a:pt x="9139428" y="0"/>
                  </a:moveTo>
                  <a:lnTo>
                    <a:pt x="0" y="0"/>
                  </a:lnTo>
                  <a:lnTo>
                    <a:pt x="0" y="658952"/>
                  </a:lnTo>
                </a:path>
              </a:pathLst>
            </a:custGeom>
            <a:ln w="12711">
              <a:solidFill>
                <a:srgbClr val="136B4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/>
              <a:t>[FASE</a:t>
            </a:r>
            <a:r>
              <a:rPr dirty="0" spc="-35"/>
              <a:t> </a:t>
            </a:r>
            <a:r>
              <a:rPr dirty="0"/>
              <a:t>3]</a:t>
            </a:r>
            <a:r>
              <a:rPr dirty="0" spc="250"/>
              <a:t> </a:t>
            </a:r>
            <a:r>
              <a:rPr dirty="0" spc="-10"/>
              <a:t>APLICA</a:t>
            </a:r>
          </a:p>
        </p:txBody>
      </p:sp>
      <p:sp>
        <p:nvSpPr>
          <p:cNvPr id="8" name="object 8" descr=""/>
          <p:cNvSpPr txBox="1"/>
          <p:nvPr/>
        </p:nvSpPr>
        <p:spPr>
          <a:xfrm>
            <a:off x="3374009" y="224154"/>
            <a:ext cx="1253490" cy="191135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1050" i="1">
                <a:solidFill>
                  <a:srgbClr val="C7EBD3"/>
                </a:solidFill>
                <a:latin typeface="Calibri"/>
                <a:cs typeface="Calibri"/>
              </a:rPr>
              <a:t>—</a:t>
            </a:r>
            <a:r>
              <a:rPr dirty="0" sz="1050" spc="120" i="1">
                <a:solidFill>
                  <a:srgbClr val="C7EBD3"/>
                </a:solidFill>
                <a:latin typeface="Calibri"/>
                <a:cs typeface="Calibri"/>
              </a:rPr>
              <a:t> </a:t>
            </a:r>
            <a:r>
              <a:rPr dirty="0" sz="1050" i="1">
                <a:solidFill>
                  <a:srgbClr val="C7EBD3"/>
                </a:solidFill>
                <a:latin typeface="Calibri"/>
                <a:cs typeface="Calibri"/>
              </a:rPr>
              <a:t>Reflexión</a:t>
            </a:r>
            <a:r>
              <a:rPr dirty="0" sz="1050" spc="75" i="1">
                <a:solidFill>
                  <a:srgbClr val="C7EBD3"/>
                </a:solidFill>
                <a:latin typeface="Calibri"/>
                <a:cs typeface="Calibri"/>
              </a:rPr>
              <a:t> </a:t>
            </a:r>
            <a:r>
              <a:rPr dirty="0" sz="1050" spc="-10" i="1">
                <a:solidFill>
                  <a:srgbClr val="C7EBD3"/>
                </a:solidFill>
                <a:latin typeface="Calibri"/>
                <a:cs typeface="Calibri"/>
              </a:rPr>
              <a:t>personal:</a:t>
            </a:r>
            <a:endParaRPr sz="1050">
              <a:latin typeface="Calibri"/>
              <a:cs typeface="Calibri"/>
            </a:endParaRPr>
          </a:p>
        </p:txBody>
      </p:sp>
      <p:grpSp>
        <p:nvGrpSpPr>
          <p:cNvPr id="9" name="object 9" descr=""/>
          <p:cNvGrpSpPr/>
          <p:nvPr/>
        </p:nvGrpSpPr>
        <p:grpSpPr>
          <a:xfrm>
            <a:off x="137160" y="713231"/>
            <a:ext cx="8837930" cy="1477010"/>
            <a:chOff x="137160" y="713231"/>
            <a:chExt cx="8837930" cy="1477010"/>
          </a:xfrm>
        </p:grpSpPr>
        <p:pic>
          <p:nvPicPr>
            <p:cNvPr id="10" name="object 10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160" y="713231"/>
              <a:ext cx="8837676" cy="1476756"/>
            </a:xfrm>
            <a:prstGeom prst="rect">
              <a:avLst/>
            </a:prstGeom>
          </p:spPr>
        </p:pic>
        <p:sp>
          <p:nvSpPr>
            <p:cNvPr id="11" name="object 11" descr=""/>
            <p:cNvSpPr/>
            <p:nvPr/>
          </p:nvSpPr>
          <p:spPr>
            <a:xfrm>
              <a:off x="361187" y="773429"/>
              <a:ext cx="8559165" cy="1327150"/>
            </a:xfrm>
            <a:custGeom>
              <a:avLst/>
              <a:gdLst/>
              <a:ahLst/>
              <a:cxnLst/>
              <a:rect l="l" t="t" r="r" b="b"/>
              <a:pathLst>
                <a:path w="8559165" h="1327150">
                  <a:moveTo>
                    <a:pt x="0" y="1327022"/>
                  </a:moveTo>
                  <a:lnTo>
                    <a:pt x="8558784" y="1327022"/>
                  </a:lnTo>
                  <a:lnTo>
                    <a:pt x="8558784" y="0"/>
                  </a:lnTo>
                  <a:lnTo>
                    <a:pt x="0" y="0"/>
                  </a:lnTo>
                  <a:lnTo>
                    <a:pt x="0" y="1327022"/>
                  </a:lnTo>
                  <a:close/>
                </a:path>
              </a:pathLst>
            </a:custGeom>
            <a:solidFill>
              <a:srgbClr val="EAF7E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233172" y="773429"/>
              <a:ext cx="8686800" cy="1327150"/>
            </a:xfrm>
            <a:custGeom>
              <a:avLst/>
              <a:gdLst/>
              <a:ahLst/>
              <a:cxnLst/>
              <a:rect l="l" t="t" r="r" b="b"/>
              <a:pathLst>
                <a:path w="8686800" h="1327150">
                  <a:moveTo>
                    <a:pt x="0" y="1327022"/>
                  </a:moveTo>
                  <a:lnTo>
                    <a:pt x="8686800" y="1327022"/>
                  </a:lnTo>
                  <a:lnTo>
                    <a:pt x="8686800" y="0"/>
                  </a:lnTo>
                  <a:lnTo>
                    <a:pt x="0" y="0"/>
                  </a:lnTo>
                  <a:lnTo>
                    <a:pt x="0" y="1327022"/>
                  </a:lnTo>
                  <a:close/>
                </a:path>
              </a:pathLst>
            </a:custGeom>
            <a:ln w="12711">
              <a:solidFill>
                <a:srgbClr val="87C59F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233172" y="773429"/>
              <a:ext cx="128270" cy="1327150"/>
            </a:xfrm>
            <a:custGeom>
              <a:avLst/>
              <a:gdLst/>
              <a:ahLst/>
              <a:cxnLst/>
              <a:rect l="l" t="t" r="r" b="b"/>
              <a:pathLst>
                <a:path w="128270" h="1327150">
                  <a:moveTo>
                    <a:pt x="128015" y="0"/>
                  </a:moveTo>
                  <a:lnTo>
                    <a:pt x="0" y="0"/>
                  </a:lnTo>
                  <a:lnTo>
                    <a:pt x="0" y="1327022"/>
                  </a:lnTo>
                  <a:lnTo>
                    <a:pt x="128015" y="1327022"/>
                  </a:lnTo>
                  <a:lnTo>
                    <a:pt x="128015" y="0"/>
                  </a:lnTo>
                  <a:close/>
                </a:path>
              </a:pathLst>
            </a:custGeom>
            <a:solidFill>
              <a:srgbClr val="136B44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233172" y="773429"/>
              <a:ext cx="128270" cy="1327150"/>
            </a:xfrm>
            <a:custGeom>
              <a:avLst/>
              <a:gdLst/>
              <a:ahLst/>
              <a:cxnLst/>
              <a:rect l="l" t="t" r="r" b="b"/>
              <a:pathLst>
                <a:path w="128270" h="1327150">
                  <a:moveTo>
                    <a:pt x="0" y="1327022"/>
                  </a:moveTo>
                  <a:lnTo>
                    <a:pt x="128015" y="1327022"/>
                  </a:lnTo>
                  <a:lnTo>
                    <a:pt x="128015" y="0"/>
                  </a:lnTo>
                  <a:lnTo>
                    <a:pt x="0" y="0"/>
                  </a:lnTo>
                  <a:lnTo>
                    <a:pt x="0" y="1327022"/>
                  </a:lnTo>
                  <a:close/>
                </a:path>
              </a:pathLst>
            </a:custGeom>
            <a:ln w="12711">
              <a:solidFill>
                <a:srgbClr val="136B44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20"/>
              </a:spcBef>
            </a:pPr>
            <a:r>
              <a:rPr dirty="0" spc="20"/>
              <a:t>✶</a:t>
            </a:r>
          </a:p>
          <a:p>
            <a:pPr marL="347345" marR="483870">
              <a:lnSpc>
                <a:spcPct val="100000"/>
              </a:lnSpc>
              <a:spcBef>
                <a:spcPts val="65"/>
              </a:spcBef>
            </a:pP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"El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lenguaje</a:t>
            </a:r>
            <a:r>
              <a:rPr dirty="0" sz="1200" spc="1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humano</a:t>
            </a:r>
            <a:r>
              <a:rPr dirty="0" sz="1200" spc="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es</a:t>
            </a:r>
            <a:r>
              <a:rPr dirty="0" sz="1200" spc="-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inadecuado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para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describir</a:t>
            </a:r>
            <a:r>
              <a:rPr dirty="0" sz="1200" spc="-4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-3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recompensa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1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los</a:t>
            </a:r>
            <a:r>
              <a:rPr dirty="0" sz="1200" spc="-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justos.</a:t>
            </a:r>
            <a:r>
              <a:rPr dirty="0" sz="1200" spc="-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Solo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4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conocerán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quienes</a:t>
            </a:r>
            <a:r>
              <a:rPr dirty="0" sz="1200" spc="-2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-3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contemplen.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Ninguna</a:t>
            </a:r>
            <a:r>
              <a:rPr dirty="0" sz="1200" spc="-5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mente</a:t>
            </a:r>
            <a:r>
              <a:rPr dirty="0" sz="1200" spc="-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finita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puede</a:t>
            </a:r>
            <a:r>
              <a:rPr dirty="0" sz="1200" spc="-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comprender</a:t>
            </a:r>
            <a:r>
              <a:rPr dirty="0" sz="1200" spc="-5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-5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gloria</a:t>
            </a:r>
            <a:r>
              <a:rPr dirty="0" sz="1200" spc="-4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del</a:t>
            </a:r>
            <a:r>
              <a:rPr dirty="0" sz="1200" spc="1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Paraíso</a:t>
            </a:r>
            <a:r>
              <a:rPr dirty="0" sz="1200" spc="20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i="1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-5" i="1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 i="1">
                <a:solidFill>
                  <a:srgbClr val="1A1A1A"/>
                </a:solidFill>
                <a:latin typeface="Calibri"/>
                <a:cs typeface="Calibri"/>
              </a:rPr>
              <a:t>Dios."</a:t>
            </a: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2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050">
              <a:latin typeface="Calibri"/>
              <a:cs typeface="Calibri"/>
            </a:endParaRPr>
          </a:p>
          <a:p>
            <a:pPr algn="r" marR="5080">
              <a:lnSpc>
                <a:spcPct val="100000"/>
              </a:lnSpc>
            </a:pPr>
            <a:r>
              <a:rPr dirty="0" sz="1000" i="1">
                <a:latin typeface="Calibri"/>
                <a:cs typeface="Calibri"/>
              </a:rPr>
              <a:t>—</a:t>
            </a:r>
            <a:r>
              <a:rPr dirty="0" sz="1000" spc="-25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Elena</a:t>
            </a:r>
            <a:r>
              <a:rPr dirty="0" sz="1000" spc="-35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de</a:t>
            </a:r>
            <a:r>
              <a:rPr dirty="0" sz="1000" spc="10" i="1">
                <a:latin typeface="Calibri"/>
                <a:cs typeface="Calibri"/>
              </a:rPr>
              <a:t> </a:t>
            </a:r>
            <a:r>
              <a:rPr dirty="0" sz="1000" spc="-10" i="1">
                <a:latin typeface="Calibri"/>
                <a:cs typeface="Calibri"/>
              </a:rPr>
              <a:t>White,</a:t>
            </a:r>
            <a:r>
              <a:rPr dirty="0" sz="1000" spc="-50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El</a:t>
            </a:r>
            <a:r>
              <a:rPr dirty="0" sz="1000" spc="-35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conflicto</a:t>
            </a:r>
            <a:r>
              <a:rPr dirty="0" sz="1000" spc="-30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de</a:t>
            </a:r>
            <a:r>
              <a:rPr dirty="0" sz="1000" spc="10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los</a:t>
            </a:r>
            <a:r>
              <a:rPr dirty="0" sz="1000" spc="20" i="1">
                <a:latin typeface="Calibri"/>
                <a:cs typeface="Calibri"/>
              </a:rPr>
              <a:t> </a:t>
            </a:r>
            <a:r>
              <a:rPr dirty="0" sz="1000" i="1">
                <a:latin typeface="Calibri"/>
                <a:cs typeface="Calibri"/>
              </a:rPr>
              <a:t>siglos,</a:t>
            </a:r>
            <a:r>
              <a:rPr dirty="0" sz="1000" spc="20" i="1">
                <a:latin typeface="Calibri"/>
                <a:cs typeface="Calibri"/>
              </a:rPr>
              <a:t> </a:t>
            </a:r>
            <a:r>
              <a:rPr dirty="0" sz="1000" spc="-10" i="1">
                <a:latin typeface="Calibri"/>
                <a:cs typeface="Calibri"/>
              </a:rPr>
              <a:t>p.</a:t>
            </a:r>
            <a:r>
              <a:rPr dirty="0" sz="1000" spc="-50" i="1">
                <a:latin typeface="Calibri"/>
                <a:cs typeface="Calibri"/>
              </a:rPr>
              <a:t> </a:t>
            </a:r>
            <a:r>
              <a:rPr dirty="0" sz="1000" spc="-25" i="1">
                <a:latin typeface="Calibri"/>
                <a:cs typeface="Calibri"/>
              </a:rPr>
              <a:t>733</a:t>
            </a:r>
            <a:endParaRPr sz="1000">
              <a:latin typeface="Calibri"/>
              <a:cs typeface="Calibri"/>
            </a:endParaRPr>
          </a:p>
        </p:txBody>
      </p:sp>
      <p:grpSp>
        <p:nvGrpSpPr>
          <p:cNvPr id="16" name="object 16" descr=""/>
          <p:cNvGrpSpPr/>
          <p:nvPr/>
        </p:nvGrpSpPr>
        <p:grpSpPr>
          <a:xfrm>
            <a:off x="137160" y="2093975"/>
            <a:ext cx="8837930" cy="2729865"/>
            <a:chOff x="137160" y="2093975"/>
            <a:chExt cx="8837930" cy="2729865"/>
          </a:xfrm>
        </p:grpSpPr>
        <p:pic>
          <p:nvPicPr>
            <p:cNvPr id="17" name="object 1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7160" y="2093975"/>
              <a:ext cx="8837676" cy="982980"/>
            </a:xfrm>
            <a:prstGeom prst="rect">
              <a:avLst/>
            </a:prstGeom>
          </p:spPr>
        </p:pic>
        <p:pic>
          <p:nvPicPr>
            <p:cNvPr id="18" name="object 18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37160" y="2962655"/>
              <a:ext cx="8837676" cy="992123"/>
            </a:xfrm>
            <a:prstGeom prst="rect">
              <a:avLst/>
            </a:prstGeom>
          </p:spPr>
        </p:pic>
        <p:sp>
          <p:nvSpPr>
            <p:cNvPr id="19" name="object 19" descr=""/>
            <p:cNvSpPr/>
            <p:nvPr/>
          </p:nvSpPr>
          <p:spPr>
            <a:xfrm>
              <a:off x="361187" y="3024784"/>
              <a:ext cx="8559165" cy="833119"/>
            </a:xfrm>
            <a:custGeom>
              <a:avLst/>
              <a:gdLst/>
              <a:ahLst/>
              <a:cxnLst/>
              <a:rect l="l" t="t" r="r" b="b"/>
              <a:pathLst>
                <a:path w="8559165" h="833120">
                  <a:moveTo>
                    <a:pt x="0" y="832840"/>
                  </a:moveTo>
                  <a:lnTo>
                    <a:pt x="8558784" y="832840"/>
                  </a:lnTo>
                  <a:lnTo>
                    <a:pt x="8558784" y="0"/>
                  </a:lnTo>
                  <a:lnTo>
                    <a:pt x="0" y="0"/>
                  </a:lnTo>
                  <a:lnTo>
                    <a:pt x="0" y="832840"/>
                  </a:lnTo>
                  <a:close/>
                </a:path>
              </a:pathLst>
            </a:custGeom>
            <a:solidFill>
              <a:srgbClr val="EAF7E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233172" y="3024784"/>
              <a:ext cx="128270" cy="833119"/>
            </a:xfrm>
            <a:custGeom>
              <a:avLst/>
              <a:gdLst/>
              <a:ahLst/>
              <a:cxnLst/>
              <a:rect l="l" t="t" r="r" b="b"/>
              <a:pathLst>
                <a:path w="128270" h="833120">
                  <a:moveTo>
                    <a:pt x="128015" y="0"/>
                  </a:moveTo>
                  <a:lnTo>
                    <a:pt x="0" y="0"/>
                  </a:lnTo>
                  <a:lnTo>
                    <a:pt x="0" y="832840"/>
                  </a:lnTo>
                  <a:lnTo>
                    <a:pt x="128015" y="832840"/>
                  </a:lnTo>
                  <a:lnTo>
                    <a:pt x="128015" y="0"/>
                  </a:lnTo>
                  <a:close/>
                </a:path>
              </a:pathLst>
            </a:custGeom>
            <a:solidFill>
              <a:srgbClr val="136B44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21" name="object 21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37160" y="3831335"/>
              <a:ext cx="8837676" cy="992124"/>
            </a:xfrm>
            <a:prstGeom prst="rect">
              <a:avLst/>
            </a:prstGeom>
          </p:spPr>
        </p:pic>
      </p:grpSp>
      <p:grpSp>
        <p:nvGrpSpPr>
          <p:cNvPr id="22" name="object 22" descr=""/>
          <p:cNvGrpSpPr/>
          <p:nvPr/>
        </p:nvGrpSpPr>
        <p:grpSpPr>
          <a:xfrm>
            <a:off x="233172" y="3894239"/>
            <a:ext cx="8686800" cy="833119"/>
            <a:chOff x="233172" y="3894239"/>
            <a:chExt cx="8686800" cy="833119"/>
          </a:xfrm>
        </p:grpSpPr>
        <p:sp>
          <p:nvSpPr>
            <p:cNvPr id="23" name="object 23" descr=""/>
            <p:cNvSpPr/>
            <p:nvPr/>
          </p:nvSpPr>
          <p:spPr>
            <a:xfrm>
              <a:off x="361188" y="3894239"/>
              <a:ext cx="8559165" cy="833119"/>
            </a:xfrm>
            <a:custGeom>
              <a:avLst/>
              <a:gdLst/>
              <a:ahLst/>
              <a:cxnLst/>
              <a:rect l="l" t="t" r="r" b="b"/>
              <a:pathLst>
                <a:path w="8559165" h="833120">
                  <a:moveTo>
                    <a:pt x="0" y="832840"/>
                  </a:moveTo>
                  <a:lnTo>
                    <a:pt x="8558784" y="832840"/>
                  </a:lnTo>
                  <a:lnTo>
                    <a:pt x="8558784" y="0"/>
                  </a:lnTo>
                  <a:lnTo>
                    <a:pt x="0" y="0"/>
                  </a:lnTo>
                  <a:lnTo>
                    <a:pt x="0" y="83284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233172" y="3894239"/>
              <a:ext cx="128270" cy="833119"/>
            </a:xfrm>
            <a:custGeom>
              <a:avLst/>
              <a:gdLst/>
              <a:ahLst/>
              <a:cxnLst/>
              <a:rect l="l" t="t" r="r" b="b"/>
              <a:pathLst>
                <a:path w="128270" h="833120">
                  <a:moveTo>
                    <a:pt x="128015" y="0"/>
                  </a:moveTo>
                  <a:lnTo>
                    <a:pt x="0" y="0"/>
                  </a:lnTo>
                  <a:lnTo>
                    <a:pt x="0" y="832840"/>
                  </a:lnTo>
                  <a:lnTo>
                    <a:pt x="128015" y="832840"/>
                  </a:lnTo>
                  <a:lnTo>
                    <a:pt x="128015" y="0"/>
                  </a:lnTo>
                  <a:close/>
                </a:path>
              </a:pathLst>
            </a:custGeom>
            <a:solidFill>
              <a:srgbClr val="136B44"/>
            </a:solidFill>
          </p:spPr>
          <p:txBody>
            <a:bodyPr wrap="square" lIns="0" tIns="0" rIns="0" bIns="0" rtlCol="0"/>
            <a:lstStyle/>
            <a:p/>
          </p:txBody>
        </p:sp>
      </p:grpSp>
      <p:graphicFrame>
        <p:nvGraphicFramePr>
          <p:cNvPr id="25" name="object 25" descr=""/>
          <p:cNvGraphicFramePr>
            <a:graphicFrameLocks noGrp="1"/>
          </p:cNvGraphicFramePr>
          <p:nvPr/>
        </p:nvGraphicFramePr>
        <p:xfrm>
          <a:off x="226816" y="2148986"/>
          <a:ext cx="8776335" cy="25711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28270"/>
                <a:gridCol w="8559165"/>
              </a:tblGrid>
              <a:tr h="850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136B44"/>
                      </a:solidFill>
                      <a:prstDash val="solid"/>
                    </a:lnL>
                    <a:lnR w="12700">
                      <a:solidFill>
                        <a:srgbClr val="136B44"/>
                      </a:solidFill>
                      <a:prstDash val="solid"/>
                    </a:lnR>
                    <a:lnT w="12700">
                      <a:solidFill>
                        <a:srgbClr val="136B44"/>
                      </a:solidFill>
                      <a:prstDash val="solid"/>
                    </a:lnT>
                    <a:lnB w="12700">
                      <a:solidFill>
                        <a:srgbClr val="87C59F"/>
                      </a:solidFill>
                      <a:prstDash val="solid"/>
                    </a:lnB>
                    <a:solidFill>
                      <a:srgbClr val="136B4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0"/>
                        </a:spcBef>
                      </a:pPr>
                      <a:endParaRPr sz="1450">
                        <a:latin typeface="Times New Roman"/>
                        <a:cs typeface="Times New Roman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</a:pPr>
                      <a:r>
                        <a:rPr dirty="0" sz="1300" b="1">
                          <a:solidFill>
                            <a:srgbClr val="136B44"/>
                          </a:solidFill>
                          <a:latin typeface="Calibri"/>
                          <a:cs typeface="Calibri"/>
                        </a:rPr>
                        <a:t>1.</a:t>
                      </a:r>
                      <a:r>
                        <a:rPr dirty="0" sz="1300" spc="470" b="1">
                          <a:solidFill>
                            <a:srgbClr val="136B4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</a:t>
                      </a:r>
                      <a:r>
                        <a:rPr dirty="0" sz="1200" spc="7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supieras</a:t>
                      </a:r>
                      <a:r>
                        <a:rPr dirty="0" sz="1200" spc="9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200" spc="12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Jesús</a:t>
                      </a:r>
                      <a:r>
                        <a:rPr dirty="0" sz="1200" spc="1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regresa</a:t>
                      </a:r>
                      <a:r>
                        <a:rPr dirty="0" sz="1200" spc="13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200" spc="16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un</a:t>
                      </a:r>
                      <a:r>
                        <a:rPr dirty="0" sz="1200" spc="7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año,</a:t>
                      </a:r>
                      <a:r>
                        <a:rPr dirty="0" sz="1200" spc="13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¿qué</a:t>
                      </a:r>
                      <a:r>
                        <a:rPr dirty="0" sz="1200" spc="3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cambiarías</a:t>
                      </a:r>
                      <a:r>
                        <a:rPr dirty="0" sz="1200" spc="1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200" spc="7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tus</a:t>
                      </a:r>
                      <a:r>
                        <a:rPr dirty="0" sz="1200" spc="9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prioridades</a:t>
                      </a:r>
                      <a:r>
                        <a:rPr dirty="0" sz="1200" spc="1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200" spc="8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relaciones?</a:t>
                      </a:r>
                      <a:r>
                        <a:rPr dirty="0" sz="1200" spc="9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¿Por</a:t>
                      </a:r>
                      <a:r>
                        <a:rPr dirty="0" sz="1200" spc="8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qué</a:t>
                      </a:r>
                      <a:r>
                        <a:rPr dirty="0" sz="1200" spc="3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no</a:t>
                      </a:r>
                      <a:r>
                        <a:rPr dirty="0" sz="1200" spc="6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hacer</a:t>
                      </a:r>
                      <a:r>
                        <a:rPr dirty="0" sz="1200" spc="8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ese</a:t>
                      </a:r>
                      <a:r>
                        <a:rPr dirty="0" sz="1200" spc="3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cambio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spc="-2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hoy?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2540">
                    <a:lnL w="12700">
                      <a:solidFill>
                        <a:srgbClr val="136B44"/>
                      </a:solidFill>
                      <a:prstDash val="solid"/>
                    </a:lnL>
                    <a:lnR w="12700">
                      <a:solidFill>
                        <a:srgbClr val="87C59F"/>
                      </a:solidFill>
                      <a:prstDash val="solid"/>
                    </a:lnR>
                    <a:lnT w="12700">
                      <a:solidFill>
                        <a:srgbClr val="87C59F"/>
                      </a:solidFill>
                      <a:prstDash val="solid"/>
                    </a:lnT>
                    <a:lnB w="12700">
                      <a:solidFill>
                        <a:srgbClr val="87C59F"/>
                      </a:solidFill>
                      <a:prstDash val="solid"/>
                    </a:lnB>
                    <a:solidFill>
                      <a:srgbClr val="FFFFFF"/>
                    </a:solidFill>
                  </a:tcPr>
                </a:tc>
              </a:tr>
              <a:tr h="8693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136B44"/>
                      </a:solidFill>
                      <a:prstDash val="solid"/>
                    </a:lnL>
                    <a:lnR w="12700">
                      <a:solidFill>
                        <a:srgbClr val="136B44"/>
                      </a:solidFill>
                      <a:prstDash val="solid"/>
                    </a:lnR>
                    <a:lnT w="12700">
                      <a:solidFill>
                        <a:srgbClr val="136B44"/>
                      </a:solidFill>
                      <a:prstDash val="solid"/>
                    </a:lnT>
                    <a:lnB w="12700">
                      <a:solidFill>
                        <a:srgbClr val="136B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5"/>
                        </a:spcBef>
                      </a:pPr>
                      <a:endParaRPr sz="1550">
                        <a:latin typeface="Times New Roman"/>
                        <a:cs typeface="Times New Roman"/>
                      </a:endParaRPr>
                    </a:p>
                    <a:p>
                      <a:pPr marL="151130" marR="537210">
                        <a:lnSpc>
                          <a:spcPct val="103499"/>
                        </a:lnSpc>
                      </a:pPr>
                      <a:r>
                        <a:rPr dirty="0" sz="1300" b="1">
                          <a:solidFill>
                            <a:srgbClr val="136B44"/>
                          </a:solidFill>
                          <a:latin typeface="Calibri"/>
                          <a:cs typeface="Calibri"/>
                        </a:rPr>
                        <a:t>2.</a:t>
                      </a:r>
                      <a:r>
                        <a:rPr dirty="0" sz="1300" spc="459" b="1">
                          <a:solidFill>
                            <a:srgbClr val="136B4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¿Qué</a:t>
                      </a:r>
                      <a:r>
                        <a:rPr dirty="0" sz="1200" spc="114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aspecto</a:t>
                      </a:r>
                      <a:r>
                        <a:rPr dirty="0" sz="1200" spc="6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200" spc="114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</a:t>
                      </a:r>
                      <a:r>
                        <a:rPr dirty="0" sz="1200" spc="13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eternidad</a:t>
                      </a:r>
                      <a:r>
                        <a:rPr dirty="0" sz="1200" spc="7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</a:t>
                      </a:r>
                      <a:r>
                        <a:rPr dirty="0" sz="1200" spc="114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genera</a:t>
                      </a:r>
                      <a:r>
                        <a:rPr dirty="0" sz="1200" spc="13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más</a:t>
                      </a:r>
                      <a:r>
                        <a:rPr dirty="0" sz="1200" spc="9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esperanza</a:t>
                      </a:r>
                      <a:r>
                        <a:rPr dirty="0" sz="1200" spc="4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y</a:t>
                      </a:r>
                      <a:r>
                        <a:rPr dirty="0" sz="1200" spc="7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cómo</a:t>
                      </a:r>
                      <a:r>
                        <a:rPr dirty="0" sz="1200" spc="6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esa</a:t>
                      </a:r>
                      <a:r>
                        <a:rPr dirty="0" sz="1200" spc="4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esperanza</a:t>
                      </a:r>
                      <a:r>
                        <a:rPr dirty="0" sz="1200" spc="4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te</a:t>
                      </a:r>
                      <a:r>
                        <a:rPr dirty="0" sz="1200" spc="114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ayuda</a:t>
                      </a:r>
                      <a:r>
                        <a:rPr dirty="0" sz="1200" spc="4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</a:t>
                      </a:r>
                      <a:r>
                        <a:rPr dirty="0" sz="1200" spc="13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enfrentar</a:t>
                      </a:r>
                      <a:r>
                        <a:rPr dirty="0" sz="1200" spc="7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las</a:t>
                      </a:r>
                      <a:r>
                        <a:rPr dirty="0" sz="1200" spc="9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dificultades</a:t>
                      </a:r>
                      <a:r>
                        <a:rPr dirty="0" sz="1200" spc="9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 </a:t>
                      </a:r>
                      <a:r>
                        <a:rPr dirty="0" sz="1200" spc="-2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hoy?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1905">
                    <a:lnL w="12700">
                      <a:solidFill>
                        <a:srgbClr val="136B44"/>
                      </a:solidFill>
                      <a:prstDash val="solid"/>
                    </a:lnL>
                    <a:lnR w="12700">
                      <a:solidFill>
                        <a:srgbClr val="87C59F"/>
                      </a:solidFill>
                      <a:prstDash val="solid"/>
                    </a:lnR>
                    <a:lnT w="12700">
                      <a:solidFill>
                        <a:srgbClr val="87C59F"/>
                      </a:solidFill>
                      <a:prstDash val="solid"/>
                    </a:lnT>
                    <a:lnB w="12700">
                      <a:solidFill>
                        <a:srgbClr val="87C59F"/>
                      </a:solidFill>
                      <a:prstDash val="solid"/>
                    </a:lnB>
                  </a:tcPr>
                </a:tc>
              </a:tr>
              <a:tr h="8509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11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L w="12700">
                      <a:solidFill>
                        <a:srgbClr val="136B44"/>
                      </a:solidFill>
                      <a:prstDash val="solid"/>
                    </a:lnL>
                    <a:lnR w="12700">
                      <a:solidFill>
                        <a:srgbClr val="136B44"/>
                      </a:solidFill>
                      <a:prstDash val="solid"/>
                    </a:lnR>
                    <a:lnT w="12700">
                      <a:solidFill>
                        <a:srgbClr val="136B44"/>
                      </a:solidFill>
                      <a:prstDash val="solid"/>
                    </a:lnT>
                    <a:lnB w="12700">
                      <a:solidFill>
                        <a:srgbClr val="136B44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25"/>
                        </a:spcBef>
                      </a:pPr>
                      <a:endParaRPr sz="1600">
                        <a:latin typeface="Times New Roman"/>
                        <a:cs typeface="Times New Roman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  <a:spcBef>
                          <a:spcPts val="5"/>
                        </a:spcBef>
                      </a:pPr>
                      <a:r>
                        <a:rPr dirty="0" sz="1300" b="1">
                          <a:solidFill>
                            <a:srgbClr val="136B44"/>
                          </a:solidFill>
                          <a:latin typeface="Calibri"/>
                          <a:cs typeface="Calibri"/>
                        </a:rPr>
                        <a:t>3.</a:t>
                      </a:r>
                      <a:r>
                        <a:rPr dirty="0" sz="1300" spc="445" b="1">
                          <a:solidFill>
                            <a:srgbClr val="136B44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Al</a:t>
                      </a:r>
                      <a:r>
                        <a:rPr dirty="0" sz="1200" spc="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concluir</a:t>
                      </a:r>
                      <a:r>
                        <a:rPr dirty="0" sz="1200" spc="7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este</a:t>
                      </a:r>
                      <a:r>
                        <a:rPr dirty="0" sz="1200" spc="1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trimestre,</a:t>
                      </a:r>
                      <a:r>
                        <a:rPr dirty="0" sz="1200" spc="12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¿cuál</a:t>
                      </a:r>
                      <a:r>
                        <a:rPr dirty="0" sz="1200" spc="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es</a:t>
                      </a:r>
                      <a:r>
                        <a:rPr dirty="0" sz="1200" spc="8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el</a:t>
                      </a:r>
                      <a:r>
                        <a:rPr dirty="0" sz="1200" spc="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área</a:t>
                      </a:r>
                      <a:r>
                        <a:rPr dirty="0" sz="1200" spc="12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de</a:t>
                      </a:r>
                      <a:r>
                        <a:rPr dirty="0" sz="1200" spc="10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tu</a:t>
                      </a:r>
                      <a:r>
                        <a:rPr dirty="0" sz="1200" spc="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relación</a:t>
                      </a:r>
                      <a:r>
                        <a:rPr dirty="0" sz="1200" spc="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con</a:t>
                      </a:r>
                      <a:r>
                        <a:rPr dirty="0" sz="1200" spc="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Dios</a:t>
                      </a:r>
                      <a:r>
                        <a:rPr dirty="0" sz="1200" spc="8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donde</a:t>
                      </a:r>
                      <a:r>
                        <a:rPr dirty="0" sz="1200" spc="10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has</a:t>
                      </a:r>
                      <a:r>
                        <a:rPr dirty="0" sz="1200" spc="8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crecido</a:t>
                      </a:r>
                      <a:r>
                        <a:rPr dirty="0" sz="1200" spc="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más?</a:t>
                      </a:r>
                      <a:r>
                        <a:rPr dirty="0" sz="1200" spc="8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¿Y</a:t>
                      </a:r>
                      <a:r>
                        <a:rPr dirty="0" sz="1200" spc="8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en</a:t>
                      </a:r>
                      <a:r>
                        <a:rPr dirty="0" sz="1200" spc="14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cuál</a:t>
                      </a:r>
                      <a:r>
                        <a:rPr dirty="0" sz="1200" spc="5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sientes</a:t>
                      </a:r>
                      <a:r>
                        <a:rPr dirty="0" sz="1200" spc="85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que</a:t>
                      </a:r>
                      <a:r>
                        <a:rPr dirty="0" sz="1200" spc="2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todavía</a:t>
                      </a:r>
                      <a:endParaRPr sz="1200">
                        <a:latin typeface="Calibri"/>
                        <a:cs typeface="Calibri"/>
                      </a:endParaRPr>
                    </a:p>
                    <a:p>
                      <a:pPr marL="15113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120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necesitas</a:t>
                      </a:r>
                      <a:r>
                        <a:rPr dirty="0" sz="1200" spc="18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dirty="0" sz="1200" spc="-10" b="1">
                          <a:solidFill>
                            <a:srgbClr val="1A1A1A"/>
                          </a:solidFill>
                          <a:latin typeface="Calibri"/>
                          <a:cs typeface="Calibri"/>
                        </a:rPr>
                        <a:t>crecer?</a:t>
                      </a:r>
                      <a:endParaRPr sz="1200">
                        <a:latin typeface="Calibri"/>
                        <a:cs typeface="Calibri"/>
                      </a:endParaRPr>
                    </a:p>
                  </a:txBody>
                  <a:tcPr marL="0" marR="0" marB="0" marT="3175">
                    <a:lnL w="12700">
                      <a:solidFill>
                        <a:srgbClr val="136B44"/>
                      </a:solidFill>
                      <a:prstDash val="solid"/>
                    </a:lnL>
                    <a:lnR w="12700">
                      <a:solidFill>
                        <a:srgbClr val="87C59F"/>
                      </a:solidFill>
                      <a:prstDash val="solid"/>
                    </a:lnR>
                    <a:lnT w="12700">
                      <a:solidFill>
                        <a:srgbClr val="87C59F"/>
                      </a:solidFill>
                      <a:prstDash val="solid"/>
                    </a:lnT>
                    <a:lnB w="12700">
                      <a:solidFill>
                        <a:srgbClr val="87C59F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26" name="object 26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27" name="object 27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003C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8" name="object 28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9" name="object 2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003C7B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6947656" y="-1783"/>
            <a:ext cx="2202815" cy="2026285"/>
            <a:chOff x="6947656" y="-1783"/>
            <a:chExt cx="2202815" cy="2026285"/>
          </a:xfrm>
        </p:grpSpPr>
        <p:sp>
          <p:nvSpPr>
            <p:cNvPr id="4" name="object 4" descr=""/>
            <p:cNvSpPr/>
            <p:nvPr/>
          </p:nvSpPr>
          <p:spPr>
            <a:xfrm>
              <a:off x="6954012" y="4571"/>
              <a:ext cx="2190115" cy="2013585"/>
            </a:xfrm>
            <a:custGeom>
              <a:avLst/>
              <a:gdLst/>
              <a:ahLst/>
              <a:cxnLst/>
              <a:rect l="l" t="t" r="r" b="b"/>
              <a:pathLst>
                <a:path w="2190115" h="2013585">
                  <a:moveTo>
                    <a:pt x="0" y="2013458"/>
                  </a:moveTo>
                  <a:lnTo>
                    <a:pt x="2189987" y="2013458"/>
                  </a:lnTo>
                  <a:lnTo>
                    <a:pt x="2189987" y="0"/>
                  </a:lnTo>
                  <a:lnTo>
                    <a:pt x="0" y="0"/>
                  </a:lnTo>
                  <a:lnTo>
                    <a:pt x="0" y="2013458"/>
                  </a:lnTo>
                  <a:close/>
                </a:path>
              </a:pathLst>
            </a:custGeom>
            <a:solidFill>
              <a:srgbClr val="E87B1E">
                <a:alpha val="3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8801100" y="2018029"/>
              <a:ext cx="342900" cy="0"/>
            </a:xfrm>
            <a:custGeom>
              <a:avLst/>
              <a:gdLst/>
              <a:ahLst/>
              <a:cxnLst/>
              <a:rect l="l" t="t" r="r" b="b"/>
              <a:pathLst>
                <a:path w="342900" h="0">
                  <a:moveTo>
                    <a:pt x="0" y="0"/>
                  </a:moveTo>
                  <a:lnTo>
                    <a:pt x="342899" y="0"/>
                  </a:lnTo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6954012" y="4571"/>
              <a:ext cx="2190115" cy="2013585"/>
            </a:xfrm>
            <a:custGeom>
              <a:avLst/>
              <a:gdLst/>
              <a:ahLst/>
              <a:cxnLst/>
              <a:rect l="l" t="t" r="r" b="b"/>
              <a:pathLst>
                <a:path w="2190115" h="2013585">
                  <a:moveTo>
                    <a:pt x="2189987" y="0"/>
                  </a:moveTo>
                  <a:lnTo>
                    <a:pt x="0" y="0"/>
                  </a:lnTo>
                  <a:lnTo>
                    <a:pt x="0" y="2013458"/>
                  </a:lnTo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7" name="object 7" descr=""/>
          <p:cNvGrpSpPr/>
          <p:nvPr/>
        </p:nvGrpSpPr>
        <p:grpSpPr>
          <a:xfrm>
            <a:off x="-6667" y="803325"/>
            <a:ext cx="8814435" cy="4351655"/>
            <a:chOff x="-6667" y="803325"/>
            <a:chExt cx="8814435" cy="4351655"/>
          </a:xfrm>
        </p:grpSpPr>
        <p:sp>
          <p:nvSpPr>
            <p:cNvPr id="8" name="object 8" descr=""/>
            <p:cNvSpPr/>
            <p:nvPr/>
          </p:nvSpPr>
          <p:spPr>
            <a:xfrm>
              <a:off x="0" y="3299397"/>
              <a:ext cx="1605280" cy="1510665"/>
            </a:xfrm>
            <a:custGeom>
              <a:avLst/>
              <a:gdLst/>
              <a:ahLst/>
              <a:cxnLst/>
              <a:rect l="l" t="t" r="r" b="b"/>
              <a:pathLst>
                <a:path w="1605280" h="1510664">
                  <a:moveTo>
                    <a:pt x="0" y="1510049"/>
                  </a:moveTo>
                  <a:lnTo>
                    <a:pt x="1604772" y="1510049"/>
                  </a:lnTo>
                  <a:lnTo>
                    <a:pt x="1604772" y="0"/>
                  </a:lnTo>
                  <a:lnTo>
                    <a:pt x="0" y="0"/>
                  </a:lnTo>
                  <a:lnTo>
                    <a:pt x="0" y="1510049"/>
                  </a:lnTo>
                  <a:close/>
                </a:path>
              </a:pathLst>
            </a:custGeom>
            <a:solidFill>
              <a:srgbClr val="E87B1E">
                <a:alpha val="3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0" y="3299397"/>
              <a:ext cx="1605280" cy="1849120"/>
            </a:xfrm>
            <a:custGeom>
              <a:avLst/>
              <a:gdLst/>
              <a:ahLst/>
              <a:cxnLst/>
              <a:rect l="l" t="t" r="r" b="b"/>
              <a:pathLst>
                <a:path w="1605280" h="1849120">
                  <a:moveTo>
                    <a:pt x="1604771" y="1848673"/>
                  </a:moveTo>
                  <a:lnTo>
                    <a:pt x="1604771" y="0"/>
                  </a:lnTo>
                  <a:lnTo>
                    <a:pt x="0" y="0"/>
                  </a:lnTo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0" name="object 10" descr=""/>
            <p:cNvSpPr/>
            <p:nvPr/>
          </p:nvSpPr>
          <p:spPr>
            <a:xfrm>
              <a:off x="352044" y="809993"/>
              <a:ext cx="119380" cy="3890010"/>
            </a:xfrm>
            <a:custGeom>
              <a:avLst/>
              <a:gdLst/>
              <a:ahLst/>
              <a:cxnLst/>
              <a:rect l="l" t="t" r="r" b="b"/>
              <a:pathLst>
                <a:path w="119379" h="3890010">
                  <a:moveTo>
                    <a:pt x="118872" y="0"/>
                  </a:moveTo>
                  <a:lnTo>
                    <a:pt x="0" y="0"/>
                  </a:lnTo>
                  <a:lnTo>
                    <a:pt x="0" y="3889629"/>
                  </a:lnTo>
                  <a:lnTo>
                    <a:pt x="118872" y="3889629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352044" y="809993"/>
              <a:ext cx="119380" cy="3890010"/>
            </a:xfrm>
            <a:custGeom>
              <a:avLst/>
              <a:gdLst/>
              <a:ahLst/>
              <a:cxnLst/>
              <a:rect l="l" t="t" r="r" b="b"/>
              <a:pathLst>
                <a:path w="119379" h="3890010">
                  <a:moveTo>
                    <a:pt x="0" y="3889629"/>
                  </a:moveTo>
                  <a:lnTo>
                    <a:pt x="118872" y="3889629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3889629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571500" y="1331594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8229600" y="0"/>
                  </a:moveTo>
                  <a:lnTo>
                    <a:pt x="0" y="0"/>
                  </a:lnTo>
                  <a:lnTo>
                    <a:pt x="0" y="997584"/>
                  </a:lnTo>
                  <a:lnTo>
                    <a:pt x="8229600" y="997584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FFFFFF">
                <a:alpha val="9215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3" name="object 13" descr=""/>
            <p:cNvSpPr/>
            <p:nvPr/>
          </p:nvSpPr>
          <p:spPr>
            <a:xfrm>
              <a:off x="571500" y="1331594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0" y="997584"/>
                  </a:moveTo>
                  <a:lnTo>
                    <a:pt x="8229600" y="997584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997584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14" name="object 14" descr=""/>
            <p:cNvSpPr/>
            <p:nvPr/>
          </p:nvSpPr>
          <p:spPr>
            <a:xfrm>
              <a:off x="717803" y="1459737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146304" y="0"/>
                  </a:moveTo>
                  <a:lnTo>
                    <a:pt x="100062" y="7462"/>
                  </a:lnTo>
                  <a:lnTo>
                    <a:pt x="59900" y="28244"/>
                  </a:lnTo>
                  <a:lnTo>
                    <a:pt x="28229" y="59938"/>
                  </a:lnTo>
                  <a:lnTo>
                    <a:pt x="7459" y="100136"/>
                  </a:lnTo>
                  <a:lnTo>
                    <a:pt x="0" y="146431"/>
                  </a:lnTo>
                  <a:lnTo>
                    <a:pt x="7459" y="192725"/>
                  </a:lnTo>
                  <a:lnTo>
                    <a:pt x="28229" y="232923"/>
                  </a:lnTo>
                  <a:lnTo>
                    <a:pt x="59900" y="264617"/>
                  </a:lnTo>
                  <a:lnTo>
                    <a:pt x="100062" y="285399"/>
                  </a:lnTo>
                  <a:lnTo>
                    <a:pt x="146304" y="292862"/>
                  </a:lnTo>
                  <a:lnTo>
                    <a:pt x="192545" y="285399"/>
                  </a:lnTo>
                  <a:lnTo>
                    <a:pt x="232707" y="264617"/>
                  </a:lnTo>
                  <a:lnTo>
                    <a:pt x="264378" y="232923"/>
                  </a:lnTo>
                  <a:lnTo>
                    <a:pt x="285148" y="192725"/>
                  </a:lnTo>
                  <a:lnTo>
                    <a:pt x="292608" y="146431"/>
                  </a:lnTo>
                  <a:lnTo>
                    <a:pt x="285148" y="100136"/>
                  </a:lnTo>
                  <a:lnTo>
                    <a:pt x="264378" y="59938"/>
                  </a:lnTo>
                  <a:lnTo>
                    <a:pt x="232707" y="28244"/>
                  </a:lnTo>
                  <a:lnTo>
                    <a:pt x="192545" y="7462"/>
                  </a:lnTo>
                  <a:lnTo>
                    <a:pt x="146304" y="0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717803" y="1459737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0" y="146431"/>
                  </a:moveTo>
                  <a:lnTo>
                    <a:pt x="7459" y="100136"/>
                  </a:lnTo>
                  <a:lnTo>
                    <a:pt x="28229" y="59938"/>
                  </a:lnTo>
                  <a:lnTo>
                    <a:pt x="59900" y="28244"/>
                  </a:lnTo>
                  <a:lnTo>
                    <a:pt x="100062" y="7462"/>
                  </a:lnTo>
                  <a:lnTo>
                    <a:pt x="146304" y="0"/>
                  </a:lnTo>
                  <a:lnTo>
                    <a:pt x="192545" y="7462"/>
                  </a:lnTo>
                  <a:lnTo>
                    <a:pt x="232707" y="28244"/>
                  </a:lnTo>
                  <a:lnTo>
                    <a:pt x="264378" y="59938"/>
                  </a:lnTo>
                  <a:lnTo>
                    <a:pt x="285148" y="100136"/>
                  </a:lnTo>
                  <a:lnTo>
                    <a:pt x="292608" y="146431"/>
                  </a:lnTo>
                  <a:lnTo>
                    <a:pt x="285148" y="192725"/>
                  </a:lnTo>
                  <a:lnTo>
                    <a:pt x="264378" y="232923"/>
                  </a:lnTo>
                  <a:lnTo>
                    <a:pt x="232707" y="264617"/>
                  </a:lnTo>
                  <a:lnTo>
                    <a:pt x="192545" y="285399"/>
                  </a:lnTo>
                  <a:lnTo>
                    <a:pt x="146304" y="292862"/>
                  </a:lnTo>
                  <a:lnTo>
                    <a:pt x="100062" y="285399"/>
                  </a:lnTo>
                  <a:lnTo>
                    <a:pt x="59900" y="264617"/>
                  </a:lnTo>
                  <a:lnTo>
                    <a:pt x="28229" y="232923"/>
                  </a:lnTo>
                  <a:lnTo>
                    <a:pt x="7459" y="192725"/>
                  </a:lnTo>
                  <a:lnTo>
                    <a:pt x="0" y="146431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 descr=""/>
          <p:cNvSpPr txBox="1"/>
          <p:nvPr/>
        </p:nvSpPr>
        <p:spPr>
          <a:xfrm>
            <a:off x="345688" y="254489"/>
            <a:ext cx="2756535" cy="452120"/>
          </a:xfrm>
          <a:prstGeom prst="rect">
            <a:avLst/>
          </a:prstGeom>
          <a:solidFill>
            <a:srgbClr val="E87B1E"/>
          </a:solidFill>
        </p:spPr>
        <p:txBody>
          <a:bodyPr wrap="square" lIns="0" tIns="5715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45"/>
              </a:spcBef>
            </a:pPr>
            <a:endParaRPr sz="900">
              <a:latin typeface="Times New Roman"/>
              <a:cs typeface="Times New Roman"/>
            </a:endParaRPr>
          </a:p>
          <a:p>
            <a:pPr marL="509270">
              <a:lnSpc>
                <a:spcPct val="100000"/>
              </a:lnSpc>
            </a:pP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[FASE</a:t>
            </a:r>
            <a:r>
              <a:rPr dirty="0" sz="1050" spc="3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4]</a:t>
            </a:r>
            <a:r>
              <a:rPr dirty="0" sz="1050" spc="21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CREA</a:t>
            </a:r>
            <a:r>
              <a:rPr dirty="0" sz="1050" spc="24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—</a:t>
            </a:r>
            <a:r>
              <a:rPr dirty="0" sz="1050" spc="-25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b="1">
                <a:solidFill>
                  <a:srgbClr val="FFFFFF"/>
                </a:solidFill>
                <a:latin typeface="Calibri"/>
                <a:cs typeface="Calibri"/>
              </a:rPr>
              <a:t>MI</a:t>
            </a:r>
            <a:r>
              <a:rPr dirty="0" sz="1050" spc="-20" b="1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dirty="0" sz="1050" spc="-10" b="1">
                <a:solidFill>
                  <a:srgbClr val="FFFFFF"/>
                </a:solidFill>
                <a:latin typeface="Calibri"/>
                <a:cs typeface="Calibri"/>
              </a:rPr>
              <a:t>DECISIÓN</a:t>
            </a:r>
            <a:endParaRPr sz="1050">
              <a:latin typeface="Calibri"/>
              <a:cs typeface="Calibri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title"/>
          </p:nvPr>
        </p:nvSpPr>
        <p:spPr>
          <a:xfrm>
            <a:off x="646302" y="903223"/>
            <a:ext cx="3413760" cy="234950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Marca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tu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respuesta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honesta</a:t>
            </a:r>
            <a:r>
              <a:rPr dirty="0" sz="1350" spc="35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para</a:t>
            </a:r>
            <a:r>
              <a:rPr dirty="0" sz="1350" spc="3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b="0" i="1">
                <a:solidFill>
                  <a:srgbClr val="D0E3F5"/>
                </a:solidFill>
                <a:latin typeface="Calibri"/>
                <a:cs typeface="Calibri"/>
              </a:rPr>
              <a:t>esta</a:t>
            </a:r>
            <a:r>
              <a:rPr dirty="0" sz="1350" spc="110" b="0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350" spc="-10" b="0" i="1">
                <a:solidFill>
                  <a:srgbClr val="D0E3F5"/>
                </a:solidFill>
                <a:latin typeface="Calibri"/>
                <a:cs typeface="Calibri"/>
              </a:rPr>
              <a:t>semana:</a:t>
            </a:r>
            <a:endParaRPr sz="1350">
              <a:latin typeface="Calibri"/>
              <a:cs typeface="Calibri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814984" y="1507680"/>
            <a:ext cx="90805" cy="1797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00" spc="5" b="1">
                <a:solidFill>
                  <a:srgbClr val="FFFFFF"/>
                </a:solidFill>
                <a:latin typeface="Calibri"/>
                <a:cs typeface="Calibri"/>
              </a:rPr>
              <a:t>1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1158989" y="1617471"/>
            <a:ext cx="6359525" cy="212725"/>
          </a:xfrm>
          <a:prstGeom prst="rect">
            <a:avLst/>
          </a:prstGeom>
        </p:spPr>
        <p:txBody>
          <a:bodyPr wrap="square" lIns="0" tIns="165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Esta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semana</a:t>
            </a:r>
            <a:r>
              <a:rPr dirty="0" sz="1200" spc="9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viviré</a:t>
            </a:r>
            <a:r>
              <a:rPr dirty="0" sz="1200" spc="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con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conciencia</a:t>
            </a:r>
            <a:r>
              <a:rPr dirty="0" sz="1200" spc="8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18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eternidad,</a:t>
            </a:r>
            <a:r>
              <a:rPr dirty="0" sz="1200" spc="1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priorizando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lo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6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permanecerá</a:t>
            </a:r>
            <a:r>
              <a:rPr dirty="0" sz="1200" spc="9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sobre</a:t>
            </a:r>
            <a:r>
              <a:rPr dirty="0" sz="1200" spc="15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lo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25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1158989" y="1810448"/>
            <a:ext cx="366395" cy="21272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pasa.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7971535" y="1721167"/>
            <a:ext cx="699135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71450" indent="-158750">
              <a:lnSpc>
                <a:spcPct val="100000"/>
              </a:lnSpc>
              <a:spcBef>
                <a:spcPts val="105"/>
              </a:spcBef>
              <a:buFont typeface="Segoe UI Symbol"/>
              <a:buChar char="☐"/>
              <a:tabLst>
                <a:tab pos="171450" algn="l"/>
              </a:tabLst>
            </a:pPr>
            <a:r>
              <a:rPr dirty="0" sz="1150" b="1">
                <a:solidFill>
                  <a:srgbClr val="E87B1E"/>
                </a:solidFill>
                <a:latin typeface="Calibri"/>
                <a:cs typeface="Calibri"/>
              </a:rPr>
              <a:t>Sí</a:t>
            </a:r>
            <a:r>
              <a:rPr dirty="0" sz="1150" spc="254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E87B1E"/>
                </a:solidFill>
                <a:latin typeface="Segoe UI Symbol"/>
                <a:cs typeface="Segoe UI Symbol"/>
              </a:rPr>
              <a:t>☐</a:t>
            </a:r>
            <a:r>
              <a:rPr dirty="0" sz="1150" spc="-70" b="1">
                <a:solidFill>
                  <a:srgbClr val="E87B1E"/>
                </a:solidFill>
                <a:latin typeface="Segoe UI Symbol"/>
                <a:cs typeface="Segoe UI Symbol"/>
              </a:rPr>
              <a:t> </a:t>
            </a:r>
            <a:r>
              <a:rPr dirty="0" sz="1150" spc="-25" b="1">
                <a:solidFill>
                  <a:srgbClr val="E87B1E"/>
                </a:solidFill>
                <a:latin typeface="Calibri"/>
                <a:cs typeface="Calibri"/>
              </a:rPr>
              <a:t>No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22" name="object 22" descr=""/>
          <p:cNvGrpSpPr/>
          <p:nvPr/>
        </p:nvGrpSpPr>
        <p:grpSpPr>
          <a:xfrm>
            <a:off x="564832" y="2377503"/>
            <a:ext cx="8242934" cy="1010919"/>
            <a:chOff x="564832" y="2377503"/>
            <a:chExt cx="8242934" cy="1010919"/>
          </a:xfrm>
        </p:grpSpPr>
        <p:sp>
          <p:nvSpPr>
            <p:cNvPr id="23" name="object 23" descr=""/>
            <p:cNvSpPr/>
            <p:nvPr/>
          </p:nvSpPr>
          <p:spPr>
            <a:xfrm>
              <a:off x="571499" y="2384170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8229600" y="0"/>
                  </a:moveTo>
                  <a:lnTo>
                    <a:pt x="0" y="0"/>
                  </a:lnTo>
                  <a:lnTo>
                    <a:pt x="0" y="997584"/>
                  </a:lnTo>
                  <a:lnTo>
                    <a:pt x="8229600" y="997584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FFEFDF">
                <a:alpha val="9215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571499" y="2384170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0" y="997584"/>
                  </a:moveTo>
                  <a:lnTo>
                    <a:pt x="8229600" y="997584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997584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25" name="object 25" descr=""/>
            <p:cNvSpPr/>
            <p:nvPr/>
          </p:nvSpPr>
          <p:spPr>
            <a:xfrm>
              <a:off x="717803" y="2512313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146304" y="0"/>
                  </a:moveTo>
                  <a:lnTo>
                    <a:pt x="100062" y="7462"/>
                  </a:lnTo>
                  <a:lnTo>
                    <a:pt x="59900" y="28244"/>
                  </a:lnTo>
                  <a:lnTo>
                    <a:pt x="28229" y="59938"/>
                  </a:lnTo>
                  <a:lnTo>
                    <a:pt x="7459" y="100136"/>
                  </a:lnTo>
                  <a:lnTo>
                    <a:pt x="0" y="146431"/>
                  </a:lnTo>
                  <a:lnTo>
                    <a:pt x="7459" y="192676"/>
                  </a:lnTo>
                  <a:lnTo>
                    <a:pt x="28229" y="232868"/>
                  </a:lnTo>
                  <a:lnTo>
                    <a:pt x="59900" y="264580"/>
                  </a:lnTo>
                  <a:lnTo>
                    <a:pt x="100062" y="285387"/>
                  </a:lnTo>
                  <a:lnTo>
                    <a:pt x="146304" y="292862"/>
                  </a:lnTo>
                  <a:lnTo>
                    <a:pt x="192545" y="285387"/>
                  </a:lnTo>
                  <a:lnTo>
                    <a:pt x="232707" y="264580"/>
                  </a:lnTo>
                  <a:lnTo>
                    <a:pt x="264378" y="232868"/>
                  </a:lnTo>
                  <a:lnTo>
                    <a:pt x="285148" y="192676"/>
                  </a:lnTo>
                  <a:lnTo>
                    <a:pt x="292608" y="146431"/>
                  </a:lnTo>
                  <a:lnTo>
                    <a:pt x="285148" y="100136"/>
                  </a:lnTo>
                  <a:lnTo>
                    <a:pt x="264378" y="59938"/>
                  </a:lnTo>
                  <a:lnTo>
                    <a:pt x="232707" y="28244"/>
                  </a:lnTo>
                  <a:lnTo>
                    <a:pt x="192545" y="7462"/>
                  </a:lnTo>
                  <a:lnTo>
                    <a:pt x="146304" y="0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6" name="object 26" descr=""/>
            <p:cNvSpPr/>
            <p:nvPr/>
          </p:nvSpPr>
          <p:spPr>
            <a:xfrm>
              <a:off x="717803" y="2512313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69">
                  <a:moveTo>
                    <a:pt x="0" y="146431"/>
                  </a:moveTo>
                  <a:lnTo>
                    <a:pt x="7459" y="100136"/>
                  </a:lnTo>
                  <a:lnTo>
                    <a:pt x="28229" y="59938"/>
                  </a:lnTo>
                  <a:lnTo>
                    <a:pt x="59900" y="28244"/>
                  </a:lnTo>
                  <a:lnTo>
                    <a:pt x="100062" y="7462"/>
                  </a:lnTo>
                  <a:lnTo>
                    <a:pt x="146304" y="0"/>
                  </a:lnTo>
                  <a:lnTo>
                    <a:pt x="192545" y="7462"/>
                  </a:lnTo>
                  <a:lnTo>
                    <a:pt x="232707" y="28244"/>
                  </a:lnTo>
                  <a:lnTo>
                    <a:pt x="264378" y="59938"/>
                  </a:lnTo>
                  <a:lnTo>
                    <a:pt x="285148" y="100136"/>
                  </a:lnTo>
                  <a:lnTo>
                    <a:pt x="292608" y="146431"/>
                  </a:lnTo>
                  <a:lnTo>
                    <a:pt x="285148" y="192676"/>
                  </a:lnTo>
                  <a:lnTo>
                    <a:pt x="264378" y="232868"/>
                  </a:lnTo>
                  <a:lnTo>
                    <a:pt x="232707" y="264580"/>
                  </a:lnTo>
                  <a:lnTo>
                    <a:pt x="192545" y="285387"/>
                  </a:lnTo>
                  <a:lnTo>
                    <a:pt x="146304" y="292862"/>
                  </a:lnTo>
                  <a:lnTo>
                    <a:pt x="100062" y="285387"/>
                  </a:lnTo>
                  <a:lnTo>
                    <a:pt x="59900" y="264580"/>
                  </a:lnTo>
                  <a:lnTo>
                    <a:pt x="28229" y="232868"/>
                  </a:lnTo>
                  <a:lnTo>
                    <a:pt x="7459" y="192676"/>
                  </a:lnTo>
                  <a:lnTo>
                    <a:pt x="0" y="146431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7" name="object 27" descr=""/>
          <p:cNvSpPr txBox="1"/>
          <p:nvPr/>
        </p:nvSpPr>
        <p:spPr>
          <a:xfrm>
            <a:off x="814984" y="2563050"/>
            <a:ext cx="90805" cy="1797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00" spc="5" b="1">
                <a:solidFill>
                  <a:srgbClr val="FFFFFF"/>
                </a:solidFill>
                <a:latin typeface="Calibri"/>
                <a:cs typeface="Calibri"/>
              </a:rPr>
              <a:t>2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1158989" y="2672841"/>
            <a:ext cx="6316980" cy="405765"/>
          </a:xfrm>
          <a:prstGeom prst="rect">
            <a:avLst/>
          </a:prstGeom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Oraré</a:t>
            </a:r>
            <a:r>
              <a:rPr dirty="0" sz="1200" spc="13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esta</a:t>
            </a:r>
            <a:r>
              <a:rPr dirty="0" sz="1200" spc="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semana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con</a:t>
            </a:r>
            <a:r>
              <a:rPr dirty="0" sz="1200" spc="9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el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salmista:</a:t>
            </a:r>
            <a:r>
              <a:rPr dirty="0" sz="1200" spc="13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'Muéstrame</a:t>
            </a:r>
            <a:r>
              <a:rPr dirty="0" sz="1200" spc="13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tu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rostro,</a:t>
            </a:r>
            <a:r>
              <a:rPr dirty="0" sz="1200" spc="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Señor',</a:t>
            </a:r>
            <a:r>
              <a:rPr dirty="0" sz="1200" spc="15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anhelo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que</a:t>
            </a:r>
            <a:r>
              <a:rPr dirty="0" sz="1200" spc="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alimente</a:t>
            </a:r>
            <a:r>
              <a:rPr dirty="0" sz="1200" spc="4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mi</a:t>
            </a:r>
            <a:r>
              <a:rPr dirty="0" sz="1200" spc="9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relación</a:t>
            </a:r>
            <a:endParaRPr sz="12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0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con</a:t>
            </a:r>
            <a:r>
              <a:rPr dirty="0" sz="1200" spc="10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Dios.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7971535" y="2776537"/>
            <a:ext cx="699135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71450" indent="-158750">
              <a:lnSpc>
                <a:spcPct val="100000"/>
              </a:lnSpc>
              <a:spcBef>
                <a:spcPts val="105"/>
              </a:spcBef>
              <a:buFont typeface="Segoe UI Symbol"/>
              <a:buChar char="☐"/>
              <a:tabLst>
                <a:tab pos="171450" algn="l"/>
              </a:tabLst>
            </a:pPr>
            <a:r>
              <a:rPr dirty="0" sz="1150" b="1">
                <a:solidFill>
                  <a:srgbClr val="E87B1E"/>
                </a:solidFill>
                <a:latin typeface="Calibri"/>
                <a:cs typeface="Calibri"/>
              </a:rPr>
              <a:t>Sí</a:t>
            </a:r>
            <a:r>
              <a:rPr dirty="0" sz="1150" spc="254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E87B1E"/>
                </a:solidFill>
                <a:latin typeface="Segoe UI Symbol"/>
                <a:cs typeface="Segoe UI Symbol"/>
              </a:rPr>
              <a:t>☐</a:t>
            </a:r>
            <a:r>
              <a:rPr dirty="0" sz="1150" spc="-70" b="1">
                <a:solidFill>
                  <a:srgbClr val="E87B1E"/>
                </a:solidFill>
                <a:latin typeface="Segoe UI Symbol"/>
                <a:cs typeface="Segoe UI Symbol"/>
              </a:rPr>
              <a:t> </a:t>
            </a:r>
            <a:r>
              <a:rPr dirty="0" sz="1150" spc="-25" b="1">
                <a:solidFill>
                  <a:srgbClr val="E87B1E"/>
                </a:solidFill>
                <a:latin typeface="Calibri"/>
                <a:cs typeface="Calibri"/>
              </a:rPr>
              <a:t>No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30" name="object 30" descr=""/>
          <p:cNvGrpSpPr/>
          <p:nvPr/>
        </p:nvGrpSpPr>
        <p:grpSpPr>
          <a:xfrm>
            <a:off x="564832" y="3429952"/>
            <a:ext cx="8242934" cy="1010919"/>
            <a:chOff x="564832" y="3429952"/>
            <a:chExt cx="8242934" cy="1010919"/>
          </a:xfrm>
        </p:grpSpPr>
        <p:sp>
          <p:nvSpPr>
            <p:cNvPr id="31" name="object 31" descr=""/>
            <p:cNvSpPr/>
            <p:nvPr/>
          </p:nvSpPr>
          <p:spPr>
            <a:xfrm>
              <a:off x="571499" y="3436619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8229600" y="0"/>
                  </a:moveTo>
                  <a:lnTo>
                    <a:pt x="0" y="0"/>
                  </a:lnTo>
                  <a:lnTo>
                    <a:pt x="0" y="997584"/>
                  </a:lnTo>
                  <a:lnTo>
                    <a:pt x="8229600" y="997584"/>
                  </a:lnTo>
                  <a:lnTo>
                    <a:pt x="8229600" y="0"/>
                  </a:lnTo>
                  <a:close/>
                </a:path>
              </a:pathLst>
            </a:custGeom>
            <a:solidFill>
              <a:srgbClr val="FFFFFF">
                <a:alpha val="92156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2" name="object 32" descr=""/>
            <p:cNvSpPr/>
            <p:nvPr/>
          </p:nvSpPr>
          <p:spPr>
            <a:xfrm>
              <a:off x="571499" y="3436619"/>
              <a:ext cx="8229600" cy="997585"/>
            </a:xfrm>
            <a:custGeom>
              <a:avLst/>
              <a:gdLst/>
              <a:ahLst/>
              <a:cxnLst/>
              <a:rect l="l" t="t" r="r" b="b"/>
              <a:pathLst>
                <a:path w="8229600" h="997585">
                  <a:moveTo>
                    <a:pt x="0" y="997584"/>
                  </a:moveTo>
                  <a:lnTo>
                    <a:pt x="8229600" y="997584"/>
                  </a:lnTo>
                  <a:lnTo>
                    <a:pt x="8229600" y="0"/>
                  </a:lnTo>
                  <a:lnTo>
                    <a:pt x="0" y="0"/>
                  </a:lnTo>
                  <a:lnTo>
                    <a:pt x="0" y="997584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33" name="object 33" descr=""/>
            <p:cNvSpPr/>
            <p:nvPr/>
          </p:nvSpPr>
          <p:spPr>
            <a:xfrm>
              <a:off x="717803" y="3564762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70">
                  <a:moveTo>
                    <a:pt x="146304" y="0"/>
                  </a:moveTo>
                  <a:lnTo>
                    <a:pt x="100062" y="7462"/>
                  </a:lnTo>
                  <a:lnTo>
                    <a:pt x="59900" y="28244"/>
                  </a:lnTo>
                  <a:lnTo>
                    <a:pt x="28229" y="59938"/>
                  </a:lnTo>
                  <a:lnTo>
                    <a:pt x="7459" y="100136"/>
                  </a:lnTo>
                  <a:lnTo>
                    <a:pt x="0" y="146431"/>
                  </a:lnTo>
                  <a:lnTo>
                    <a:pt x="7459" y="192725"/>
                  </a:lnTo>
                  <a:lnTo>
                    <a:pt x="28229" y="232923"/>
                  </a:lnTo>
                  <a:lnTo>
                    <a:pt x="59900" y="264617"/>
                  </a:lnTo>
                  <a:lnTo>
                    <a:pt x="100062" y="285399"/>
                  </a:lnTo>
                  <a:lnTo>
                    <a:pt x="146304" y="292862"/>
                  </a:lnTo>
                  <a:lnTo>
                    <a:pt x="192545" y="285399"/>
                  </a:lnTo>
                  <a:lnTo>
                    <a:pt x="232707" y="264617"/>
                  </a:lnTo>
                  <a:lnTo>
                    <a:pt x="264378" y="232923"/>
                  </a:lnTo>
                  <a:lnTo>
                    <a:pt x="285148" y="192725"/>
                  </a:lnTo>
                  <a:lnTo>
                    <a:pt x="292608" y="146431"/>
                  </a:lnTo>
                  <a:lnTo>
                    <a:pt x="285148" y="100136"/>
                  </a:lnTo>
                  <a:lnTo>
                    <a:pt x="264378" y="59938"/>
                  </a:lnTo>
                  <a:lnTo>
                    <a:pt x="232707" y="28244"/>
                  </a:lnTo>
                  <a:lnTo>
                    <a:pt x="192545" y="7462"/>
                  </a:lnTo>
                  <a:lnTo>
                    <a:pt x="146304" y="0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34" name="object 34" descr=""/>
            <p:cNvSpPr/>
            <p:nvPr/>
          </p:nvSpPr>
          <p:spPr>
            <a:xfrm>
              <a:off x="717803" y="3564762"/>
              <a:ext cx="292735" cy="293370"/>
            </a:xfrm>
            <a:custGeom>
              <a:avLst/>
              <a:gdLst/>
              <a:ahLst/>
              <a:cxnLst/>
              <a:rect l="l" t="t" r="r" b="b"/>
              <a:pathLst>
                <a:path w="292734" h="293370">
                  <a:moveTo>
                    <a:pt x="0" y="146431"/>
                  </a:moveTo>
                  <a:lnTo>
                    <a:pt x="7459" y="100136"/>
                  </a:lnTo>
                  <a:lnTo>
                    <a:pt x="28229" y="59938"/>
                  </a:lnTo>
                  <a:lnTo>
                    <a:pt x="59900" y="28244"/>
                  </a:lnTo>
                  <a:lnTo>
                    <a:pt x="100062" y="7462"/>
                  </a:lnTo>
                  <a:lnTo>
                    <a:pt x="146304" y="0"/>
                  </a:lnTo>
                  <a:lnTo>
                    <a:pt x="192545" y="7462"/>
                  </a:lnTo>
                  <a:lnTo>
                    <a:pt x="232707" y="28244"/>
                  </a:lnTo>
                  <a:lnTo>
                    <a:pt x="264378" y="59938"/>
                  </a:lnTo>
                  <a:lnTo>
                    <a:pt x="285148" y="100136"/>
                  </a:lnTo>
                  <a:lnTo>
                    <a:pt x="292608" y="146431"/>
                  </a:lnTo>
                  <a:lnTo>
                    <a:pt x="285148" y="192725"/>
                  </a:lnTo>
                  <a:lnTo>
                    <a:pt x="264378" y="232923"/>
                  </a:lnTo>
                  <a:lnTo>
                    <a:pt x="232707" y="264617"/>
                  </a:lnTo>
                  <a:lnTo>
                    <a:pt x="192545" y="285399"/>
                  </a:lnTo>
                  <a:lnTo>
                    <a:pt x="146304" y="292862"/>
                  </a:lnTo>
                  <a:lnTo>
                    <a:pt x="100062" y="285399"/>
                  </a:lnTo>
                  <a:lnTo>
                    <a:pt x="59900" y="264617"/>
                  </a:lnTo>
                  <a:lnTo>
                    <a:pt x="28229" y="232923"/>
                  </a:lnTo>
                  <a:lnTo>
                    <a:pt x="7459" y="192725"/>
                  </a:lnTo>
                  <a:lnTo>
                    <a:pt x="0" y="146431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35" name="object 35" descr=""/>
          <p:cNvSpPr txBox="1"/>
          <p:nvPr/>
        </p:nvSpPr>
        <p:spPr>
          <a:xfrm>
            <a:off x="814984" y="3618420"/>
            <a:ext cx="90805" cy="179705"/>
          </a:xfrm>
          <a:prstGeom prst="rect">
            <a:avLst/>
          </a:prstGeom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z="1000" spc="5" b="1">
                <a:solidFill>
                  <a:srgbClr val="FFFFFF"/>
                </a:solidFill>
                <a:latin typeface="Calibri"/>
                <a:cs typeface="Calibri"/>
              </a:rPr>
              <a:t>3</a:t>
            </a:r>
            <a:endParaRPr sz="1000">
              <a:latin typeface="Calibri"/>
              <a:cs typeface="Calibri"/>
            </a:endParaRPr>
          </a:p>
        </p:txBody>
      </p:sp>
      <p:sp>
        <p:nvSpPr>
          <p:cNvPr id="36" name="object 36" descr=""/>
          <p:cNvSpPr txBox="1"/>
          <p:nvPr/>
        </p:nvSpPr>
        <p:spPr>
          <a:xfrm>
            <a:off x="1158989" y="3728453"/>
            <a:ext cx="5872480" cy="405130"/>
          </a:xfrm>
          <a:prstGeom prst="rect">
            <a:avLst/>
          </a:prstGeom>
        </p:spPr>
        <p:txBody>
          <a:bodyPr wrap="square" lIns="0" tIns="6350" rIns="0" bIns="0" rtlCol="0" vert="horz">
            <a:spAutoFit/>
          </a:bodyPr>
          <a:lstStyle/>
          <a:p>
            <a:pPr marL="12700" marR="5080">
              <a:lnSpc>
                <a:spcPct val="105300"/>
              </a:lnSpc>
              <a:spcBef>
                <a:spcPts val="50"/>
              </a:spcBef>
            </a:pP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Compartiré</a:t>
            </a:r>
            <a:r>
              <a:rPr dirty="0" sz="1200" spc="11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con</a:t>
            </a:r>
            <a:r>
              <a:rPr dirty="0" sz="1200" spc="16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alguien</a:t>
            </a:r>
            <a:r>
              <a:rPr dirty="0" sz="1200" spc="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la</a:t>
            </a:r>
            <a:r>
              <a:rPr dirty="0" sz="1200" spc="14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esperanza</a:t>
            </a:r>
            <a:r>
              <a:rPr dirty="0" sz="1200" spc="5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del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regreso</a:t>
            </a:r>
            <a:r>
              <a:rPr dirty="0" sz="1200" spc="7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114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Cristo</a:t>
            </a:r>
            <a:r>
              <a:rPr dirty="0" sz="1200" spc="155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como</a:t>
            </a:r>
            <a:r>
              <a:rPr dirty="0" sz="1200" spc="7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cierre</a:t>
            </a:r>
            <a:r>
              <a:rPr dirty="0" sz="1200" spc="114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de</a:t>
            </a:r>
            <a:r>
              <a:rPr dirty="0" sz="1200" spc="114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este</a:t>
            </a:r>
            <a:r>
              <a:rPr dirty="0" sz="1200" spc="114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trimestre</a:t>
            </a:r>
            <a:r>
              <a:rPr dirty="0" sz="1200" spc="3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25">
                <a:solidFill>
                  <a:srgbClr val="1A1A1A"/>
                </a:solidFill>
                <a:latin typeface="Calibri"/>
                <a:cs typeface="Calibri"/>
              </a:rPr>
              <a:t>de </a:t>
            </a:r>
            <a:r>
              <a:rPr dirty="0" sz="1200">
                <a:solidFill>
                  <a:srgbClr val="1A1A1A"/>
                </a:solidFill>
                <a:latin typeface="Calibri"/>
                <a:cs typeface="Calibri"/>
              </a:rPr>
              <a:t>crecimiento</a:t>
            </a:r>
            <a:r>
              <a:rPr dirty="0" sz="1200" spc="150">
                <a:solidFill>
                  <a:srgbClr val="1A1A1A"/>
                </a:solidFill>
                <a:latin typeface="Calibri"/>
                <a:cs typeface="Calibri"/>
              </a:rPr>
              <a:t> </a:t>
            </a:r>
            <a:r>
              <a:rPr dirty="0" sz="1200" spc="-10">
                <a:solidFill>
                  <a:srgbClr val="1A1A1A"/>
                </a:solidFill>
                <a:latin typeface="Calibri"/>
                <a:cs typeface="Calibri"/>
              </a:rPr>
              <a:t>espiritual.</a:t>
            </a:r>
            <a:endParaRPr sz="1200">
              <a:latin typeface="Calibri"/>
              <a:cs typeface="Calibri"/>
            </a:endParaRPr>
          </a:p>
        </p:txBody>
      </p:sp>
      <p:sp>
        <p:nvSpPr>
          <p:cNvPr id="37" name="object 37" descr=""/>
          <p:cNvSpPr txBox="1"/>
          <p:nvPr/>
        </p:nvSpPr>
        <p:spPr>
          <a:xfrm>
            <a:off x="7971535" y="3831246"/>
            <a:ext cx="699135" cy="201930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70815" indent="-158115">
              <a:lnSpc>
                <a:spcPct val="100000"/>
              </a:lnSpc>
              <a:spcBef>
                <a:spcPts val="105"/>
              </a:spcBef>
              <a:buFont typeface="Segoe UI Symbol"/>
              <a:buChar char="☐"/>
              <a:tabLst>
                <a:tab pos="170815" algn="l"/>
              </a:tabLst>
            </a:pPr>
            <a:r>
              <a:rPr dirty="0" sz="1150" b="1">
                <a:solidFill>
                  <a:srgbClr val="E87B1E"/>
                </a:solidFill>
                <a:latin typeface="Calibri"/>
                <a:cs typeface="Calibri"/>
              </a:rPr>
              <a:t>Sí</a:t>
            </a:r>
            <a:r>
              <a:rPr dirty="0" sz="1150" spc="265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1150" b="1">
                <a:solidFill>
                  <a:srgbClr val="E87B1E"/>
                </a:solidFill>
                <a:latin typeface="Segoe UI Symbol"/>
                <a:cs typeface="Segoe UI Symbol"/>
              </a:rPr>
              <a:t>☐</a:t>
            </a:r>
            <a:r>
              <a:rPr dirty="0" sz="1150" spc="-75" b="1">
                <a:solidFill>
                  <a:srgbClr val="E87B1E"/>
                </a:solidFill>
                <a:latin typeface="Segoe UI Symbol"/>
                <a:cs typeface="Segoe UI Symbol"/>
              </a:rPr>
              <a:t> </a:t>
            </a:r>
            <a:r>
              <a:rPr dirty="0" sz="1150" spc="-25" b="1">
                <a:solidFill>
                  <a:srgbClr val="E87B1E"/>
                </a:solidFill>
                <a:latin typeface="Calibri"/>
                <a:cs typeface="Calibri"/>
              </a:rPr>
              <a:t>No</a:t>
            </a:r>
            <a:endParaRPr sz="1150">
              <a:latin typeface="Calibri"/>
              <a:cs typeface="Calibri"/>
            </a:endParaRPr>
          </a:p>
        </p:txBody>
      </p:sp>
      <p:grpSp>
        <p:nvGrpSpPr>
          <p:cNvPr id="38" name="object 38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39" name="object 39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003C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0" name="object 4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41" name="object 4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3"/>
            <a:ext cx="9144000" cy="5148580"/>
          </a:xfrm>
          <a:custGeom>
            <a:avLst/>
            <a:gdLst/>
            <a:ahLst/>
            <a:cxnLst/>
            <a:rect l="l" t="t" r="r" b="b"/>
            <a:pathLst>
              <a:path w="9144000" h="5148580">
                <a:moveTo>
                  <a:pt x="9144000" y="0"/>
                </a:moveTo>
                <a:lnTo>
                  <a:pt x="0" y="0"/>
                </a:lnTo>
                <a:lnTo>
                  <a:pt x="0" y="5148067"/>
                </a:lnTo>
                <a:lnTo>
                  <a:pt x="9144000" y="5148067"/>
                </a:lnTo>
                <a:lnTo>
                  <a:pt x="9144000" y="0"/>
                </a:lnTo>
                <a:close/>
              </a:path>
            </a:pathLst>
          </a:custGeom>
          <a:solidFill>
            <a:srgbClr val="003C7B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7176256" y="-1783"/>
            <a:ext cx="1974214" cy="3079115"/>
            <a:chOff x="7176256" y="-1783"/>
            <a:chExt cx="1974214" cy="3079115"/>
          </a:xfrm>
        </p:grpSpPr>
        <p:sp>
          <p:nvSpPr>
            <p:cNvPr id="4" name="object 4" descr=""/>
            <p:cNvSpPr/>
            <p:nvPr/>
          </p:nvSpPr>
          <p:spPr>
            <a:xfrm>
              <a:off x="7182612" y="4571"/>
              <a:ext cx="1961514" cy="1830705"/>
            </a:xfrm>
            <a:custGeom>
              <a:avLst/>
              <a:gdLst/>
              <a:ahLst/>
              <a:cxnLst/>
              <a:rect l="l" t="t" r="r" b="b"/>
              <a:pathLst>
                <a:path w="1961515" h="1830705">
                  <a:moveTo>
                    <a:pt x="0" y="1830451"/>
                  </a:moveTo>
                  <a:lnTo>
                    <a:pt x="1961387" y="1830451"/>
                  </a:lnTo>
                  <a:lnTo>
                    <a:pt x="1961387" y="0"/>
                  </a:lnTo>
                  <a:lnTo>
                    <a:pt x="0" y="0"/>
                  </a:lnTo>
                  <a:lnTo>
                    <a:pt x="0" y="1830451"/>
                  </a:lnTo>
                  <a:close/>
                </a:path>
              </a:pathLst>
            </a:custGeom>
            <a:solidFill>
              <a:srgbClr val="E87B1E">
                <a:alpha val="3999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7182612" y="1828667"/>
              <a:ext cx="1961514" cy="13335"/>
            </a:xfrm>
            <a:custGeom>
              <a:avLst/>
              <a:gdLst/>
              <a:ahLst/>
              <a:cxnLst/>
              <a:rect l="l" t="t" r="r" b="b"/>
              <a:pathLst>
                <a:path w="1961515" h="13335">
                  <a:moveTo>
                    <a:pt x="0" y="12711"/>
                  </a:moveTo>
                  <a:lnTo>
                    <a:pt x="1961387" y="12711"/>
                  </a:lnTo>
                  <a:lnTo>
                    <a:pt x="196138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7182612" y="4571"/>
              <a:ext cx="1961514" cy="1830705"/>
            </a:xfrm>
            <a:custGeom>
              <a:avLst/>
              <a:gdLst/>
              <a:ahLst/>
              <a:cxnLst/>
              <a:rect l="l" t="t" r="r" b="b"/>
              <a:pathLst>
                <a:path w="1961515" h="1830705">
                  <a:moveTo>
                    <a:pt x="1961387" y="0"/>
                  </a:moveTo>
                  <a:lnTo>
                    <a:pt x="0" y="0"/>
                  </a:lnTo>
                  <a:lnTo>
                    <a:pt x="0" y="1830451"/>
                  </a:lnTo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7822692" y="1697608"/>
              <a:ext cx="1321435" cy="1372870"/>
            </a:xfrm>
            <a:custGeom>
              <a:avLst/>
              <a:gdLst/>
              <a:ahLst/>
              <a:cxnLst/>
              <a:rect l="l" t="t" r="r" b="b"/>
              <a:pathLst>
                <a:path w="1321434" h="1372870">
                  <a:moveTo>
                    <a:pt x="0" y="1372870"/>
                  </a:moveTo>
                  <a:lnTo>
                    <a:pt x="1321307" y="1372870"/>
                  </a:lnTo>
                  <a:lnTo>
                    <a:pt x="1321307" y="0"/>
                  </a:lnTo>
                  <a:lnTo>
                    <a:pt x="0" y="0"/>
                  </a:lnTo>
                  <a:lnTo>
                    <a:pt x="0" y="1372870"/>
                  </a:lnTo>
                  <a:close/>
                </a:path>
              </a:pathLst>
            </a:custGeom>
            <a:solidFill>
              <a:srgbClr val="E87B1E">
                <a:alpha val="25097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7822692" y="3064123"/>
              <a:ext cx="1321435" cy="13335"/>
            </a:xfrm>
            <a:custGeom>
              <a:avLst/>
              <a:gdLst/>
              <a:ahLst/>
              <a:cxnLst/>
              <a:rect l="l" t="t" r="r" b="b"/>
              <a:pathLst>
                <a:path w="1321434" h="13335">
                  <a:moveTo>
                    <a:pt x="0" y="12711"/>
                  </a:moveTo>
                  <a:lnTo>
                    <a:pt x="1321307" y="12711"/>
                  </a:lnTo>
                  <a:lnTo>
                    <a:pt x="1321307" y="0"/>
                  </a:lnTo>
                  <a:lnTo>
                    <a:pt x="0" y="0"/>
                  </a:lnTo>
                  <a:lnTo>
                    <a:pt x="0" y="12711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7822692" y="1697608"/>
              <a:ext cx="1321435" cy="1372870"/>
            </a:xfrm>
            <a:custGeom>
              <a:avLst/>
              <a:gdLst/>
              <a:ahLst/>
              <a:cxnLst/>
              <a:rect l="l" t="t" r="r" b="b"/>
              <a:pathLst>
                <a:path w="1321434" h="1372870">
                  <a:moveTo>
                    <a:pt x="1321307" y="0"/>
                  </a:moveTo>
                  <a:lnTo>
                    <a:pt x="0" y="0"/>
                  </a:lnTo>
                  <a:lnTo>
                    <a:pt x="0" y="1372870"/>
                  </a:lnTo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0" name="object 10" descr=""/>
          <p:cNvGrpSpPr/>
          <p:nvPr/>
        </p:nvGrpSpPr>
        <p:grpSpPr>
          <a:xfrm>
            <a:off x="-6355" y="3521856"/>
            <a:ext cx="1892300" cy="1632585"/>
            <a:chOff x="-6355" y="3521856"/>
            <a:chExt cx="1892300" cy="1632585"/>
          </a:xfrm>
        </p:grpSpPr>
        <p:sp>
          <p:nvSpPr>
            <p:cNvPr id="11" name="object 11" descr=""/>
            <p:cNvSpPr/>
            <p:nvPr/>
          </p:nvSpPr>
          <p:spPr>
            <a:xfrm>
              <a:off x="0" y="3528212"/>
              <a:ext cx="1879600" cy="1281430"/>
            </a:xfrm>
            <a:custGeom>
              <a:avLst/>
              <a:gdLst/>
              <a:ahLst/>
              <a:cxnLst/>
              <a:rect l="l" t="t" r="r" b="b"/>
              <a:pathLst>
                <a:path w="1879600" h="1281429">
                  <a:moveTo>
                    <a:pt x="0" y="1281234"/>
                  </a:moveTo>
                  <a:lnTo>
                    <a:pt x="1879091" y="1281234"/>
                  </a:lnTo>
                  <a:lnTo>
                    <a:pt x="1879091" y="0"/>
                  </a:lnTo>
                  <a:lnTo>
                    <a:pt x="0" y="0"/>
                  </a:lnTo>
                  <a:lnTo>
                    <a:pt x="0" y="1281234"/>
                  </a:lnTo>
                  <a:close/>
                </a:path>
              </a:pathLst>
            </a:custGeom>
            <a:solidFill>
              <a:srgbClr val="E87B1E">
                <a:alpha val="30195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0" y="3528212"/>
              <a:ext cx="1879600" cy="1619885"/>
            </a:xfrm>
            <a:custGeom>
              <a:avLst/>
              <a:gdLst/>
              <a:ahLst/>
              <a:cxnLst/>
              <a:rect l="l" t="t" r="r" b="b"/>
              <a:pathLst>
                <a:path w="1879600" h="1619885">
                  <a:moveTo>
                    <a:pt x="1879091" y="1619859"/>
                  </a:moveTo>
                  <a:lnTo>
                    <a:pt x="1879091" y="0"/>
                  </a:lnTo>
                  <a:lnTo>
                    <a:pt x="0" y="0"/>
                  </a:lnTo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3" name="object 13" descr=""/>
          <p:cNvGrpSpPr/>
          <p:nvPr/>
        </p:nvGrpSpPr>
        <p:grpSpPr>
          <a:xfrm>
            <a:off x="437128" y="1004945"/>
            <a:ext cx="132080" cy="2438400"/>
            <a:chOff x="437128" y="1004945"/>
            <a:chExt cx="132080" cy="2438400"/>
          </a:xfrm>
        </p:grpSpPr>
        <p:sp>
          <p:nvSpPr>
            <p:cNvPr id="14" name="object 14" descr=""/>
            <p:cNvSpPr/>
            <p:nvPr/>
          </p:nvSpPr>
          <p:spPr>
            <a:xfrm>
              <a:off x="443484" y="1011300"/>
              <a:ext cx="119380" cy="2425700"/>
            </a:xfrm>
            <a:custGeom>
              <a:avLst/>
              <a:gdLst/>
              <a:ahLst/>
              <a:cxnLst/>
              <a:rect l="l" t="t" r="r" b="b"/>
              <a:pathLst>
                <a:path w="119379" h="2425700">
                  <a:moveTo>
                    <a:pt x="118872" y="0"/>
                  </a:moveTo>
                  <a:lnTo>
                    <a:pt x="0" y="0"/>
                  </a:lnTo>
                  <a:lnTo>
                    <a:pt x="0" y="2425319"/>
                  </a:lnTo>
                  <a:lnTo>
                    <a:pt x="118872" y="2425319"/>
                  </a:lnTo>
                  <a:lnTo>
                    <a:pt x="118872" y="0"/>
                  </a:lnTo>
                  <a:close/>
                </a:path>
              </a:pathLst>
            </a:custGeom>
            <a:solidFill>
              <a:srgbClr val="E87B1E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5" name="object 15" descr=""/>
            <p:cNvSpPr/>
            <p:nvPr/>
          </p:nvSpPr>
          <p:spPr>
            <a:xfrm>
              <a:off x="443484" y="1011300"/>
              <a:ext cx="119380" cy="2425700"/>
            </a:xfrm>
            <a:custGeom>
              <a:avLst/>
              <a:gdLst/>
              <a:ahLst/>
              <a:cxnLst/>
              <a:rect l="l" t="t" r="r" b="b"/>
              <a:pathLst>
                <a:path w="119379" h="2425700">
                  <a:moveTo>
                    <a:pt x="0" y="2425319"/>
                  </a:moveTo>
                  <a:lnTo>
                    <a:pt x="118872" y="2425319"/>
                  </a:lnTo>
                  <a:lnTo>
                    <a:pt x="118872" y="0"/>
                  </a:lnTo>
                  <a:lnTo>
                    <a:pt x="0" y="0"/>
                  </a:lnTo>
                  <a:lnTo>
                    <a:pt x="0" y="2425319"/>
                  </a:lnTo>
                  <a:close/>
                </a:path>
              </a:pathLst>
            </a:custGeom>
            <a:ln w="12711">
              <a:solidFill>
                <a:srgbClr val="E87B1E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6" name="object 16"/>
          <p:cNvSpPr txBox="1">
            <a:spLocks noGrp="1"/>
          </p:cNvSpPr>
          <p:nvPr>
            <p:ph type="title"/>
          </p:nvPr>
        </p:nvSpPr>
        <p:spPr>
          <a:xfrm>
            <a:off x="737743" y="942352"/>
            <a:ext cx="2788920" cy="1125855"/>
          </a:xfrm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7200" spc="-20"/>
              <a:t>Gracias</a:t>
            </a:r>
            <a:endParaRPr sz="7200"/>
          </a:p>
        </p:txBody>
      </p:sp>
      <p:sp>
        <p:nvSpPr>
          <p:cNvPr id="17" name="object 17" descr=""/>
          <p:cNvSpPr txBox="1"/>
          <p:nvPr/>
        </p:nvSpPr>
        <p:spPr>
          <a:xfrm>
            <a:off x="737743" y="2531236"/>
            <a:ext cx="2529840" cy="887094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dirty="0" sz="2200" spc="-30" b="1">
                <a:solidFill>
                  <a:srgbClr val="E87B1E"/>
                </a:solidFill>
                <a:latin typeface="Calibri"/>
                <a:cs typeface="Calibri"/>
              </a:rPr>
              <a:t>Dr.</a:t>
            </a:r>
            <a:r>
              <a:rPr dirty="0" sz="2200" spc="-85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2200" b="1">
                <a:solidFill>
                  <a:srgbClr val="E87B1E"/>
                </a:solidFill>
                <a:latin typeface="Calibri"/>
                <a:cs typeface="Calibri"/>
              </a:rPr>
              <a:t>Tito</a:t>
            </a:r>
            <a:r>
              <a:rPr dirty="0" sz="2200" spc="-50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2200" b="1">
                <a:solidFill>
                  <a:srgbClr val="E87B1E"/>
                </a:solidFill>
                <a:latin typeface="Calibri"/>
                <a:cs typeface="Calibri"/>
              </a:rPr>
              <a:t>Goicochea</a:t>
            </a:r>
            <a:r>
              <a:rPr dirty="0" sz="2200" spc="-85" b="1">
                <a:solidFill>
                  <a:srgbClr val="E87B1E"/>
                </a:solidFill>
                <a:latin typeface="Calibri"/>
                <a:cs typeface="Calibri"/>
              </a:rPr>
              <a:t> </a:t>
            </a:r>
            <a:r>
              <a:rPr dirty="0" sz="2200" spc="-25" b="1">
                <a:solidFill>
                  <a:srgbClr val="E87B1E"/>
                </a:solidFill>
                <a:latin typeface="Calibri"/>
                <a:cs typeface="Calibri"/>
              </a:rPr>
              <a:t>M.</a:t>
            </a:r>
            <a:endParaRPr sz="22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dirty="0" sz="1550" i="1">
                <a:solidFill>
                  <a:srgbClr val="D0E3F5"/>
                </a:solidFill>
                <a:latin typeface="Calibri"/>
                <a:cs typeface="Calibri"/>
              </a:rPr>
              <a:t>NEED</a:t>
            </a:r>
            <a:r>
              <a:rPr dirty="0" sz="1550" spc="8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550" i="1">
                <a:solidFill>
                  <a:srgbClr val="D0E3F5"/>
                </a:solidFill>
                <a:latin typeface="Calibri"/>
                <a:cs typeface="Calibri"/>
              </a:rPr>
              <a:t>-</a:t>
            </a:r>
            <a:r>
              <a:rPr dirty="0" sz="1550" spc="55" i="1">
                <a:solidFill>
                  <a:srgbClr val="D0E3F5"/>
                </a:solidFill>
                <a:latin typeface="Calibri"/>
                <a:cs typeface="Calibri"/>
              </a:rPr>
              <a:t> </a:t>
            </a:r>
            <a:r>
              <a:rPr dirty="0" sz="1550" spc="-25" i="1">
                <a:solidFill>
                  <a:srgbClr val="D0E3F5"/>
                </a:solidFill>
                <a:latin typeface="Calibri"/>
                <a:cs typeface="Calibri"/>
              </a:rPr>
              <a:t>DSA</a:t>
            </a:r>
            <a:endParaRPr sz="1550">
              <a:latin typeface="Calibri"/>
              <a:cs typeface="Calibri"/>
            </a:endParaRPr>
          </a:p>
        </p:txBody>
      </p:sp>
      <p:grpSp>
        <p:nvGrpSpPr>
          <p:cNvPr id="18" name="object 18" descr=""/>
          <p:cNvGrpSpPr/>
          <p:nvPr/>
        </p:nvGrpSpPr>
        <p:grpSpPr>
          <a:xfrm>
            <a:off x="-1783" y="4803091"/>
            <a:ext cx="9152255" cy="351790"/>
            <a:chOff x="-1783" y="4803091"/>
            <a:chExt cx="9152255" cy="351790"/>
          </a:xfrm>
        </p:grpSpPr>
        <p:sp>
          <p:nvSpPr>
            <p:cNvPr id="19" name="object 19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338624"/>
                  </a:moveTo>
                  <a:lnTo>
                    <a:pt x="9139428" y="0"/>
                  </a:lnTo>
                  <a:lnTo>
                    <a:pt x="0" y="0"/>
                  </a:lnTo>
                  <a:lnTo>
                    <a:pt x="0" y="338624"/>
                  </a:lnTo>
                  <a:lnTo>
                    <a:pt x="9139428" y="338624"/>
                  </a:lnTo>
                  <a:close/>
                </a:path>
              </a:pathLst>
            </a:custGeom>
            <a:solidFill>
              <a:srgbClr val="003C7B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4572" y="4809447"/>
              <a:ext cx="9139555" cy="339090"/>
            </a:xfrm>
            <a:custGeom>
              <a:avLst/>
              <a:gdLst/>
              <a:ahLst/>
              <a:cxnLst/>
              <a:rect l="l" t="t" r="r" b="b"/>
              <a:pathLst>
                <a:path w="9139555" h="339089">
                  <a:moveTo>
                    <a:pt x="9139428" y="0"/>
                  </a:moveTo>
                  <a:lnTo>
                    <a:pt x="0" y="0"/>
                  </a:lnTo>
                  <a:lnTo>
                    <a:pt x="0" y="338624"/>
                  </a:lnTo>
                </a:path>
              </a:pathLst>
            </a:custGeom>
            <a:ln w="12711">
              <a:solidFill>
                <a:srgbClr val="003C7B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0" rIns="0" bIns="0" rtlCol="0" vert="horz">
            <a:spAutoFit/>
          </a:bodyPr>
          <a:lstStyle/>
          <a:p>
            <a:pPr marL="12700">
              <a:lnSpc>
                <a:spcPts val="780"/>
              </a:lnSpc>
            </a:pPr>
            <a:r>
              <a:rPr dirty="0"/>
              <a:t>Dr.</a:t>
            </a:r>
            <a:r>
              <a:rPr dirty="0" spc="75"/>
              <a:t> </a:t>
            </a:r>
            <a:r>
              <a:rPr dirty="0"/>
              <a:t>Tito</a:t>
            </a:r>
            <a:r>
              <a:rPr dirty="0" spc="120"/>
              <a:t> </a:t>
            </a:r>
            <a:r>
              <a:rPr dirty="0"/>
              <a:t>Goicochea</a:t>
            </a:r>
            <a:r>
              <a:rPr dirty="0" spc="114"/>
              <a:t> </a:t>
            </a:r>
            <a:r>
              <a:rPr dirty="0"/>
              <a:t>M.</a:t>
            </a:r>
            <a:r>
              <a:rPr dirty="0" spc="8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NEED</a:t>
            </a:r>
            <a:r>
              <a:rPr dirty="0" spc="160"/>
              <a:t> </a:t>
            </a:r>
            <a:r>
              <a:rPr dirty="0"/>
              <a:t>-</a:t>
            </a:r>
            <a:r>
              <a:rPr dirty="0" spc="85"/>
              <a:t> </a:t>
            </a:r>
            <a:r>
              <a:rPr dirty="0"/>
              <a:t>DSA</a:t>
            </a:r>
            <a:r>
              <a:rPr dirty="0" spc="150"/>
              <a:t> </a:t>
            </a:r>
            <a:r>
              <a:rPr dirty="0"/>
              <a:t>·</a:t>
            </a:r>
            <a:r>
              <a:rPr dirty="0" spc="75"/>
              <a:t> </a:t>
            </a:r>
            <a:r>
              <a:rPr dirty="0"/>
              <a:t>Bosquejo</a:t>
            </a:r>
            <a:r>
              <a:rPr dirty="0" spc="120"/>
              <a:t> </a:t>
            </a:r>
            <a:r>
              <a:rPr dirty="0"/>
              <a:t>Lección</a:t>
            </a:r>
            <a:r>
              <a:rPr dirty="0" spc="25"/>
              <a:t> </a:t>
            </a:r>
            <a:r>
              <a:rPr dirty="0"/>
              <a:t>Escuela</a:t>
            </a:r>
            <a:r>
              <a:rPr dirty="0" spc="114"/>
              <a:t> </a:t>
            </a:r>
            <a:r>
              <a:rPr dirty="0"/>
              <a:t>Sabática</a:t>
            </a:r>
            <a:r>
              <a:rPr dirty="0" spc="25"/>
              <a:t> </a:t>
            </a:r>
            <a:r>
              <a:rPr dirty="0"/>
              <a:t>II</a:t>
            </a:r>
            <a:r>
              <a:rPr dirty="0" spc="75"/>
              <a:t> </a:t>
            </a:r>
            <a:r>
              <a:rPr dirty="0"/>
              <a:t>Trimestre</a:t>
            </a:r>
            <a:r>
              <a:rPr dirty="0" spc="155"/>
              <a:t> </a:t>
            </a:r>
            <a:r>
              <a:rPr dirty="0" spc="-20"/>
              <a:t>2026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Dr. Tito Goicochea M.</dc:creator>
  <dc:subject>PptxGenJS Presentation</dc:subject>
  <dc:title>Lección 13 · HACIA LA ETERNIDAD</dc:title>
  <dcterms:created xsi:type="dcterms:W3CDTF">2026-03-30T15:52:35Z</dcterms:created>
  <dcterms:modified xsi:type="dcterms:W3CDTF">2026-03-30T15:52:35Z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2026-03-15T00:00:00Z</vt:filetime>
  </property>
  <property fmtid="{D5CDD505-2E9C-101B-9397-08002B2CF9AE}" pid="3" name="LastSaved">
    <vt:filetime>2026-03-30T00:00:00Z</vt:filetime>
  </property>
</Properties>
</file>