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x="9144000" cy="5149850"/>
  <p:notesSz cx="9144000" cy="51498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6453"/>
            <a:ext cx="7772400" cy="10814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3916"/>
            <a:ext cx="6400800" cy="12874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50" b="0" i="0">
                <a:solidFill>
                  <a:srgbClr val="1E3978"/>
                </a:solidFill>
                <a:latin typeface="Segoe UI Symbol"/>
                <a:cs typeface="Segoe UI Symbo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350" b="0" i="0">
                <a:solidFill>
                  <a:srgbClr val="1E3978"/>
                </a:solidFill>
                <a:latin typeface="Segoe UI Symbol"/>
                <a:cs typeface="Segoe UI Symbo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3"/>
            <a:ext cx="9144000" cy="5148580"/>
          </a:xfrm>
          <a:custGeom>
            <a:avLst/>
            <a:gdLst/>
            <a:ahLst/>
            <a:cxnLst/>
            <a:rect l="l" t="t" r="r" b="b"/>
            <a:pathLst>
              <a:path w="9144000" h="5148580">
                <a:moveTo>
                  <a:pt x="9144000" y="0"/>
                </a:moveTo>
                <a:lnTo>
                  <a:pt x="0" y="0"/>
                </a:lnTo>
                <a:lnTo>
                  <a:pt x="0" y="5148067"/>
                </a:lnTo>
                <a:lnTo>
                  <a:pt x="9144000" y="5148067"/>
                </a:lnTo>
                <a:lnTo>
                  <a:pt x="9144000" y="0"/>
                </a:lnTo>
                <a:close/>
              </a:path>
            </a:pathLst>
          </a:custGeom>
          <a:solidFill>
            <a:srgbClr val="F4F6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4571" y="4622"/>
            <a:ext cx="9139555" cy="659130"/>
          </a:xfrm>
          <a:custGeom>
            <a:avLst/>
            <a:gdLst/>
            <a:ahLst/>
            <a:cxnLst/>
            <a:rect l="l" t="t" r="r" b="b"/>
            <a:pathLst>
              <a:path w="9139555" h="659130">
                <a:moveTo>
                  <a:pt x="0" y="658952"/>
                </a:moveTo>
                <a:lnTo>
                  <a:pt x="9139428" y="658952"/>
                </a:lnTo>
                <a:lnTo>
                  <a:pt x="9139428" y="0"/>
                </a:lnTo>
                <a:lnTo>
                  <a:pt x="0" y="0"/>
                </a:lnTo>
                <a:lnTo>
                  <a:pt x="0" y="658952"/>
                </a:lnTo>
                <a:close/>
              </a:path>
            </a:pathLst>
          </a:custGeom>
          <a:solidFill>
            <a:srgbClr val="491B8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4571" y="657219"/>
            <a:ext cx="9139555" cy="13335"/>
          </a:xfrm>
          <a:custGeom>
            <a:avLst/>
            <a:gdLst/>
            <a:ahLst/>
            <a:cxnLst/>
            <a:rect l="l" t="t" r="r" b="b"/>
            <a:pathLst>
              <a:path w="9139555" h="13334">
                <a:moveTo>
                  <a:pt x="0" y="12711"/>
                </a:moveTo>
                <a:lnTo>
                  <a:pt x="9139428" y="12711"/>
                </a:lnTo>
                <a:lnTo>
                  <a:pt x="9139428" y="0"/>
                </a:lnTo>
                <a:lnTo>
                  <a:pt x="0" y="0"/>
                </a:lnTo>
                <a:lnTo>
                  <a:pt x="0" y="12711"/>
                </a:lnTo>
                <a:close/>
              </a:path>
            </a:pathLst>
          </a:custGeom>
          <a:solidFill>
            <a:srgbClr val="491B8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4571" y="4622"/>
            <a:ext cx="9139555" cy="659130"/>
          </a:xfrm>
          <a:custGeom>
            <a:avLst/>
            <a:gdLst/>
            <a:ahLst/>
            <a:cxnLst/>
            <a:rect l="l" t="t" r="r" b="b"/>
            <a:pathLst>
              <a:path w="9139555" h="659130">
                <a:moveTo>
                  <a:pt x="9139428" y="0"/>
                </a:moveTo>
                <a:lnTo>
                  <a:pt x="0" y="0"/>
                </a:lnTo>
                <a:lnTo>
                  <a:pt x="0" y="658952"/>
                </a:lnTo>
              </a:path>
            </a:pathLst>
          </a:custGeom>
          <a:ln w="12711">
            <a:solidFill>
              <a:srgbClr val="491B8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99097" y="193801"/>
            <a:ext cx="1489075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94411" y="861948"/>
            <a:ext cx="8228965" cy="11099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50" b="0" i="0">
                <a:solidFill>
                  <a:srgbClr val="1E3978"/>
                </a:solidFill>
                <a:latin typeface="Segoe UI Symbol"/>
                <a:cs typeface="Segoe UI Symbo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53377" y="4940668"/>
            <a:ext cx="3451225" cy="1168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12.png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3"/>
            <a:ext cx="9144000" cy="5148580"/>
          </a:xfrm>
          <a:custGeom>
            <a:avLst/>
            <a:gdLst/>
            <a:ahLst/>
            <a:cxnLst/>
            <a:rect l="l" t="t" r="r" b="b"/>
            <a:pathLst>
              <a:path w="9144000" h="5148580">
                <a:moveTo>
                  <a:pt x="9144000" y="0"/>
                </a:moveTo>
                <a:lnTo>
                  <a:pt x="0" y="0"/>
                </a:lnTo>
                <a:lnTo>
                  <a:pt x="0" y="5148067"/>
                </a:lnTo>
                <a:lnTo>
                  <a:pt x="9144000" y="5148067"/>
                </a:lnTo>
                <a:lnTo>
                  <a:pt x="9144000" y="0"/>
                </a:lnTo>
                <a:close/>
              </a:path>
            </a:pathLst>
          </a:custGeom>
          <a:solidFill>
            <a:srgbClr val="491B89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6673336" y="0"/>
            <a:ext cx="2477135" cy="1228725"/>
            <a:chOff x="6673336" y="0"/>
            <a:chExt cx="2477135" cy="1228725"/>
          </a:xfrm>
        </p:grpSpPr>
        <p:sp>
          <p:nvSpPr>
            <p:cNvPr id="4" name="object 4" descr=""/>
            <p:cNvSpPr/>
            <p:nvPr/>
          </p:nvSpPr>
          <p:spPr>
            <a:xfrm>
              <a:off x="6679691" y="0"/>
              <a:ext cx="2464435" cy="737235"/>
            </a:xfrm>
            <a:custGeom>
              <a:avLst/>
              <a:gdLst/>
              <a:ahLst/>
              <a:cxnLst/>
              <a:rect l="l" t="t" r="r" b="b"/>
              <a:pathLst>
                <a:path w="2464434" h="737235">
                  <a:moveTo>
                    <a:pt x="0" y="736726"/>
                  </a:moveTo>
                  <a:lnTo>
                    <a:pt x="2464307" y="736726"/>
                  </a:lnTo>
                  <a:lnTo>
                    <a:pt x="2464307" y="0"/>
                  </a:lnTo>
                  <a:lnTo>
                    <a:pt x="0" y="0"/>
                  </a:lnTo>
                  <a:lnTo>
                    <a:pt x="0" y="736726"/>
                  </a:lnTo>
                  <a:close/>
                </a:path>
              </a:pathLst>
            </a:custGeom>
            <a:solidFill>
              <a:srgbClr val="C75A00">
                <a:alpha val="70195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6679691" y="730371"/>
              <a:ext cx="2464435" cy="13335"/>
            </a:xfrm>
            <a:custGeom>
              <a:avLst/>
              <a:gdLst/>
              <a:ahLst/>
              <a:cxnLst/>
              <a:rect l="l" t="t" r="r" b="b"/>
              <a:pathLst>
                <a:path w="2464434" h="13334">
                  <a:moveTo>
                    <a:pt x="0" y="12711"/>
                  </a:moveTo>
                  <a:lnTo>
                    <a:pt x="2464307" y="12711"/>
                  </a:lnTo>
                  <a:lnTo>
                    <a:pt x="2464307" y="0"/>
                  </a:lnTo>
                  <a:lnTo>
                    <a:pt x="0" y="0"/>
                  </a:lnTo>
                  <a:lnTo>
                    <a:pt x="0" y="12711"/>
                  </a:lnTo>
                  <a:close/>
                </a:path>
              </a:pathLst>
            </a:custGeom>
            <a:solidFill>
              <a:srgbClr val="C75A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6679691" y="0"/>
              <a:ext cx="0" cy="737235"/>
            </a:xfrm>
            <a:custGeom>
              <a:avLst/>
              <a:gdLst/>
              <a:ahLst/>
              <a:cxnLst/>
              <a:rect l="l" t="t" r="r" b="b"/>
              <a:pathLst>
                <a:path w="0" h="737235">
                  <a:moveTo>
                    <a:pt x="0" y="0"/>
                  </a:moveTo>
                  <a:lnTo>
                    <a:pt x="0" y="736726"/>
                  </a:lnTo>
                </a:path>
              </a:pathLst>
            </a:custGeom>
            <a:ln w="12711">
              <a:solidFill>
                <a:srgbClr val="C75A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7411211" y="718502"/>
              <a:ext cx="1732914" cy="503555"/>
            </a:xfrm>
            <a:custGeom>
              <a:avLst/>
              <a:gdLst/>
              <a:ahLst/>
              <a:cxnLst/>
              <a:rect l="l" t="t" r="r" b="b"/>
              <a:pathLst>
                <a:path w="1732915" h="503555">
                  <a:moveTo>
                    <a:pt x="0" y="503364"/>
                  </a:moveTo>
                  <a:lnTo>
                    <a:pt x="1732787" y="503364"/>
                  </a:lnTo>
                  <a:lnTo>
                    <a:pt x="1732787" y="0"/>
                  </a:lnTo>
                  <a:lnTo>
                    <a:pt x="0" y="0"/>
                  </a:lnTo>
                  <a:lnTo>
                    <a:pt x="0" y="503364"/>
                  </a:lnTo>
                  <a:close/>
                </a:path>
              </a:pathLst>
            </a:custGeom>
            <a:solidFill>
              <a:srgbClr val="C75A00">
                <a:alpha val="45097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7411211" y="1215511"/>
              <a:ext cx="1732914" cy="13335"/>
            </a:xfrm>
            <a:custGeom>
              <a:avLst/>
              <a:gdLst/>
              <a:ahLst/>
              <a:cxnLst/>
              <a:rect l="l" t="t" r="r" b="b"/>
              <a:pathLst>
                <a:path w="1732915" h="13334">
                  <a:moveTo>
                    <a:pt x="0" y="12711"/>
                  </a:moveTo>
                  <a:lnTo>
                    <a:pt x="1732787" y="12711"/>
                  </a:lnTo>
                  <a:lnTo>
                    <a:pt x="1732787" y="0"/>
                  </a:lnTo>
                  <a:lnTo>
                    <a:pt x="0" y="0"/>
                  </a:lnTo>
                  <a:lnTo>
                    <a:pt x="0" y="12711"/>
                  </a:lnTo>
                  <a:close/>
                </a:path>
              </a:pathLst>
            </a:custGeom>
            <a:solidFill>
              <a:srgbClr val="C75A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7411211" y="718502"/>
              <a:ext cx="1732914" cy="503555"/>
            </a:xfrm>
            <a:custGeom>
              <a:avLst/>
              <a:gdLst/>
              <a:ahLst/>
              <a:cxnLst/>
              <a:rect l="l" t="t" r="r" b="b"/>
              <a:pathLst>
                <a:path w="1732915" h="503555">
                  <a:moveTo>
                    <a:pt x="1732787" y="0"/>
                  </a:moveTo>
                  <a:lnTo>
                    <a:pt x="0" y="0"/>
                  </a:lnTo>
                  <a:lnTo>
                    <a:pt x="0" y="503364"/>
                  </a:lnTo>
                </a:path>
              </a:pathLst>
            </a:custGeom>
            <a:ln w="12711">
              <a:solidFill>
                <a:srgbClr val="C75A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0" name="object 10" descr=""/>
          <p:cNvGrpSpPr/>
          <p:nvPr/>
        </p:nvGrpSpPr>
        <p:grpSpPr>
          <a:xfrm>
            <a:off x="-6667" y="1050480"/>
            <a:ext cx="8722995" cy="4104640"/>
            <a:chOff x="-6667" y="1050480"/>
            <a:chExt cx="8722995" cy="4104640"/>
          </a:xfrm>
        </p:grpSpPr>
        <p:sp>
          <p:nvSpPr>
            <p:cNvPr id="11" name="object 11" descr=""/>
            <p:cNvSpPr/>
            <p:nvPr/>
          </p:nvSpPr>
          <p:spPr>
            <a:xfrm>
              <a:off x="0" y="3573844"/>
              <a:ext cx="1513840" cy="1235710"/>
            </a:xfrm>
            <a:custGeom>
              <a:avLst/>
              <a:gdLst/>
              <a:ahLst/>
              <a:cxnLst/>
              <a:rect l="l" t="t" r="r" b="b"/>
              <a:pathLst>
                <a:path w="1513840" h="1235710">
                  <a:moveTo>
                    <a:pt x="0" y="1235602"/>
                  </a:moveTo>
                  <a:lnTo>
                    <a:pt x="1513332" y="1235602"/>
                  </a:lnTo>
                  <a:lnTo>
                    <a:pt x="1513332" y="0"/>
                  </a:lnTo>
                  <a:lnTo>
                    <a:pt x="0" y="0"/>
                  </a:lnTo>
                  <a:lnTo>
                    <a:pt x="0" y="1235602"/>
                  </a:lnTo>
                  <a:close/>
                </a:path>
              </a:pathLst>
            </a:custGeom>
            <a:solidFill>
              <a:srgbClr val="C75A00">
                <a:alpha val="45097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0" y="3573844"/>
              <a:ext cx="1513840" cy="1574800"/>
            </a:xfrm>
            <a:custGeom>
              <a:avLst/>
              <a:gdLst/>
              <a:ahLst/>
              <a:cxnLst/>
              <a:rect l="l" t="t" r="r" b="b"/>
              <a:pathLst>
                <a:path w="1513840" h="1574800">
                  <a:moveTo>
                    <a:pt x="1513332" y="1574226"/>
                  </a:moveTo>
                  <a:lnTo>
                    <a:pt x="1513332" y="0"/>
                  </a:lnTo>
                  <a:lnTo>
                    <a:pt x="0" y="0"/>
                  </a:lnTo>
                </a:path>
              </a:pathLst>
            </a:custGeom>
            <a:ln w="12711">
              <a:solidFill>
                <a:srgbClr val="C75A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480060" y="1057147"/>
              <a:ext cx="119380" cy="2471420"/>
            </a:xfrm>
            <a:custGeom>
              <a:avLst/>
              <a:gdLst/>
              <a:ahLst/>
              <a:cxnLst/>
              <a:rect l="l" t="t" r="r" b="b"/>
              <a:pathLst>
                <a:path w="119379" h="2471420">
                  <a:moveTo>
                    <a:pt x="118872" y="0"/>
                  </a:moveTo>
                  <a:lnTo>
                    <a:pt x="0" y="0"/>
                  </a:lnTo>
                  <a:lnTo>
                    <a:pt x="0" y="2471039"/>
                  </a:lnTo>
                  <a:lnTo>
                    <a:pt x="118872" y="2471039"/>
                  </a:lnTo>
                  <a:lnTo>
                    <a:pt x="118872" y="0"/>
                  </a:lnTo>
                  <a:close/>
                </a:path>
              </a:pathLst>
            </a:custGeom>
            <a:solidFill>
              <a:srgbClr val="C75A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480060" y="1057147"/>
              <a:ext cx="119380" cy="2471420"/>
            </a:xfrm>
            <a:custGeom>
              <a:avLst/>
              <a:gdLst/>
              <a:ahLst/>
              <a:cxnLst/>
              <a:rect l="l" t="t" r="r" b="b"/>
              <a:pathLst>
                <a:path w="119379" h="2471420">
                  <a:moveTo>
                    <a:pt x="0" y="2471039"/>
                  </a:moveTo>
                  <a:lnTo>
                    <a:pt x="118872" y="2471039"/>
                  </a:lnTo>
                  <a:lnTo>
                    <a:pt x="118872" y="0"/>
                  </a:lnTo>
                  <a:lnTo>
                    <a:pt x="0" y="0"/>
                  </a:lnTo>
                  <a:lnTo>
                    <a:pt x="0" y="2471039"/>
                  </a:lnTo>
                  <a:close/>
                </a:path>
              </a:pathLst>
            </a:custGeom>
            <a:ln w="12711">
              <a:solidFill>
                <a:srgbClr val="C75A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598932" y="2521432"/>
              <a:ext cx="8110855" cy="1025525"/>
            </a:xfrm>
            <a:custGeom>
              <a:avLst/>
              <a:gdLst/>
              <a:ahLst/>
              <a:cxnLst/>
              <a:rect l="l" t="t" r="r" b="b"/>
              <a:pathLst>
                <a:path w="8110855" h="1025525">
                  <a:moveTo>
                    <a:pt x="0" y="1025042"/>
                  </a:moveTo>
                  <a:lnTo>
                    <a:pt x="8110728" y="1025042"/>
                  </a:lnTo>
                  <a:lnTo>
                    <a:pt x="8110728" y="0"/>
                  </a:lnTo>
                  <a:lnTo>
                    <a:pt x="0" y="0"/>
                  </a:lnTo>
                  <a:lnTo>
                    <a:pt x="0" y="1025042"/>
                  </a:lnTo>
                  <a:close/>
                </a:path>
              </a:pathLst>
            </a:custGeom>
            <a:solidFill>
              <a:srgbClr val="FFFFFF">
                <a:alpha val="10195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480060" y="2521432"/>
              <a:ext cx="8229600" cy="1025525"/>
            </a:xfrm>
            <a:custGeom>
              <a:avLst/>
              <a:gdLst/>
              <a:ahLst/>
              <a:cxnLst/>
              <a:rect l="l" t="t" r="r" b="b"/>
              <a:pathLst>
                <a:path w="8229600" h="1025525">
                  <a:moveTo>
                    <a:pt x="0" y="1025042"/>
                  </a:moveTo>
                  <a:lnTo>
                    <a:pt x="8229600" y="1025042"/>
                  </a:lnTo>
                  <a:lnTo>
                    <a:pt x="8229600" y="0"/>
                  </a:lnTo>
                  <a:lnTo>
                    <a:pt x="0" y="0"/>
                  </a:lnTo>
                  <a:lnTo>
                    <a:pt x="0" y="1025042"/>
                  </a:lnTo>
                  <a:close/>
                </a:path>
              </a:pathLst>
            </a:custGeom>
            <a:ln w="12711">
              <a:solidFill>
                <a:srgbClr val="C75A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480060" y="2521432"/>
              <a:ext cx="119380" cy="1025525"/>
            </a:xfrm>
            <a:custGeom>
              <a:avLst/>
              <a:gdLst/>
              <a:ahLst/>
              <a:cxnLst/>
              <a:rect l="l" t="t" r="r" b="b"/>
              <a:pathLst>
                <a:path w="119379" h="1025525">
                  <a:moveTo>
                    <a:pt x="118872" y="0"/>
                  </a:moveTo>
                  <a:lnTo>
                    <a:pt x="0" y="0"/>
                  </a:lnTo>
                  <a:lnTo>
                    <a:pt x="0" y="1025042"/>
                  </a:lnTo>
                  <a:lnTo>
                    <a:pt x="118872" y="1025042"/>
                  </a:lnTo>
                  <a:lnTo>
                    <a:pt x="118872" y="0"/>
                  </a:lnTo>
                  <a:close/>
                </a:path>
              </a:pathLst>
            </a:custGeom>
            <a:solidFill>
              <a:srgbClr val="C75A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480060" y="2521432"/>
              <a:ext cx="119380" cy="1025525"/>
            </a:xfrm>
            <a:custGeom>
              <a:avLst/>
              <a:gdLst/>
              <a:ahLst/>
              <a:cxnLst/>
              <a:rect l="l" t="t" r="r" b="b"/>
              <a:pathLst>
                <a:path w="119379" h="1025525">
                  <a:moveTo>
                    <a:pt x="0" y="1025042"/>
                  </a:moveTo>
                  <a:lnTo>
                    <a:pt x="118872" y="1025042"/>
                  </a:lnTo>
                  <a:lnTo>
                    <a:pt x="118872" y="0"/>
                  </a:lnTo>
                  <a:lnTo>
                    <a:pt x="0" y="0"/>
                  </a:lnTo>
                  <a:lnTo>
                    <a:pt x="0" y="1025042"/>
                  </a:lnTo>
                  <a:close/>
                </a:path>
              </a:pathLst>
            </a:custGeom>
            <a:ln w="12711">
              <a:solidFill>
                <a:srgbClr val="C75A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9" name="object 19" descr=""/>
          <p:cNvSpPr txBox="1"/>
          <p:nvPr/>
        </p:nvSpPr>
        <p:spPr>
          <a:xfrm>
            <a:off x="792911" y="350837"/>
            <a:ext cx="4646930" cy="2127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200" spc="100" b="1">
                <a:solidFill>
                  <a:srgbClr val="D0E3F5"/>
                </a:solidFill>
                <a:latin typeface="Calibri"/>
                <a:cs typeface="Calibri"/>
              </a:rPr>
              <a:t>PUNTOS</a:t>
            </a:r>
            <a:r>
              <a:rPr dirty="0" sz="1200" spc="235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110" b="1">
                <a:solidFill>
                  <a:srgbClr val="D0E3F5"/>
                </a:solidFill>
                <a:latin typeface="Calibri"/>
                <a:cs typeface="Calibri"/>
              </a:rPr>
              <a:t>PRINCIPALES</a:t>
            </a:r>
            <a:r>
              <a:rPr dirty="0" sz="1200" spc="235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55" b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200" spc="220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70" b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200" spc="215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105" b="1">
                <a:solidFill>
                  <a:srgbClr val="D0E3F5"/>
                </a:solidFill>
                <a:latin typeface="Calibri"/>
                <a:cs typeface="Calibri"/>
              </a:rPr>
              <a:t>LECCIÓN</a:t>
            </a:r>
            <a:r>
              <a:rPr dirty="0" sz="1200" spc="300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55" b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200" spc="215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100" b="1">
                <a:solidFill>
                  <a:srgbClr val="D0E3F5"/>
                </a:solidFill>
                <a:latin typeface="Calibri"/>
                <a:cs typeface="Calibri"/>
              </a:rPr>
              <a:t>ESCUELA</a:t>
            </a:r>
            <a:r>
              <a:rPr dirty="0" sz="1200" spc="290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90" b="1">
                <a:solidFill>
                  <a:srgbClr val="D0E3F5"/>
                </a:solidFill>
                <a:latin typeface="Calibri"/>
                <a:cs typeface="Calibri"/>
              </a:rPr>
              <a:t>SABÁT</a:t>
            </a:r>
            <a:r>
              <a:rPr dirty="0" sz="1200" spc="-85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40" b="1">
                <a:solidFill>
                  <a:srgbClr val="D0E3F5"/>
                </a:solidFill>
                <a:latin typeface="Calibri"/>
                <a:cs typeface="Calibri"/>
              </a:rPr>
              <a:t>ICA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792911" y="751966"/>
            <a:ext cx="1017905" cy="234950"/>
          </a:xfrm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50">
                <a:solidFill>
                  <a:srgbClr val="C75A00"/>
                </a:solidFill>
              </a:rPr>
              <a:t>L</a:t>
            </a:r>
            <a:r>
              <a:rPr dirty="0" sz="1350" spc="-95">
                <a:solidFill>
                  <a:srgbClr val="C75A00"/>
                </a:solidFill>
              </a:rPr>
              <a:t> </a:t>
            </a:r>
            <a:r>
              <a:rPr dirty="0" sz="1350">
                <a:solidFill>
                  <a:srgbClr val="C75A00"/>
                </a:solidFill>
              </a:rPr>
              <a:t>e</a:t>
            </a:r>
            <a:r>
              <a:rPr dirty="0" sz="1350" spc="-130">
                <a:solidFill>
                  <a:srgbClr val="C75A00"/>
                </a:solidFill>
              </a:rPr>
              <a:t> </a:t>
            </a:r>
            <a:r>
              <a:rPr dirty="0" sz="1350">
                <a:solidFill>
                  <a:srgbClr val="C75A00"/>
                </a:solidFill>
              </a:rPr>
              <a:t>c</a:t>
            </a:r>
            <a:r>
              <a:rPr dirty="0" sz="1350" spc="-85">
                <a:solidFill>
                  <a:srgbClr val="C75A00"/>
                </a:solidFill>
              </a:rPr>
              <a:t> </a:t>
            </a:r>
            <a:r>
              <a:rPr dirty="0" sz="1350">
                <a:solidFill>
                  <a:srgbClr val="C75A00"/>
                </a:solidFill>
              </a:rPr>
              <a:t>c</a:t>
            </a:r>
            <a:r>
              <a:rPr dirty="0" sz="1350" spc="-85">
                <a:solidFill>
                  <a:srgbClr val="C75A00"/>
                </a:solidFill>
              </a:rPr>
              <a:t> </a:t>
            </a:r>
            <a:r>
              <a:rPr dirty="0" sz="1350">
                <a:solidFill>
                  <a:srgbClr val="C75A00"/>
                </a:solidFill>
              </a:rPr>
              <a:t>i</a:t>
            </a:r>
            <a:r>
              <a:rPr dirty="0" sz="1350" spc="-65">
                <a:solidFill>
                  <a:srgbClr val="C75A00"/>
                </a:solidFill>
              </a:rPr>
              <a:t> </a:t>
            </a:r>
            <a:r>
              <a:rPr dirty="0" sz="1350">
                <a:solidFill>
                  <a:srgbClr val="C75A00"/>
                </a:solidFill>
              </a:rPr>
              <a:t>ó</a:t>
            </a:r>
            <a:r>
              <a:rPr dirty="0" sz="1350" spc="-105">
                <a:solidFill>
                  <a:srgbClr val="C75A00"/>
                </a:solidFill>
              </a:rPr>
              <a:t> </a:t>
            </a:r>
            <a:r>
              <a:rPr dirty="0" sz="1350">
                <a:solidFill>
                  <a:srgbClr val="C75A00"/>
                </a:solidFill>
              </a:rPr>
              <a:t>n</a:t>
            </a:r>
            <a:r>
              <a:rPr dirty="0" sz="1350" spc="409">
                <a:solidFill>
                  <a:srgbClr val="C75A00"/>
                </a:solidFill>
              </a:rPr>
              <a:t> </a:t>
            </a:r>
            <a:r>
              <a:rPr dirty="0" sz="1350">
                <a:solidFill>
                  <a:srgbClr val="C75A00"/>
                </a:solidFill>
              </a:rPr>
              <a:t>1</a:t>
            </a:r>
            <a:r>
              <a:rPr dirty="0" sz="1350" spc="-65">
                <a:solidFill>
                  <a:srgbClr val="C75A00"/>
                </a:solidFill>
              </a:rPr>
              <a:t> </a:t>
            </a:r>
            <a:r>
              <a:rPr dirty="0" sz="1350" spc="-50">
                <a:solidFill>
                  <a:srgbClr val="C75A00"/>
                </a:solidFill>
              </a:rPr>
              <a:t>1</a:t>
            </a:r>
            <a:endParaRPr sz="1350"/>
          </a:p>
        </p:txBody>
      </p:sp>
      <p:sp>
        <p:nvSpPr>
          <p:cNvPr id="21" name="object 21" descr=""/>
          <p:cNvSpPr txBox="1"/>
          <p:nvPr/>
        </p:nvSpPr>
        <p:spPr>
          <a:xfrm>
            <a:off x="792911" y="1113294"/>
            <a:ext cx="2531110" cy="132016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5200" spc="130" b="1">
                <a:solidFill>
                  <a:srgbClr val="FFFFFF"/>
                </a:solidFill>
                <a:latin typeface="Calibri"/>
                <a:cs typeface="Calibri"/>
              </a:rPr>
              <a:t>REVESES</a:t>
            </a:r>
            <a:endParaRPr sz="5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395"/>
              </a:spcBef>
            </a:pPr>
            <a:r>
              <a:rPr dirty="0" sz="1300" i="1">
                <a:solidFill>
                  <a:srgbClr val="D0E3F5"/>
                </a:solidFill>
                <a:latin typeface="Calibri"/>
                <a:cs typeface="Calibri"/>
              </a:rPr>
              <a:t>Para</a:t>
            </a:r>
            <a:r>
              <a:rPr dirty="0" sz="1300" spc="-5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i="1">
                <a:solidFill>
                  <a:srgbClr val="D0E3F5"/>
                </a:solidFill>
                <a:latin typeface="Calibri"/>
                <a:cs typeface="Calibri"/>
              </a:rPr>
              <a:t>el</a:t>
            </a:r>
            <a:r>
              <a:rPr dirty="0" sz="13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spc="-10" i="1">
                <a:solidFill>
                  <a:srgbClr val="D0E3F5"/>
                </a:solidFill>
                <a:latin typeface="Calibri"/>
                <a:cs typeface="Calibri"/>
              </a:rPr>
              <a:t>Sábado</a:t>
            </a:r>
            <a:r>
              <a:rPr dirty="0" sz="1300" spc="-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i="1">
                <a:solidFill>
                  <a:srgbClr val="D0E3F5"/>
                </a:solidFill>
                <a:latin typeface="Calibri"/>
                <a:cs typeface="Calibri"/>
              </a:rPr>
              <a:t>13</a:t>
            </a:r>
            <a:r>
              <a:rPr dirty="0" sz="1300" spc="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i="1">
                <a:solidFill>
                  <a:srgbClr val="D0E3F5"/>
                </a:solidFill>
                <a:latin typeface="Calibri"/>
                <a:cs typeface="Calibri"/>
              </a:rPr>
              <a:t>de junio</a:t>
            </a:r>
            <a:r>
              <a:rPr dirty="0" sz="13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i="1">
                <a:solidFill>
                  <a:srgbClr val="D0E3F5"/>
                </a:solidFill>
                <a:latin typeface="Calibri"/>
                <a:cs typeface="Calibri"/>
              </a:rPr>
              <a:t>de </a:t>
            </a:r>
            <a:r>
              <a:rPr dirty="0" sz="1300" spc="-20" i="1">
                <a:solidFill>
                  <a:srgbClr val="D0E3F5"/>
                </a:solidFill>
                <a:latin typeface="Calibri"/>
                <a:cs typeface="Calibri"/>
              </a:rPr>
              <a:t>2026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737743" y="2927921"/>
            <a:ext cx="5438775" cy="2019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900" b="1">
                <a:solidFill>
                  <a:srgbClr val="C75A00"/>
                </a:solidFill>
                <a:latin typeface="Calibri"/>
                <a:cs typeface="Calibri"/>
              </a:rPr>
              <a:t>Para</a:t>
            </a:r>
            <a:r>
              <a:rPr dirty="0" sz="900" spc="-60" b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C75A00"/>
                </a:solidFill>
                <a:latin typeface="Calibri"/>
                <a:cs typeface="Calibri"/>
              </a:rPr>
              <a:t>memorizar:</a:t>
            </a:r>
            <a:r>
              <a:rPr dirty="0" sz="900" spc="-25" b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"A</a:t>
            </a:r>
            <a:r>
              <a:rPr dirty="0" sz="1150" spc="-1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los</a:t>
            </a:r>
            <a:r>
              <a:rPr dirty="0" sz="1150" spc="-1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que</a:t>
            </a:r>
            <a:r>
              <a:rPr dirty="0" sz="1150" spc="3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spc="-10" i="1">
                <a:solidFill>
                  <a:srgbClr val="FFFFFF"/>
                </a:solidFill>
                <a:latin typeface="Calibri"/>
                <a:cs typeface="Calibri"/>
              </a:rPr>
              <a:t>aman</a:t>
            </a:r>
            <a:r>
              <a:rPr dirty="0" sz="1150" spc="-6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dirty="0" sz="1150" spc="-1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Dios,</a:t>
            </a:r>
            <a:r>
              <a:rPr dirty="0" sz="1150" spc="1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todas</a:t>
            </a:r>
            <a:r>
              <a:rPr dirty="0" sz="1150" spc="-1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las</a:t>
            </a:r>
            <a:r>
              <a:rPr dirty="0" sz="1150" spc="-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cosas</a:t>
            </a:r>
            <a:r>
              <a:rPr dirty="0" sz="1150" spc="-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les</a:t>
            </a:r>
            <a:r>
              <a:rPr dirty="0" sz="1150" spc="-6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ayudan</a:t>
            </a:r>
            <a:r>
              <a:rPr dirty="0" sz="1150" spc="-1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dirty="0" sz="1150" spc="-1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bien."</a:t>
            </a:r>
            <a:r>
              <a:rPr dirty="0" sz="1150" spc="31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—</a:t>
            </a:r>
            <a:r>
              <a:rPr dirty="0" sz="1150" spc="22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Romanos</a:t>
            </a:r>
            <a:r>
              <a:rPr dirty="0" sz="1150" spc="-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spc="-20" i="1">
                <a:solidFill>
                  <a:srgbClr val="FFFFFF"/>
                </a:solidFill>
                <a:latin typeface="Calibri"/>
                <a:cs typeface="Calibri"/>
              </a:rPr>
              <a:t>8:28</a:t>
            </a:r>
            <a:endParaRPr sz="1150">
              <a:latin typeface="Calibri"/>
              <a:cs typeface="Calibri"/>
            </a:endParaRPr>
          </a:p>
        </p:txBody>
      </p:sp>
      <p:grpSp>
        <p:nvGrpSpPr>
          <p:cNvPr id="23" name="object 23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4" name="object 24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491B8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491B8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6" name="object 2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[FASE</a:t>
            </a:r>
            <a:r>
              <a:rPr dirty="0" spc="-35"/>
              <a:t> </a:t>
            </a:r>
            <a:r>
              <a:rPr dirty="0"/>
              <a:t>1]</a:t>
            </a:r>
            <a:r>
              <a:rPr dirty="0" spc="250"/>
              <a:t> </a:t>
            </a:r>
            <a:r>
              <a:rPr dirty="0" spc="-10"/>
              <a:t>MOTIVA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374009" y="224154"/>
            <a:ext cx="1911350" cy="1911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—</a:t>
            </a:r>
            <a:r>
              <a:rPr dirty="0" sz="1050" spc="114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Reflexiona</a:t>
            </a:r>
            <a:r>
              <a:rPr dirty="0" sz="1050" spc="7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antes</a:t>
            </a:r>
            <a:r>
              <a:rPr dirty="0" sz="1050" spc="5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050" spc="1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spc="-10" i="1">
                <a:solidFill>
                  <a:srgbClr val="D0E3F5"/>
                </a:solidFill>
                <a:latin typeface="Calibri"/>
                <a:cs typeface="Calibri"/>
              </a:rPr>
              <a:t>comenzar:</a:t>
            </a:r>
            <a:endParaRPr sz="1050">
              <a:latin typeface="Calibri"/>
              <a:cs typeface="Calibri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164592" y="749807"/>
            <a:ext cx="8783320" cy="1751330"/>
            <a:chOff x="164592" y="749807"/>
            <a:chExt cx="8783320" cy="1751330"/>
          </a:xfrm>
        </p:grpSpPr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4592" y="749807"/>
              <a:ext cx="8782811" cy="1751076"/>
            </a:xfrm>
            <a:prstGeom prst="rect">
              <a:avLst/>
            </a:prstGeom>
          </p:spPr>
        </p:pic>
        <p:sp>
          <p:nvSpPr>
            <p:cNvPr id="6" name="object 6" descr=""/>
            <p:cNvSpPr/>
            <p:nvPr/>
          </p:nvSpPr>
          <p:spPr>
            <a:xfrm>
              <a:off x="260603" y="810005"/>
              <a:ext cx="8632190" cy="1602105"/>
            </a:xfrm>
            <a:custGeom>
              <a:avLst/>
              <a:gdLst/>
              <a:ahLst/>
              <a:cxnLst/>
              <a:rect l="l" t="t" r="r" b="b"/>
              <a:pathLst>
                <a:path w="8632190" h="1602105">
                  <a:moveTo>
                    <a:pt x="0" y="1601596"/>
                  </a:moveTo>
                  <a:lnTo>
                    <a:pt x="8631936" y="1601596"/>
                  </a:lnTo>
                  <a:lnTo>
                    <a:pt x="8631936" y="0"/>
                  </a:lnTo>
                  <a:lnTo>
                    <a:pt x="0" y="0"/>
                  </a:lnTo>
                  <a:lnTo>
                    <a:pt x="0" y="1601596"/>
                  </a:lnTo>
                  <a:close/>
                </a:path>
              </a:pathLst>
            </a:custGeom>
            <a:ln w="12711">
              <a:solidFill>
                <a:srgbClr val="C75A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260603" y="810005"/>
              <a:ext cx="128270" cy="1602105"/>
            </a:xfrm>
            <a:custGeom>
              <a:avLst/>
              <a:gdLst/>
              <a:ahLst/>
              <a:cxnLst/>
              <a:rect l="l" t="t" r="r" b="b"/>
              <a:pathLst>
                <a:path w="128270" h="1602105">
                  <a:moveTo>
                    <a:pt x="128016" y="0"/>
                  </a:moveTo>
                  <a:lnTo>
                    <a:pt x="0" y="0"/>
                  </a:lnTo>
                  <a:lnTo>
                    <a:pt x="0" y="1601596"/>
                  </a:lnTo>
                  <a:lnTo>
                    <a:pt x="128016" y="1601596"/>
                  </a:lnTo>
                  <a:lnTo>
                    <a:pt x="128016" y="0"/>
                  </a:lnTo>
                  <a:close/>
                </a:path>
              </a:pathLst>
            </a:custGeom>
            <a:solidFill>
              <a:srgbClr val="C75A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260603" y="810005"/>
              <a:ext cx="128270" cy="1602105"/>
            </a:xfrm>
            <a:custGeom>
              <a:avLst/>
              <a:gdLst/>
              <a:ahLst/>
              <a:cxnLst/>
              <a:rect l="l" t="t" r="r" b="b"/>
              <a:pathLst>
                <a:path w="128270" h="1602105">
                  <a:moveTo>
                    <a:pt x="0" y="1601596"/>
                  </a:moveTo>
                  <a:lnTo>
                    <a:pt x="128016" y="1601596"/>
                  </a:lnTo>
                  <a:lnTo>
                    <a:pt x="128016" y="0"/>
                  </a:lnTo>
                  <a:lnTo>
                    <a:pt x="0" y="0"/>
                  </a:lnTo>
                  <a:lnTo>
                    <a:pt x="0" y="1601596"/>
                  </a:lnTo>
                  <a:close/>
                </a:path>
              </a:pathLst>
            </a:custGeom>
            <a:ln w="12711">
              <a:solidFill>
                <a:srgbClr val="C75A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 txBox="1"/>
          <p:nvPr/>
        </p:nvSpPr>
        <p:spPr>
          <a:xfrm>
            <a:off x="388620" y="810005"/>
            <a:ext cx="8503920" cy="1602105"/>
          </a:xfrm>
          <a:prstGeom prst="rect">
            <a:avLst/>
          </a:prstGeom>
          <a:solidFill>
            <a:srgbClr val="FFEFE4"/>
          </a:solidFill>
          <a:ln w="12711">
            <a:solidFill>
              <a:srgbClr val="C75A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200">
              <a:latin typeface="Times New Roman"/>
              <a:cs typeface="Times New Roman"/>
            </a:endParaRPr>
          </a:p>
          <a:p>
            <a:pPr marL="142240">
              <a:lnSpc>
                <a:spcPct val="100000"/>
              </a:lnSpc>
              <a:spcBef>
                <a:spcPts val="5"/>
              </a:spcBef>
            </a:pPr>
            <a:r>
              <a:rPr dirty="0" sz="1550" b="1">
                <a:solidFill>
                  <a:srgbClr val="491B89"/>
                </a:solidFill>
                <a:latin typeface="Calibri"/>
                <a:cs typeface="Calibri"/>
              </a:rPr>
              <a:t>GPS:</a:t>
            </a:r>
            <a:r>
              <a:rPr dirty="0" sz="1550" spc="300" b="1">
                <a:solidFill>
                  <a:srgbClr val="491B89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C75A00"/>
                </a:solidFill>
                <a:latin typeface="Calibri"/>
                <a:cs typeface="Calibri"/>
              </a:rPr>
              <a:t>¿Cómo</a:t>
            </a:r>
            <a:r>
              <a:rPr dirty="0" sz="1450" spc="-35" b="1" i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C75A00"/>
                </a:solidFill>
                <a:latin typeface="Calibri"/>
                <a:cs typeface="Calibri"/>
              </a:rPr>
              <a:t>puedes</a:t>
            </a:r>
            <a:r>
              <a:rPr dirty="0" sz="1450" spc="10" b="1" i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1450" spc="-10" b="1" i="1">
                <a:solidFill>
                  <a:srgbClr val="C75A00"/>
                </a:solidFill>
                <a:latin typeface="Calibri"/>
                <a:cs typeface="Calibri"/>
              </a:rPr>
              <a:t>mantener</a:t>
            </a:r>
            <a:r>
              <a:rPr dirty="0" sz="1450" b="1" i="1">
                <a:solidFill>
                  <a:srgbClr val="C75A00"/>
                </a:solidFill>
                <a:latin typeface="Calibri"/>
                <a:cs typeface="Calibri"/>
              </a:rPr>
              <a:t> tu</a:t>
            </a:r>
            <a:r>
              <a:rPr dirty="0" sz="1450" spc="-30" b="1" i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1450" spc="-10" b="1" i="1">
                <a:solidFill>
                  <a:srgbClr val="C75A00"/>
                </a:solidFill>
                <a:latin typeface="Calibri"/>
                <a:cs typeface="Calibri"/>
              </a:rPr>
              <a:t>confianza</a:t>
            </a:r>
            <a:r>
              <a:rPr dirty="0" sz="1450" spc="-35" b="1" i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C75A00"/>
                </a:solidFill>
                <a:latin typeface="Calibri"/>
                <a:cs typeface="Calibri"/>
              </a:rPr>
              <a:t>en</a:t>
            </a:r>
            <a:r>
              <a:rPr dirty="0" sz="1450" spc="-30" b="1" i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C75A00"/>
                </a:solidFill>
                <a:latin typeface="Calibri"/>
                <a:cs typeface="Calibri"/>
              </a:rPr>
              <a:t>Dios</a:t>
            </a:r>
            <a:r>
              <a:rPr dirty="0" sz="1450" spc="10" b="1" i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C75A00"/>
                </a:solidFill>
                <a:latin typeface="Calibri"/>
                <a:cs typeface="Calibri"/>
              </a:rPr>
              <a:t>cuando</a:t>
            </a:r>
            <a:r>
              <a:rPr dirty="0" sz="1450" spc="-35" b="1" i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1450" spc="-10" b="1" i="1">
                <a:solidFill>
                  <a:srgbClr val="C75A00"/>
                </a:solidFill>
                <a:latin typeface="Calibri"/>
                <a:cs typeface="Calibri"/>
              </a:rPr>
              <a:t>enfrentas</a:t>
            </a:r>
            <a:r>
              <a:rPr dirty="0" sz="1450" spc="10" b="1" i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C75A00"/>
                </a:solidFill>
                <a:latin typeface="Calibri"/>
                <a:cs typeface="Calibri"/>
              </a:rPr>
              <a:t>una</a:t>
            </a:r>
            <a:r>
              <a:rPr dirty="0" sz="1450" spc="-35" b="1" i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1450" spc="-10" b="1" i="1">
                <a:solidFill>
                  <a:srgbClr val="C75A00"/>
                </a:solidFill>
                <a:latin typeface="Calibri"/>
                <a:cs typeface="Calibri"/>
              </a:rPr>
              <a:t>tormenta,</a:t>
            </a:r>
            <a:r>
              <a:rPr dirty="0" sz="1450" spc="-5" b="1" i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C75A00"/>
                </a:solidFill>
                <a:latin typeface="Calibri"/>
                <a:cs typeface="Calibri"/>
              </a:rPr>
              <a:t>un</a:t>
            </a:r>
            <a:r>
              <a:rPr dirty="0" sz="1450" spc="-35" b="1" i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1450" spc="-10" b="1" i="1">
                <a:solidFill>
                  <a:srgbClr val="C75A00"/>
                </a:solidFill>
                <a:latin typeface="Calibri"/>
                <a:cs typeface="Calibri"/>
              </a:rPr>
              <a:t>sufrimiento</a:t>
            </a:r>
            <a:endParaRPr sz="1450">
              <a:latin typeface="Calibri"/>
              <a:cs typeface="Calibri"/>
            </a:endParaRPr>
          </a:p>
          <a:p>
            <a:pPr marL="142240">
              <a:lnSpc>
                <a:spcPct val="100000"/>
              </a:lnSpc>
              <a:spcBef>
                <a:spcPts val="40"/>
              </a:spcBef>
            </a:pPr>
            <a:r>
              <a:rPr dirty="0" sz="1450" spc="-10" b="1" i="1">
                <a:solidFill>
                  <a:srgbClr val="C75A00"/>
                </a:solidFill>
                <a:latin typeface="Calibri"/>
                <a:cs typeface="Calibri"/>
              </a:rPr>
              <a:t>prolongado</a:t>
            </a:r>
            <a:r>
              <a:rPr dirty="0" sz="1450" spc="-40" b="1" i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C75A00"/>
                </a:solidFill>
                <a:latin typeface="Calibri"/>
                <a:cs typeface="Calibri"/>
              </a:rPr>
              <a:t>o</a:t>
            </a:r>
            <a:r>
              <a:rPr dirty="0" sz="1450" spc="-35" b="1" i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C75A00"/>
                </a:solidFill>
                <a:latin typeface="Calibri"/>
                <a:cs typeface="Calibri"/>
              </a:rPr>
              <a:t>una</a:t>
            </a:r>
            <a:r>
              <a:rPr dirty="0" sz="1450" spc="30" b="1" i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1450" spc="-10" b="1" i="1">
                <a:solidFill>
                  <a:srgbClr val="C75A00"/>
                </a:solidFill>
                <a:latin typeface="Calibri"/>
                <a:cs typeface="Calibri"/>
              </a:rPr>
              <a:t>profunda</a:t>
            </a:r>
            <a:r>
              <a:rPr dirty="0" sz="1450" spc="-35" b="1" i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1450" spc="-10" b="1" i="1">
                <a:solidFill>
                  <a:srgbClr val="C75A00"/>
                </a:solidFill>
                <a:latin typeface="Calibri"/>
                <a:cs typeface="Calibri"/>
              </a:rPr>
              <a:t>decepción?</a:t>
            </a:r>
            <a:endParaRPr sz="1450">
              <a:latin typeface="Calibri"/>
              <a:cs typeface="Calibri"/>
            </a:endParaRPr>
          </a:p>
        </p:txBody>
      </p:sp>
      <p:grpSp>
        <p:nvGrpSpPr>
          <p:cNvPr id="10" name="object 10" descr=""/>
          <p:cNvGrpSpPr/>
          <p:nvPr/>
        </p:nvGrpSpPr>
        <p:grpSpPr>
          <a:xfrm>
            <a:off x="164592" y="2478023"/>
            <a:ext cx="8783320" cy="901065"/>
            <a:chOff x="164592" y="2478023"/>
            <a:chExt cx="8783320" cy="901065"/>
          </a:xfrm>
        </p:grpSpPr>
        <p:pic>
          <p:nvPicPr>
            <p:cNvPr id="11" name="object 11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4592" y="2478023"/>
              <a:ext cx="8782812" cy="900684"/>
            </a:xfrm>
            <a:prstGeom prst="rect">
              <a:avLst/>
            </a:prstGeom>
          </p:spPr>
        </p:pic>
        <p:sp>
          <p:nvSpPr>
            <p:cNvPr id="12" name="object 12" descr=""/>
            <p:cNvSpPr/>
            <p:nvPr/>
          </p:nvSpPr>
          <p:spPr>
            <a:xfrm>
              <a:off x="260603" y="2539720"/>
              <a:ext cx="8632190" cy="750570"/>
            </a:xfrm>
            <a:custGeom>
              <a:avLst/>
              <a:gdLst/>
              <a:ahLst/>
              <a:cxnLst/>
              <a:rect l="l" t="t" r="r" b="b"/>
              <a:pathLst>
                <a:path w="8632190" h="750570">
                  <a:moveTo>
                    <a:pt x="0" y="750468"/>
                  </a:moveTo>
                  <a:lnTo>
                    <a:pt x="8631936" y="750468"/>
                  </a:lnTo>
                  <a:lnTo>
                    <a:pt x="8631936" y="0"/>
                  </a:lnTo>
                  <a:lnTo>
                    <a:pt x="0" y="0"/>
                  </a:lnTo>
                  <a:lnTo>
                    <a:pt x="0" y="750468"/>
                  </a:lnTo>
                  <a:close/>
                </a:path>
              </a:pathLst>
            </a:custGeom>
            <a:ln w="12711">
              <a:solidFill>
                <a:srgbClr val="CAD4E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260603" y="2539720"/>
              <a:ext cx="128270" cy="750570"/>
            </a:xfrm>
            <a:custGeom>
              <a:avLst/>
              <a:gdLst/>
              <a:ahLst/>
              <a:cxnLst/>
              <a:rect l="l" t="t" r="r" b="b"/>
              <a:pathLst>
                <a:path w="128270" h="750570">
                  <a:moveTo>
                    <a:pt x="128016" y="0"/>
                  </a:moveTo>
                  <a:lnTo>
                    <a:pt x="0" y="0"/>
                  </a:lnTo>
                  <a:lnTo>
                    <a:pt x="0" y="750468"/>
                  </a:lnTo>
                  <a:lnTo>
                    <a:pt x="128016" y="750468"/>
                  </a:lnTo>
                  <a:lnTo>
                    <a:pt x="128016" y="0"/>
                  </a:lnTo>
                  <a:close/>
                </a:path>
              </a:pathLst>
            </a:custGeom>
            <a:solidFill>
              <a:srgbClr val="491B8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260603" y="2539720"/>
              <a:ext cx="128270" cy="750570"/>
            </a:xfrm>
            <a:custGeom>
              <a:avLst/>
              <a:gdLst/>
              <a:ahLst/>
              <a:cxnLst/>
              <a:rect l="l" t="t" r="r" b="b"/>
              <a:pathLst>
                <a:path w="128270" h="750570">
                  <a:moveTo>
                    <a:pt x="0" y="750468"/>
                  </a:moveTo>
                  <a:lnTo>
                    <a:pt x="128016" y="750468"/>
                  </a:lnTo>
                  <a:lnTo>
                    <a:pt x="128016" y="0"/>
                  </a:lnTo>
                  <a:lnTo>
                    <a:pt x="0" y="0"/>
                  </a:lnTo>
                  <a:lnTo>
                    <a:pt x="0" y="750468"/>
                  </a:lnTo>
                  <a:close/>
                </a:path>
              </a:pathLst>
            </a:custGeom>
            <a:ln w="12711">
              <a:solidFill>
                <a:srgbClr val="491B8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 descr=""/>
          <p:cNvSpPr txBox="1"/>
          <p:nvPr/>
        </p:nvSpPr>
        <p:spPr>
          <a:xfrm>
            <a:off x="388620" y="2539720"/>
            <a:ext cx="8503920" cy="75057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381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30"/>
              </a:spcBef>
            </a:pPr>
            <a:endParaRPr sz="1150">
              <a:latin typeface="Times New Roman"/>
              <a:cs typeface="Times New Roman"/>
            </a:endParaRPr>
          </a:p>
          <a:p>
            <a:pPr marL="160020" marR="528320" indent="205740">
              <a:lnSpc>
                <a:spcPct val="105300"/>
              </a:lnSpc>
              <a:buFont typeface="Cambria Math"/>
              <a:buChar char="◆"/>
              <a:tabLst>
                <a:tab pos="365760" algn="l"/>
              </a:tabLst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¿Cuál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ha</a:t>
            </a:r>
            <a:r>
              <a:rPr dirty="0" sz="1200" spc="6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sido</a:t>
            </a:r>
            <a:r>
              <a:rPr dirty="0" sz="1200" spc="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el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mayor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revés</a:t>
            </a:r>
            <a:r>
              <a:rPr dirty="0" sz="1200" spc="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o</a:t>
            </a:r>
            <a:r>
              <a:rPr dirty="0" sz="1200" spc="16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contratiempo</a:t>
            </a:r>
            <a:r>
              <a:rPr dirty="0" sz="1200" spc="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que</a:t>
            </a:r>
            <a:r>
              <a:rPr dirty="0" sz="1200" spc="3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has</a:t>
            </a:r>
            <a:r>
              <a:rPr dirty="0" sz="1200" spc="10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enfrentado</a:t>
            </a:r>
            <a:r>
              <a:rPr dirty="0" sz="1200" spc="16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en</a:t>
            </a:r>
            <a:r>
              <a:rPr dirty="0" sz="1200" spc="16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tu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vida?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¿Cómo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afectó</a:t>
            </a:r>
            <a:r>
              <a:rPr dirty="0" sz="1200" spc="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tu</a:t>
            </a:r>
            <a:r>
              <a:rPr dirty="0" sz="1200" spc="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relación</a:t>
            </a:r>
            <a:r>
              <a:rPr dirty="0" sz="1200" spc="17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con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Dios</a:t>
            </a:r>
            <a:r>
              <a:rPr dirty="0" sz="1200" spc="10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en</a:t>
            </a:r>
            <a:r>
              <a:rPr dirty="0" sz="1200" spc="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25">
                <a:solidFill>
                  <a:srgbClr val="1A1A1A"/>
                </a:solidFill>
                <a:latin typeface="Calibri"/>
                <a:cs typeface="Calibri"/>
              </a:rPr>
              <a:t>ese </a:t>
            </a: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momento?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16" name="object 16" descr=""/>
          <p:cNvGrpSpPr/>
          <p:nvPr/>
        </p:nvGrpSpPr>
        <p:grpSpPr>
          <a:xfrm>
            <a:off x="164592" y="3364991"/>
            <a:ext cx="8783320" cy="909955"/>
            <a:chOff x="164592" y="3364991"/>
            <a:chExt cx="8783320" cy="909955"/>
          </a:xfrm>
        </p:grpSpPr>
        <p:pic>
          <p:nvPicPr>
            <p:cNvPr id="17" name="object 1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4592" y="3364991"/>
              <a:ext cx="8782812" cy="909828"/>
            </a:xfrm>
            <a:prstGeom prst="rect">
              <a:avLst/>
            </a:prstGeom>
          </p:spPr>
        </p:pic>
        <p:sp>
          <p:nvSpPr>
            <p:cNvPr id="18" name="object 18" descr=""/>
            <p:cNvSpPr/>
            <p:nvPr/>
          </p:nvSpPr>
          <p:spPr>
            <a:xfrm>
              <a:off x="260603" y="3427475"/>
              <a:ext cx="8632190" cy="750570"/>
            </a:xfrm>
            <a:custGeom>
              <a:avLst/>
              <a:gdLst/>
              <a:ahLst/>
              <a:cxnLst/>
              <a:rect l="l" t="t" r="r" b="b"/>
              <a:pathLst>
                <a:path w="8632190" h="750570">
                  <a:moveTo>
                    <a:pt x="0" y="750468"/>
                  </a:moveTo>
                  <a:lnTo>
                    <a:pt x="8631936" y="750468"/>
                  </a:lnTo>
                  <a:lnTo>
                    <a:pt x="8631936" y="0"/>
                  </a:lnTo>
                  <a:lnTo>
                    <a:pt x="0" y="0"/>
                  </a:lnTo>
                  <a:lnTo>
                    <a:pt x="0" y="750468"/>
                  </a:lnTo>
                  <a:close/>
                </a:path>
              </a:pathLst>
            </a:custGeom>
            <a:ln w="12711">
              <a:solidFill>
                <a:srgbClr val="CAD4E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260603" y="3427475"/>
              <a:ext cx="128270" cy="750570"/>
            </a:xfrm>
            <a:custGeom>
              <a:avLst/>
              <a:gdLst/>
              <a:ahLst/>
              <a:cxnLst/>
              <a:rect l="l" t="t" r="r" b="b"/>
              <a:pathLst>
                <a:path w="128270" h="750570">
                  <a:moveTo>
                    <a:pt x="128016" y="0"/>
                  </a:moveTo>
                  <a:lnTo>
                    <a:pt x="0" y="0"/>
                  </a:lnTo>
                  <a:lnTo>
                    <a:pt x="0" y="750468"/>
                  </a:lnTo>
                  <a:lnTo>
                    <a:pt x="128016" y="750468"/>
                  </a:lnTo>
                  <a:lnTo>
                    <a:pt x="128016" y="0"/>
                  </a:lnTo>
                  <a:close/>
                </a:path>
              </a:pathLst>
            </a:custGeom>
            <a:solidFill>
              <a:srgbClr val="491B8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260603" y="3427475"/>
              <a:ext cx="128270" cy="750570"/>
            </a:xfrm>
            <a:custGeom>
              <a:avLst/>
              <a:gdLst/>
              <a:ahLst/>
              <a:cxnLst/>
              <a:rect l="l" t="t" r="r" b="b"/>
              <a:pathLst>
                <a:path w="128270" h="750570">
                  <a:moveTo>
                    <a:pt x="0" y="750468"/>
                  </a:moveTo>
                  <a:lnTo>
                    <a:pt x="128016" y="750468"/>
                  </a:lnTo>
                  <a:lnTo>
                    <a:pt x="128016" y="0"/>
                  </a:lnTo>
                  <a:lnTo>
                    <a:pt x="0" y="0"/>
                  </a:lnTo>
                  <a:lnTo>
                    <a:pt x="0" y="750468"/>
                  </a:lnTo>
                  <a:close/>
                </a:path>
              </a:pathLst>
            </a:custGeom>
            <a:ln w="12711">
              <a:solidFill>
                <a:srgbClr val="491B8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1" name="object 21" descr=""/>
          <p:cNvSpPr txBox="1"/>
          <p:nvPr/>
        </p:nvSpPr>
        <p:spPr>
          <a:xfrm>
            <a:off x="388620" y="3427475"/>
            <a:ext cx="8503920" cy="75057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marL="366395" indent="-206375">
              <a:lnSpc>
                <a:spcPct val="100000"/>
              </a:lnSpc>
              <a:spcBef>
                <a:spcPts val="819"/>
              </a:spcBef>
              <a:buFont typeface="Cambria Math"/>
              <a:buChar char="◆"/>
              <a:tabLst>
                <a:tab pos="366395" algn="l"/>
              </a:tabLst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¿Has</a:t>
            </a:r>
            <a:r>
              <a:rPr dirty="0" sz="1200" spc="10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visto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</a:t>
            </a:r>
            <a:r>
              <a:rPr dirty="0" sz="1200" spc="6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alguien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mantener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una</a:t>
            </a:r>
            <a:r>
              <a:rPr dirty="0" sz="1200" spc="7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fe</a:t>
            </a:r>
            <a:r>
              <a:rPr dirty="0" sz="1200" spc="12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sólida</a:t>
            </a:r>
            <a:r>
              <a:rPr dirty="0" sz="1200" spc="7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en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medio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12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un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sufrimiento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grande?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¿Qué</a:t>
            </a:r>
            <a:r>
              <a:rPr dirty="0" sz="1200" spc="12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te</a:t>
            </a:r>
            <a:r>
              <a:rPr dirty="0" sz="1200" spc="12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impresionó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más</a:t>
            </a:r>
            <a:r>
              <a:rPr dirty="0" sz="1200" spc="10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12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esa</a:t>
            </a:r>
            <a:r>
              <a:rPr dirty="0" sz="1200" spc="15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persona?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22" name="object 22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3" name="object 23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491B8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491B8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5" name="object 2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[FASE</a:t>
            </a:r>
            <a:r>
              <a:rPr dirty="0" spc="-35"/>
              <a:t> </a:t>
            </a:r>
            <a:r>
              <a:rPr dirty="0"/>
              <a:t>2]</a:t>
            </a:r>
            <a:r>
              <a:rPr dirty="0" spc="250"/>
              <a:t> </a:t>
            </a:r>
            <a:r>
              <a:rPr dirty="0" spc="-10"/>
              <a:t>EXPLORA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374009" y="224154"/>
            <a:ext cx="1280795" cy="1911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—</a:t>
            </a:r>
            <a:r>
              <a:rPr dirty="0" sz="1050" spc="7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¿Qué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dice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50" spc="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spc="-10" i="1">
                <a:solidFill>
                  <a:srgbClr val="D0E3F5"/>
                </a:solidFill>
                <a:latin typeface="Calibri"/>
                <a:cs typeface="Calibri"/>
              </a:rPr>
              <a:t>Biblia?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993376" y="117227"/>
            <a:ext cx="1842135" cy="433705"/>
          </a:xfrm>
          <a:prstGeom prst="rect">
            <a:avLst/>
          </a:prstGeom>
          <a:solidFill>
            <a:srgbClr val="C75A00"/>
          </a:solidFill>
        </p:spPr>
        <p:txBody>
          <a:bodyPr wrap="square" lIns="0" tIns="127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950">
              <a:latin typeface="Times New Roman"/>
              <a:cs typeface="Times New Roman"/>
            </a:endParaRPr>
          </a:p>
          <a:p>
            <a:pPr marL="609600">
              <a:lnSpc>
                <a:spcPct val="100000"/>
              </a:lnSpc>
            </a:pP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900" spc="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r>
              <a:rPr dirty="0" sz="900" spc="-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dirty="0" sz="900" spc="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spc="-50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900">
              <a:latin typeface="Calibri"/>
              <a:cs typeface="Calibri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137160" y="694943"/>
            <a:ext cx="2437130" cy="4091940"/>
            <a:chOff x="137160" y="694943"/>
            <a:chExt cx="2437130" cy="4091940"/>
          </a:xfrm>
        </p:grpSpPr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60" y="694943"/>
              <a:ext cx="2436876" cy="4091940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233172" y="754989"/>
              <a:ext cx="2286000" cy="3935729"/>
            </a:xfrm>
            <a:custGeom>
              <a:avLst/>
              <a:gdLst/>
              <a:ahLst/>
              <a:cxnLst/>
              <a:rect l="l" t="t" r="r" b="b"/>
              <a:pathLst>
                <a:path w="2286000" h="3935729">
                  <a:moveTo>
                    <a:pt x="0" y="3935476"/>
                  </a:moveTo>
                  <a:lnTo>
                    <a:pt x="2286000" y="3935476"/>
                  </a:lnTo>
                  <a:lnTo>
                    <a:pt x="2286000" y="0"/>
                  </a:lnTo>
                  <a:lnTo>
                    <a:pt x="0" y="0"/>
                  </a:lnTo>
                  <a:lnTo>
                    <a:pt x="0" y="3935476"/>
                  </a:lnTo>
                  <a:close/>
                </a:path>
              </a:pathLst>
            </a:custGeom>
            <a:ln w="12711">
              <a:solidFill>
                <a:srgbClr val="491B8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 txBox="1"/>
          <p:nvPr/>
        </p:nvSpPr>
        <p:spPr>
          <a:xfrm>
            <a:off x="233172" y="755014"/>
            <a:ext cx="2286000" cy="403225"/>
          </a:xfrm>
          <a:prstGeom prst="rect">
            <a:avLst/>
          </a:prstGeom>
          <a:solidFill>
            <a:srgbClr val="C75A00"/>
          </a:solidFill>
          <a:ln w="12711">
            <a:solidFill>
              <a:srgbClr val="C75A00"/>
            </a:solidFill>
          </a:ln>
        </p:spPr>
        <p:txBody>
          <a:bodyPr wrap="square" lIns="0" tIns="571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750">
              <a:latin typeface="Times New Roman"/>
              <a:cs typeface="Times New Roman"/>
            </a:endParaRPr>
          </a:p>
          <a:p>
            <a:pPr algn="ctr" marL="88265">
              <a:lnSpc>
                <a:spcPct val="100000"/>
              </a:lnSpc>
            </a:pPr>
            <a:r>
              <a:rPr dirty="0" sz="10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1000" spc="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00" spc="-50" b="1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33172" y="1157731"/>
            <a:ext cx="2286000" cy="3539490"/>
          </a:xfrm>
          <a:prstGeom prst="rect">
            <a:avLst/>
          </a:prstGeom>
          <a:solidFill>
            <a:srgbClr val="491B89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ctr" marL="10795">
              <a:lnSpc>
                <a:spcPct val="100000"/>
              </a:lnSpc>
              <a:spcBef>
                <a:spcPts val="944"/>
              </a:spcBef>
            </a:pP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Fe</a:t>
            </a:r>
            <a:r>
              <a:rPr dirty="0" sz="1200" spc="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en</a:t>
            </a:r>
            <a:r>
              <a:rPr dirty="0" sz="1200" spc="8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medio</a:t>
            </a:r>
            <a:r>
              <a:rPr dirty="0" sz="1200" spc="8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dirty="0" sz="1200" spc="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la</a:t>
            </a:r>
            <a:r>
              <a:rPr dirty="0" sz="1200" spc="6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spc="-10" b="1">
                <a:solidFill>
                  <a:srgbClr val="FFFFFF"/>
                </a:solidFill>
                <a:latin typeface="Calibri"/>
                <a:cs typeface="Calibri"/>
              </a:rPr>
              <a:t>tormenta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050">
              <a:latin typeface="Calibri"/>
              <a:cs typeface="Calibri"/>
            </a:endParaRPr>
          </a:p>
          <a:p>
            <a:pPr algn="ctr" marL="198755" marR="175895" indent="-635">
              <a:lnSpc>
                <a:spcPct val="99300"/>
              </a:lnSpc>
            </a:pP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Jesús</a:t>
            </a:r>
            <a:r>
              <a:rPr dirty="0" sz="1000" spc="-6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permitió</a:t>
            </a:r>
            <a:r>
              <a:rPr dirty="0" sz="1000" spc="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que</a:t>
            </a:r>
            <a:r>
              <a:rPr dirty="0" sz="1000" spc="-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sus</a:t>
            </a:r>
            <a:r>
              <a:rPr dirty="0" sz="1000" spc="-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discípulos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pasaran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por una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tormenta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aterradora.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Su</a:t>
            </a:r>
            <a:r>
              <a:rPr dirty="0" sz="1000" spc="-5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propósito</a:t>
            </a:r>
            <a:r>
              <a:rPr dirty="0" sz="1000" spc="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no</a:t>
            </a:r>
            <a:r>
              <a:rPr dirty="0" sz="1000" spc="-5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era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destruirlos</a:t>
            </a:r>
            <a:r>
              <a:rPr dirty="0" sz="1000" spc="-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sino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enseñarles</a:t>
            </a:r>
            <a:r>
              <a:rPr dirty="0" sz="1000" spc="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que</a:t>
            </a:r>
            <a:r>
              <a:rPr dirty="0" sz="1000" spc="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con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él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en</a:t>
            </a:r>
            <a:r>
              <a:rPr dirty="0" sz="1000" spc="-5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el</a:t>
            </a:r>
            <a:r>
              <a:rPr dirty="0" sz="1000" spc="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bote</a:t>
            </a:r>
            <a:r>
              <a:rPr dirty="0" sz="1000" spc="-6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no</a:t>
            </a:r>
            <a:r>
              <a:rPr dirty="0" sz="1000" spc="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hay</a:t>
            </a:r>
            <a:r>
              <a:rPr dirty="0" sz="10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tormenta</a:t>
            </a:r>
            <a:r>
              <a:rPr dirty="0" sz="10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que</a:t>
            </a:r>
            <a:endParaRPr sz="1000">
              <a:latin typeface="Calibri"/>
              <a:cs typeface="Calibri"/>
            </a:endParaRPr>
          </a:p>
          <a:p>
            <a:pPr algn="ctr" marL="15875">
              <a:lnSpc>
                <a:spcPct val="100000"/>
              </a:lnSpc>
              <a:spcBef>
                <a:spcPts val="30"/>
              </a:spcBef>
            </a:pP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tenga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última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palabra.</a:t>
            </a: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950">
              <a:latin typeface="Calibri"/>
              <a:cs typeface="Calibri"/>
            </a:endParaRPr>
          </a:p>
          <a:p>
            <a:pPr algn="ctr" marL="8255">
              <a:lnSpc>
                <a:spcPct val="100000"/>
              </a:lnSpc>
            </a:pPr>
            <a:r>
              <a:rPr dirty="0" sz="1150" b="1">
                <a:solidFill>
                  <a:srgbClr val="C75A00"/>
                </a:solidFill>
                <a:latin typeface="Calibri"/>
                <a:cs typeface="Calibri"/>
              </a:rPr>
              <a:t>Marcos</a:t>
            </a:r>
            <a:r>
              <a:rPr dirty="0" sz="1150" spc="-20" b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1150" spc="-10" b="1">
                <a:solidFill>
                  <a:srgbClr val="C75A00"/>
                </a:solidFill>
                <a:latin typeface="Calibri"/>
                <a:cs typeface="Calibri"/>
              </a:rPr>
              <a:t>4:35-</a:t>
            </a:r>
            <a:r>
              <a:rPr dirty="0" sz="1150" b="1">
                <a:solidFill>
                  <a:srgbClr val="C75A00"/>
                </a:solidFill>
                <a:latin typeface="Calibri"/>
                <a:cs typeface="Calibri"/>
              </a:rPr>
              <a:t>41;</a:t>
            </a:r>
            <a:r>
              <a:rPr dirty="0" sz="1150" spc="-15" b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C75A00"/>
                </a:solidFill>
                <a:latin typeface="Calibri"/>
                <a:cs typeface="Calibri"/>
              </a:rPr>
              <a:t>5:21-</a:t>
            </a:r>
            <a:r>
              <a:rPr dirty="0" sz="1150" spc="-25" b="1">
                <a:solidFill>
                  <a:srgbClr val="C75A00"/>
                </a:solidFill>
                <a:latin typeface="Calibri"/>
                <a:cs typeface="Calibri"/>
              </a:rPr>
              <a:t>34</a:t>
            </a:r>
            <a:endParaRPr sz="1150">
              <a:latin typeface="Calibri"/>
              <a:cs typeface="Calibri"/>
            </a:endParaRPr>
          </a:p>
        </p:txBody>
      </p:sp>
      <p:pic>
        <p:nvPicPr>
          <p:cNvPr id="10" name="object 1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14600" y="694943"/>
            <a:ext cx="6460236" cy="4091940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741416" y="2633974"/>
            <a:ext cx="177303" cy="177557"/>
          </a:xfrm>
          <a:prstGeom prst="rect">
            <a:avLst/>
          </a:prstGeom>
        </p:spPr>
      </p:pic>
      <p:grpSp>
        <p:nvGrpSpPr>
          <p:cNvPr id="12" name="object 12" descr=""/>
          <p:cNvGrpSpPr/>
          <p:nvPr/>
        </p:nvGrpSpPr>
        <p:grpSpPr>
          <a:xfrm>
            <a:off x="2610611" y="755014"/>
            <a:ext cx="6309360" cy="3935729"/>
            <a:chOff x="2610611" y="755014"/>
            <a:chExt cx="6309360" cy="3935729"/>
          </a:xfrm>
        </p:grpSpPr>
        <p:sp>
          <p:nvSpPr>
            <p:cNvPr id="13" name="object 13" descr=""/>
            <p:cNvSpPr/>
            <p:nvPr/>
          </p:nvSpPr>
          <p:spPr>
            <a:xfrm>
              <a:off x="2610611" y="755014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4" name="object 14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741416" y="1325239"/>
              <a:ext cx="177303" cy="177430"/>
            </a:xfrm>
            <a:prstGeom prst="rect">
              <a:avLst/>
            </a:prstGeom>
          </p:spPr>
        </p:pic>
        <p:sp>
          <p:nvSpPr>
            <p:cNvPr id="15" name="object 15" descr=""/>
            <p:cNvSpPr/>
            <p:nvPr/>
          </p:nvSpPr>
          <p:spPr>
            <a:xfrm>
              <a:off x="2610611" y="2063876"/>
              <a:ext cx="6309360" cy="1318260"/>
            </a:xfrm>
            <a:custGeom>
              <a:avLst/>
              <a:gdLst/>
              <a:ahLst/>
              <a:cxnLst/>
              <a:rect l="l" t="t" r="r" b="b"/>
              <a:pathLst>
                <a:path w="6309359" h="1318260">
                  <a:moveTo>
                    <a:pt x="6309360" y="0"/>
                  </a:moveTo>
                  <a:lnTo>
                    <a:pt x="0" y="0"/>
                  </a:lnTo>
                  <a:lnTo>
                    <a:pt x="0" y="1317879"/>
                  </a:lnTo>
                  <a:lnTo>
                    <a:pt x="6309360" y="1317879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EBF3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2610611" y="3381730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2604256" y="748633"/>
          <a:ext cx="6398895" cy="39344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9360"/>
              </a:tblGrid>
              <a:tr h="1308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455295" marR="37719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Mar.</a:t>
                      </a:r>
                      <a:r>
                        <a:rPr dirty="0" sz="1150" spc="-1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 4:35-</a:t>
                      </a:r>
                      <a:r>
                        <a:rPr dirty="0" sz="115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37</a:t>
                      </a:r>
                      <a:r>
                        <a:rPr dirty="0" sz="1150" spc="275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5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Jesús</a:t>
                      </a:r>
                      <a:r>
                        <a:rPr dirty="0" sz="1150" spc="-5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2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25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bote</a:t>
                      </a:r>
                      <a:r>
                        <a:rPr dirty="0" sz="1150" spc="-55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durante</a:t>
                      </a:r>
                      <a:r>
                        <a:rPr dirty="0" sz="1150" spc="-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3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tormenta:</a:t>
                      </a:r>
                      <a:r>
                        <a:rPr dirty="0" sz="1150" spc="-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Jesús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invitó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sus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discípulos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cruzar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sabiendo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habría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tormenta.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veces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nos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conduce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través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tormenta,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solo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alrededor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ella,</a:t>
                      </a:r>
                      <a:r>
                        <a:rPr dirty="0" sz="1150" spc="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porque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tiene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algo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enseñarnos</a:t>
                      </a:r>
                      <a:r>
                        <a:rPr dirty="0" sz="1150" spc="-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allí.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905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17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55295" marR="438784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Mar.</a:t>
                      </a:r>
                      <a:r>
                        <a:rPr dirty="0" sz="1150" spc="-15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4:38-</a:t>
                      </a:r>
                      <a:r>
                        <a:rPr dirty="0" sz="115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40</a:t>
                      </a:r>
                      <a:r>
                        <a:rPr dirty="0" sz="1150" spc="265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45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45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fe</a:t>
                      </a:r>
                      <a:r>
                        <a:rPr dirty="0" sz="1150" spc="15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puesta</a:t>
                      </a:r>
                      <a:r>
                        <a:rPr dirty="0" sz="1150" spc="-45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25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prueba:</a:t>
                      </a:r>
                      <a:r>
                        <a:rPr dirty="0" sz="1150" spc="-25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Los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discípulos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temieron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aun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teniendo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Jesús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en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bote.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Jesús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les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preguntó: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'¿Cómo</a:t>
                      </a:r>
                      <a:r>
                        <a:rPr dirty="0" sz="1150" spc="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tenéis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fe?'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Los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reveses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revelan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cuánta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fe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real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hay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nosotros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más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allá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las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palabras.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905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08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55295" marR="257175">
                        <a:lnSpc>
                          <a:spcPct val="100000"/>
                        </a:lnSpc>
                      </a:pPr>
                      <a:r>
                        <a:rPr dirty="0" sz="115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Mar.</a:t>
                      </a:r>
                      <a:r>
                        <a:rPr dirty="0" sz="1150" spc="-25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5:28-</a:t>
                      </a:r>
                      <a:r>
                        <a:rPr dirty="0" sz="115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34</a:t>
                      </a:r>
                      <a:r>
                        <a:rPr dirty="0" sz="1150" spc="245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2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Fe</a:t>
                      </a:r>
                      <a:r>
                        <a:rPr dirty="0" sz="1150" spc="5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que </a:t>
                      </a:r>
                      <a:r>
                        <a:rPr dirty="0" sz="1150" spc="-1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alcanza</a:t>
                      </a:r>
                      <a:r>
                        <a:rPr dirty="0" sz="1150" spc="-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entre la</a:t>
                      </a:r>
                      <a:r>
                        <a:rPr dirty="0" sz="1150" spc="-55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multitud:</a:t>
                      </a:r>
                      <a:r>
                        <a:rPr dirty="0" sz="1150" spc="-4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mujer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enferma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creyó</a:t>
                      </a:r>
                      <a:r>
                        <a:rPr dirty="0" sz="1150" spc="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bastaba</a:t>
                      </a:r>
                      <a:r>
                        <a:rPr dirty="0" sz="1150" spc="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tocar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manto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Jesús.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Entre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multitud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indiferente,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fe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distinguió.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Una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fe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pequeña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pero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real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siempre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llega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hasta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Jesús</a:t>
                      </a:r>
                      <a:r>
                        <a:rPr dirty="0" sz="1150" spc="-6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sin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importar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los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obstáculos.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8" name="object 1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741416" y="3942785"/>
            <a:ext cx="177303" cy="177455"/>
          </a:xfrm>
          <a:prstGeom prst="rect">
            <a:avLst/>
          </a:prstGeom>
        </p:spPr>
      </p:pic>
      <p:grpSp>
        <p:nvGrpSpPr>
          <p:cNvPr id="19" name="object 19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0" name="object 20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491B8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491B8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[FASE</a:t>
            </a:r>
            <a:r>
              <a:rPr dirty="0" spc="-35"/>
              <a:t> </a:t>
            </a:r>
            <a:r>
              <a:rPr dirty="0"/>
              <a:t>2]</a:t>
            </a:r>
            <a:r>
              <a:rPr dirty="0" spc="250"/>
              <a:t> </a:t>
            </a:r>
            <a:r>
              <a:rPr dirty="0" spc="-10"/>
              <a:t>EXPLORA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374009" y="224154"/>
            <a:ext cx="1280795" cy="1911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—</a:t>
            </a:r>
            <a:r>
              <a:rPr dirty="0" sz="1050" spc="7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¿Qué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dice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50" spc="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spc="-10" i="1">
                <a:solidFill>
                  <a:srgbClr val="D0E3F5"/>
                </a:solidFill>
                <a:latin typeface="Calibri"/>
                <a:cs typeface="Calibri"/>
              </a:rPr>
              <a:t>Biblia?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993376" y="117227"/>
            <a:ext cx="1842135" cy="433705"/>
          </a:xfrm>
          <a:prstGeom prst="rect">
            <a:avLst/>
          </a:prstGeom>
          <a:solidFill>
            <a:srgbClr val="C75A00"/>
          </a:solidFill>
        </p:spPr>
        <p:txBody>
          <a:bodyPr wrap="square" lIns="0" tIns="127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950">
              <a:latin typeface="Times New Roman"/>
              <a:cs typeface="Times New Roman"/>
            </a:endParaRPr>
          </a:p>
          <a:p>
            <a:pPr marL="609600">
              <a:lnSpc>
                <a:spcPct val="100000"/>
              </a:lnSpc>
            </a:pP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900" spc="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r>
              <a:rPr dirty="0" sz="900" spc="-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dirty="0" sz="900" spc="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spc="-50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900">
              <a:latin typeface="Calibri"/>
              <a:cs typeface="Calibri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137160" y="694943"/>
            <a:ext cx="2437130" cy="4091940"/>
            <a:chOff x="137160" y="694943"/>
            <a:chExt cx="2437130" cy="4091940"/>
          </a:xfrm>
        </p:grpSpPr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60" y="694943"/>
              <a:ext cx="2436876" cy="4091940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233172" y="754989"/>
              <a:ext cx="2286000" cy="3935729"/>
            </a:xfrm>
            <a:custGeom>
              <a:avLst/>
              <a:gdLst/>
              <a:ahLst/>
              <a:cxnLst/>
              <a:rect l="l" t="t" r="r" b="b"/>
              <a:pathLst>
                <a:path w="2286000" h="3935729">
                  <a:moveTo>
                    <a:pt x="0" y="3935476"/>
                  </a:moveTo>
                  <a:lnTo>
                    <a:pt x="2286000" y="3935476"/>
                  </a:lnTo>
                  <a:lnTo>
                    <a:pt x="2286000" y="0"/>
                  </a:lnTo>
                  <a:lnTo>
                    <a:pt x="0" y="0"/>
                  </a:lnTo>
                  <a:lnTo>
                    <a:pt x="0" y="3935476"/>
                  </a:lnTo>
                  <a:close/>
                </a:path>
              </a:pathLst>
            </a:custGeom>
            <a:ln w="12711">
              <a:solidFill>
                <a:srgbClr val="491B8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 txBox="1"/>
          <p:nvPr/>
        </p:nvSpPr>
        <p:spPr>
          <a:xfrm>
            <a:off x="233172" y="755014"/>
            <a:ext cx="2286000" cy="403225"/>
          </a:xfrm>
          <a:prstGeom prst="rect">
            <a:avLst/>
          </a:prstGeom>
          <a:solidFill>
            <a:srgbClr val="C75A00"/>
          </a:solidFill>
          <a:ln w="12711">
            <a:solidFill>
              <a:srgbClr val="C75A00"/>
            </a:solidFill>
          </a:ln>
        </p:spPr>
        <p:txBody>
          <a:bodyPr wrap="square" lIns="0" tIns="571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750">
              <a:latin typeface="Times New Roman"/>
              <a:cs typeface="Times New Roman"/>
            </a:endParaRPr>
          </a:p>
          <a:p>
            <a:pPr algn="ctr" marL="88265">
              <a:lnSpc>
                <a:spcPct val="100000"/>
              </a:lnSpc>
            </a:pPr>
            <a:r>
              <a:rPr dirty="0" sz="10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1000" spc="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00" spc="-50" b="1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33172" y="1157731"/>
            <a:ext cx="2286000" cy="3539490"/>
          </a:xfrm>
          <a:prstGeom prst="rect">
            <a:avLst/>
          </a:prstGeom>
          <a:solidFill>
            <a:srgbClr val="491B89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marL="235585" marR="219075" indent="288925">
              <a:lnSpc>
                <a:spcPct val="105300"/>
              </a:lnSpc>
              <a:spcBef>
                <a:spcPts val="895"/>
              </a:spcBef>
            </a:pP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Job:</a:t>
            </a:r>
            <a:r>
              <a:rPr dirty="0" sz="1200" spc="13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fidelidad</a:t>
            </a:r>
            <a:r>
              <a:rPr dirty="0" sz="1200" spc="9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en</a:t>
            </a:r>
            <a:r>
              <a:rPr dirty="0" sz="1200" spc="9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spc="-25" b="1">
                <a:solidFill>
                  <a:srgbClr val="FFFFFF"/>
                </a:solidFill>
                <a:latin typeface="Calibri"/>
                <a:cs typeface="Calibri"/>
              </a:rPr>
              <a:t>el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sufrimiento</a:t>
            </a:r>
            <a:r>
              <a:rPr dirty="0" sz="1200" spc="21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spc="-10" b="1">
                <a:solidFill>
                  <a:srgbClr val="FFFFFF"/>
                </a:solidFill>
                <a:latin typeface="Calibri"/>
                <a:cs typeface="Calibri"/>
              </a:rPr>
              <a:t>incomprensible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950">
              <a:latin typeface="Calibri"/>
              <a:cs typeface="Calibri"/>
            </a:endParaRPr>
          </a:p>
          <a:p>
            <a:pPr algn="ctr" marL="201930" marR="181610">
              <a:lnSpc>
                <a:spcPct val="100299"/>
              </a:lnSpc>
            </a:pP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Job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perdió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todo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pero</a:t>
            </a:r>
            <a:r>
              <a:rPr dirty="0" sz="1000" spc="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no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perdió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50" i="1">
                <a:solidFill>
                  <a:srgbClr val="D0E3F5"/>
                </a:solidFill>
                <a:latin typeface="Calibri"/>
                <a:cs typeface="Calibri"/>
              </a:rPr>
              <a:t>a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 Dios.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En</a:t>
            </a:r>
            <a:r>
              <a:rPr dirty="0" sz="1000" spc="-5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medio</a:t>
            </a:r>
            <a:r>
              <a:rPr dirty="0" sz="1000" spc="-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del</a:t>
            </a:r>
            <a:r>
              <a:rPr dirty="0" sz="1000" spc="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mayor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dolor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mantuvo</a:t>
            </a:r>
            <a:r>
              <a:rPr dirty="0" sz="1000" spc="-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certeza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000" spc="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que</a:t>
            </a:r>
            <a:r>
              <a:rPr dirty="0" sz="1000" spc="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su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Redentor</a:t>
            </a:r>
            <a:r>
              <a:rPr dirty="0" sz="1000" spc="-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vivía.</a:t>
            </a:r>
            <a:r>
              <a:rPr dirty="0" sz="1000" spc="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Su</a:t>
            </a:r>
            <a:r>
              <a:rPr dirty="0" sz="10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ejemplo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nos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enseña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que</a:t>
            </a:r>
            <a:r>
              <a:rPr dirty="0" sz="1000" spc="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es</a:t>
            </a:r>
            <a:r>
              <a:rPr dirty="0" sz="10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posible</a:t>
            </a:r>
            <a:r>
              <a:rPr dirty="0" sz="1000" spc="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mantenerse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fiel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incluso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sin</a:t>
            </a:r>
            <a:r>
              <a:rPr dirty="0" sz="1000" spc="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entender</a:t>
            </a:r>
            <a:r>
              <a:rPr dirty="0" sz="1000" spc="-7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el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porqué</a:t>
            </a:r>
            <a:r>
              <a:rPr dirty="0" sz="1000" spc="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del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sufrimiento.</a:t>
            </a: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00">
              <a:latin typeface="Calibri"/>
              <a:cs typeface="Calibri"/>
            </a:endParaRPr>
          </a:p>
          <a:p>
            <a:pPr algn="ctr" marL="8890">
              <a:lnSpc>
                <a:spcPct val="100000"/>
              </a:lnSpc>
            </a:pPr>
            <a:r>
              <a:rPr dirty="0" sz="1150" b="1">
                <a:solidFill>
                  <a:srgbClr val="C75A00"/>
                </a:solidFill>
                <a:latin typeface="Calibri"/>
                <a:cs typeface="Calibri"/>
              </a:rPr>
              <a:t>Job </a:t>
            </a:r>
            <a:r>
              <a:rPr dirty="0" sz="1150" spc="-10" b="1">
                <a:solidFill>
                  <a:srgbClr val="C75A00"/>
                </a:solidFill>
                <a:latin typeface="Calibri"/>
                <a:cs typeface="Calibri"/>
              </a:rPr>
              <a:t>19:23-</a:t>
            </a:r>
            <a:r>
              <a:rPr dirty="0" sz="1150" b="1">
                <a:solidFill>
                  <a:srgbClr val="C75A00"/>
                </a:solidFill>
                <a:latin typeface="Calibri"/>
                <a:cs typeface="Calibri"/>
              </a:rPr>
              <a:t>27;</a:t>
            </a:r>
            <a:r>
              <a:rPr dirty="0" sz="1150" spc="20" b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C75A00"/>
                </a:solidFill>
                <a:latin typeface="Calibri"/>
                <a:cs typeface="Calibri"/>
              </a:rPr>
              <a:t>23:8-</a:t>
            </a:r>
            <a:r>
              <a:rPr dirty="0" sz="1150" spc="-25" b="1">
                <a:solidFill>
                  <a:srgbClr val="C75A00"/>
                </a:solidFill>
                <a:latin typeface="Calibri"/>
                <a:cs typeface="Calibri"/>
              </a:rPr>
              <a:t>12</a:t>
            </a:r>
            <a:endParaRPr sz="1150">
              <a:latin typeface="Calibri"/>
              <a:cs typeface="Calibri"/>
            </a:endParaRPr>
          </a:p>
        </p:txBody>
      </p:sp>
      <p:pic>
        <p:nvPicPr>
          <p:cNvPr id="10" name="object 1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14600" y="694943"/>
            <a:ext cx="6460236" cy="4091940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741416" y="2633974"/>
            <a:ext cx="177303" cy="177557"/>
          </a:xfrm>
          <a:prstGeom prst="rect">
            <a:avLst/>
          </a:prstGeom>
        </p:spPr>
      </p:pic>
      <p:grpSp>
        <p:nvGrpSpPr>
          <p:cNvPr id="12" name="object 12" descr=""/>
          <p:cNvGrpSpPr/>
          <p:nvPr/>
        </p:nvGrpSpPr>
        <p:grpSpPr>
          <a:xfrm>
            <a:off x="2610611" y="755014"/>
            <a:ext cx="6309360" cy="3935729"/>
            <a:chOff x="2610611" y="755014"/>
            <a:chExt cx="6309360" cy="3935729"/>
          </a:xfrm>
        </p:grpSpPr>
        <p:sp>
          <p:nvSpPr>
            <p:cNvPr id="13" name="object 13" descr=""/>
            <p:cNvSpPr/>
            <p:nvPr/>
          </p:nvSpPr>
          <p:spPr>
            <a:xfrm>
              <a:off x="2610611" y="755014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4" name="object 14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741416" y="1325239"/>
              <a:ext cx="177303" cy="177430"/>
            </a:xfrm>
            <a:prstGeom prst="rect">
              <a:avLst/>
            </a:prstGeom>
          </p:spPr>
        </p:pic>
        <p:sp>
          <p:nvSpPr>
            <p:cNvPr id="15" name="object 15" descr=""/>
            <p:cNvSpPr/>
            <p:nvPr/>
          </p:nvSpPr>
          <p:spPr>
            <a:xfrm>
              <a:off x="2610611" y="2063876"/>
              <a:ext cx="6309360" cy="1318260"/>
            </a:xfrm>
            <a:custGeom>
              <a:avLst/>
              <a:gdLst/>
              <a:ahLst/>
              <a:cxnLst/>
              <a:rect l="l" t="t" r="r" b="b"/>
              <a:pathLst>
                <a:path w="6309359" h="1318260">
                  <a:moveTo>
                    <a:pt x="6309360" y="0"/>
                  </a:moveTo>
                  <a:lnTo>
                    <a:pt x="0" y="0"/>
                  </a:lnTo>
                  <a:lnTo>
                    <a:pt x="0" y="1317879"/>
                  </a:lnTo>
                  <a:lnTo>
                    <a:pt x="6309360" y="1317879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EBF3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2610611" y="3381730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2604256" y="748633"/>
          <a:ext cx="6398895" cy="39344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9360"/>
              </a:tblGrid>
              <a:tr h="1308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455295" marR="2571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Job</a:t>
                      </a:r>
                      <a:r>
                        <a:rPr dirty="0" sz="1150" spc="-15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19:23-</a:t>
                      </a:r>
                      <a:r>
                        <a:rPr dirty="0" sz="115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25</a:t>
                      </a:r>
                      <a:r>
                        <a:rPr dirty="0" sz="1150" spc="295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7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Yo</a:t>
                      </a:r>
                      <a:r>
                        <a:rPr dirty="0" sz="1150" spc="-15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sé</a:t>
                      </a:r>
                      <a:r>
                        <a:rPr dirty="0" sz="1150" spc="25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-45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mi</a:t>
                      </a:r>
                      <a:r>
                        <a:rPr dirty="0" sz="1150" spc="35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Redentor</a:t>
                      </a:r>
                      <a:r>
                        <a:rPr dirty="0" sz="1150" spc="-2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vive: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 el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punto</a:t>
                      </a:r>
                      <a:r>
                        <a:rPr dirty="0" sz="1150" spc="7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más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oscuro de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sufrimiento,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Job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declaró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certeza</a:t>
                      </a:r>
                      <a:r>
                        <a:rPr dirty="0" sz="1150" spc="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Redentor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vivía.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Esta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confesión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fe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medio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del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dolor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 una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de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las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declaraciones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más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poderosas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toda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Biblia.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905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17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55295" marR="3022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Job</a:t>
                      </a:r>
                      <a:r>
                        <a:rPr dirty="0" sz="1150" spc="-2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19:26-</a:t>
                      </a:r>
                      <a:r>
                        <a:rPr dirty="0" sz="115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27</a:t>
                      </a:r>
                      <a:r>
                        <a:rPr dirty="0" sz="1150" spc="28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54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Lo</a:t>
                      </a:r>
                      <a:r>
                        <a:rPr dirty="0" sz="1150" spc="-2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veré</a:t>
                      </a:r>
                      <a:r>
                        <a:rPr dirty="0" sz="1150" spc="2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con</a:t>
                      </a:r>
                      <a:r>
                        <a:rPr dirty="0" sz="1150" spc="-2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mis</a:t>
                      </a:r>
                      <a:r>
                        <a:rPr dirty="0" sz="1150" spc="-5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propios</a:t>
                      </a:r>
                      <a:r>
                        <a:rPr dirty="0" sz="1150" spc="-5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ojos:</a:t>
                      </a:r>
                      <a:r>
                        <a:rPr dirty="0" sz="1150" spc="-1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Job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anticipó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aunque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los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gusanos destruyeran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cuerpo,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carne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vería</a:t>
                      </a:r>
                      <a:r>
                        <a:rPr dirty="0" sz="1150" spc="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Dios.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esperanza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resurrección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sostuvo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fe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cuando</a:t>
                      </a:r>
                      <a:r>
                        <a:rPr dirty="0" sz="1150" spc="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todo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lo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demás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había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fallado.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905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08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algn="just" marL="455295" marR="298450">
                        <a:lnSpc>
                          <a:spcPct val="100000"/>
                        </a:lnSpc>
                      </a:pPr>
                      <a:r>
                        <a:rPr dirty="0" sz="115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Job</a:t>
                      </a:r>
                      <a:r>
                        <a:rPr dirty="0" sz="1150" spc="-3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23:8-</a:t>
                      </a:r>
                      <a:r>
                        <a:rPr dirty="0" sz="115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12</a:t>
                      </a:r>
                      <a:r>
                        <a:rPr dirty="0" sz="1150" spc="26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4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3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lo</a:t>
                      </a:r>
                      <a:r>
                        <a:rPr dirty="0" sz="1150" spc="-25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encuentro</a:t>
                      </a:r>
                      <a:r>
                        <a:rPr dirty="0" sz="1150" spc="-3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pero</a:t>
                      </a:r>
                      <a:r>
                        <a:rPr dirty="0" sz="1150" spc="-25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camino</a:t>
                      </a:r>
                      <a:r>
                        <a:rPr dirty="0" sz="1150" spc="-3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25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su</a:t>
                      </a:r>
                      <a:r>
                        <a:rPr dirty="0" sz="1150" spc="4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sendero:</a:t>
                      </a:r>
                      <a:r>
                        <a:rPr dirty="0" sz="1150" spc="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Job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podía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ver</a:t>
                      </a:r>
                      <a:r>
                        <a:rPr dirty="0" sz="1150" spc="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ni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encontrar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Dios, pero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declaró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pies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habían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seguido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pisadas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guardado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camino.</a:t>
                      </a:r>
                      <a:r>
                        <a:rPr dirty="0" sz="1150" spc="-6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fidelidad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oscuridad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marca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fe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madura.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8" name="object 1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741416" y="3942785"/>
            <a:ext cx="177303" cy="177455"/>
          </a:xfrm>
          <a:prstGeom prst="rect">
            <a:avLst/>
          </a:prstGeom>
        </p:spPr>
      </p:pic>
      <p:grpSp>
        <p:nvGrpSpPr>
          <p:cNvPr id="19" name="object 19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0" name="object 20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491B8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491B8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[FASE</a:t>
            </a:r>
            <a:r>
              <a:rPr dirty="0" spc="-35"/>
              <a:t> </a:t>
            </a:r>
            <a:r>
              <a:rPr dirty="0"/>
              <a:t>2]</a:t>
            </a:r>
            <a:r>
              <a:rPr dirty="0" spc="250"/>
              <a:t> </a:t>
            </a:r>
            <a:r>
              <a:rPr dirty="0" spc="-10"/>
              <a:t>EXPLORA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374009" y="224154"/>
            <a:ext cx="1280795" cy="1911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—</a:t>
            </a:r>
            <a:r>
              <a:rPr dirty="0" sz="1050" spc="7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¿Qué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dice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50" spc="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spc="-10" i="1">
                <a:solidFill>
                  <a:srgbClr val="D0E3F5"/>
                </a:solidFill>
                <a:latin typeface="Calibri"/>
                <a:cs typeface="Calibri"/>
              </a:rPr>
              <a:t>Biblia?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993376" y="117227"/>
            <a:ext cx="1842135" cy="433705"/>
          </a:xfrm>
          <a:prstGeom prst="rect">
            <a:avLst/>
          </a:prstGeom>
          <a:solidFill>
            <a:srgbClr val="C75A00"/>
          </a:solidFill>
        </p:spPr>
        <p:txBody>
          <a:bodyPr wrap="square" lIns="0" tIns="127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950">
              <a:latin typeface="Times New Roman"/>
              <a:cs typeface="Times New Roman"/>
            </a:endParaRPr>
          </a:p>
          <a:p>
            <a:pPr marL="609600">
              <a:lnSpc>
                <a:spcPct val="100000"/>
              </a:lnSpc>
            </a:pP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900" spc="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r>
              <a:rPr dirty="0" sz="900" spc="-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dirty="0" sz="900" spc="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spc="-50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900">
              <a:latin typeface="Calibri"/>
              <a:cs typeface="Calibri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137160" y="694943"/>
            <a:ext cx="2437130" cy="4091940"/>
            <a:chOff x="137160" y="694943"/>
            <a:chExt cx="2437130" cy="4091940"/>
          </a:xfrm>
        </p:grpSpPr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60" y="694943"/>
              <a:ext cx="2436876" cy="4091940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233172" y="754989"/>
              <a:ext cx="2286000" cy="3935729"/>
            </a:xfrm>
            <a:custGeom>
              <a:avLst/>
              <a:gdLst/>
              <a:ahLst/>
              <a:cxnLst/>
              <a:rect l="l" t="t" r="r" b="b"/>
              <a:pathLst>
                <a:path w="2286000" h="3935729">
                  <a:moveTo>
                    <a:pt x="0" y="3935476"/>
                  </a:moveTo>
                  <a:lnTo>
                    <a:pt x="2286000" y="3935476"/>
                  </a:lnTo>
                  <a:lnTo>
                    <a:pt x="2286000" y="0"/>
                  </a:lnTo>
                  <a:lnTo>
                    <a:pt x="0" y="0"/>
                  </a:lnTo>
                  <a:lnTo>
                    <a:pt x="0" y="3935476"/>
                  </a:lnTo>
                  <a:close/>
                </a:path>
              </a:pathLst>
            </a:custGeom>
            <a:ln w="12711">
              <a:solidFill>
                <a:srgbClr val="491B8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 txBox="1"/>
          <p:nvPr/>
        </p:nvSpPr>
        <p:spPr>
          <a:xfrm>
            <a:off x="233172" y="755014"/>
            <a:ext cx="2286000" cy="403225"/>
          </a:xfrm>
          <a:prstGeom prst="rect">
            <a:avLst/>
          </a:prstGeom>
          <a:solidFill>
            <a:srgbClr val="C75A00"/>
          </a:solidFill>
          <a:ln w="12711">
            <a:solidFill>
              <a:srgbClr val="C75A00"/>
            </a:solidFill>
          </a:ln>
        </p:spPr>
        <p:txBody>
          <a:bodyPr wrap="square" lIns="0" tIns="571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750">
              <a:latin typeface="Times New Roman"/>
              <a:cs typeface="Times New Roman"/>
            </a:endParaRPr>
          </a:p>
          <a:p>
            <a:pPr algn="ctr" marL="88265">
              <a:lnSpc>
                <a:spcPct val="100000"/>
              </a:lnSpc>
            </a:pPr>
            <a:r>
              <a:rPr dirty="0" sz="10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1000" spc="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00" spc="-50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33172" y="1157731"/>
            <a:ext cx="2286000" cy="3539490"/>
          </a:xfrm>
          <a:prstGeom prst="rect">
            <a:avLst/>
          </a:prstGeom>
          <a:solidFill>
            <a:srgbClr val="491B89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9525">
              <a:lnSpc>
                <a:spcPct val="100000"/>
              </a:lnSpc>
              <a:spcBef>
                <a:spcPts val="5"/>
              </a:spcBef>
            </a:pP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Jesús:</a:t>
            </a:r>
            <a:r>
              <a:rPr dirty="0" sz="1200" spc="10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presente</a:t>
            </a:r>
            <a:r>
              <a:rPr dirty="0" sz="1200" spc="11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en</a:t>
            </a:r>
            <a:r>
              <a:rPr dirty="0" sz="1200" spc="6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spc="-25" b="1">
                <a:solidFill>
                  <a:srgbClr val="FFFFFF"/>
                </a:solidFill>
                <a:latin typeface="Calibri"/>
                <a:cs typeface="Calibri"/>
              </a:rPr>
              <a:t>el</a:t>
            </a:r>
            <a:endParaRPr sz="1200">
              <a:latin typeface="Calibri"/>
              <a:cs typeface="Calibri"/>
            </a:endParaRPr>
          </a:p>
          <a:p>
            <a:pPr algn="ctr" marL="8255">
              <a:lnSpc>
                <a:spcPct val="100000"/>
              </a:lnSpc>
              <a:spcBef>
                <a:spcPts val="75"/>
              </a:spcBef>
            </a:pPr>
            <a:r>
              <a:rPr dirty="0" sz="1200" spc="-10" b="1">
                <a:solidFill>
                  <a:srgbClr val="FFFFFF"/>
                </a:solidFill>
                <a:latin typeface="Calibri"/>
                <a:cs typeface="Calibri"/>
              </a:rPr>
              <a:t>desaliento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950">
              <a:latin typeface="Calibri"/>
              <a:cs typeface="Calibri"/>
            </a:endParaRPr>
          </a:p>
          <a:p>
            <a:pPr algn="ctr" marL="238760" marR="217170">
              <a:lnSpc>
                <a:spcPct val="101099"/>
              </a:lnSpc>
            </a:pP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Los</a:t>
            </a:r>
            <a:r>
              <a:rPr dirty="0" sz="1000" spc="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discípulos</a:t>
            </a:r>
            <a:r>
              <a:rPr dirty="0" sz="1000" spc="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000" spc="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Emaús</a:t>
            </a:r>
            <a:r>
              <a:rPr dirty="0" sz="1000" spc="-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caminaban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 desanimados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con</a:t>
            </a:r>
            <a:r>
              <a:rPr dirty="0" sz="1000" spc="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el</a:t>
            </a:r>
            <a:r>
              <a:rPr dirty="0" sz="1000" spc="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mayor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revés</a:t>
            </a:r>
            <a:r>
              <a:rPr dirty="0" sz="1000" spc="-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de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sus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vidas.</a:t>
            </a:r>
            <a:r>
              <a:rPr dirty="0" sz="1000" spc="5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Sin</a:t>
            </a:r>
            <a:r>
              <a:rPr dirty="0" sz="1000" spc="-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reconocerlo,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Jesús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caminó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con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ellos.</a:t>
            </a:r>
            <a:r>
              <a:rPr dirty="0" sz="1000" spc="-5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Él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siempre</a:t>
            </a:r>
            <a:r>
              <a:rPr dirty="0" sz="1000" spc="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se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acerca</a:t>
            </a:r>
            <a:r>
              <a:rPr dirty="0" sz="1000" spc="-5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cuando</a:t>
            </a:r>
            <a:r>
              <a:rPr dirty="0" sz="1000" spc="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estamos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más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decepcionados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 y</a:t>
            </a:r>
            <a:r>
              <a:rPr dirty="0" sz="1000" spc="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confundidos.</a:t>
            </a: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950">
              <a:latin typeface="Calibri"/>
              <a:cs typeface="Calibri"/>
            </a:endParaRPr>
          </a:p>
          <a:p>
            <a:pPr algn="ctr" marL="6350">
              <a:lnSpc>
                <a:spcPct val="100000"/>
              </a:lnSpc>
            </a:pPr>
            <a:r>
              <a:rPr dirty="0" sz="1150" b="1">
                <a:solidFill>
                  <a:srgbClr val="C75A00"/>
                </a:solidFill>
                <a:latin typeface="Calibri"/>
                <a:cs typeface="Calibri"/>
              </a:rPr>
              <a:t>Lucas </a:t>
            </a:r>
            <a:r>
              <a:rPr dirty="0" sz="1150" spc="-10" b="1">
                <a:solidFill>
                  <a:srgbClr val="C75A00"/>
                </a:solidFill>
                <a:latin typeface="Calibri"/>
                <a:cs typeface="Calibri"/>
              </a:rPr>
              <a:t>24:13-</a:t>
            </a:r>
            <a:r>
              <a:rPr dirty="0" sz="1150" b="1">
                <a:solidFill>
                  <a:srgbClr val="C75A00"/>
                </a:solidFill>
                <a:latin typeface="Calibri"/>
                <a:cs typeface="Calibri"/>
              </a:rPr>
              <a:t>27; Romanos</a:t>
            </a:r>
            <a:r>
              <a:rPr dirty="0" sz="1150" spc="5" b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1150" spc="-20" b="1">
                <a:solidFill>
                  <a:srgbClr val="C75A00"/>
                </a:solidFill>
                <a:latin typeface="Calibri"/>
                <a:cs typeface="Calibri"/>
              </a:rPr>
              <a:t>8:28</a:t>
            </a:r>
            <a:endParaRPr sz="1150">
              <a:latin typeface="Calibri"/>
              <a:cs typeface="Calibri"/>
            </a:endParaRPr>
          </a:p>
        </p:txBody>
      </p:sp>
      <p:pic>
        <p:nvPicPr>
          <p:cNvPr id="10" name="object 1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14600" y="694943"/>
            <a:ext cx="6460236" cy="4091940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741416" y="2633974"/>
            <a:ext cx="177303" cy="177557"/>
          </a:xfrm>
          <a:prstGeom prst="rect">
            <a:avLst/>
          </a:prstGeom>
        </p:spPr>
      </p:pic>
      <p:grpSp>
        <p:nvGrpSpPr>
          <p:cNvPr id="12" name="object 12" descr=""/>
          <p:cNvGrpSpPr/>
          <p:nvPr/>
        </p:nvGrpSpPr>
        <p:grpSpPr>
          <a:xfrm>
            <a:off x="2610611" y="755014"/>
            <a:ext cx="6309360" cy="3935729"/>
            <a:chOff x="2610611" y="755014"/>
            <a:chExt cx="6309360" cy="3935729"/>
          </a:xfrm>
        </p:grpSpPr>
        <p:sp>
          <p:nvSpPr>
            <p:cNvPr id="13" name="object 13" descr=""/>
            <p:cNvSpPr/>
            <p:nvPr/>
          </p:nvSpPr>
          <p:spPr>
            <a:xfrm>
              <a:off x="2610611" y="755014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4" name="object 14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741416" y="1325239"/>
              <a:ext cx="177303" cy="177430"/>
            </a:xfrm>
            <a:prstGeom prst="rect">
              <a:avLst/>
            </a:prstGeom>
          </p:spPr>
        </p:pic>
        <p:sp>
          <p:nvSpPr>
            <p:cNvPr id="15" name="object 15" descr=""/>
            <p:cNvSpPr/>
            <p:nvPr/>
          </p:nvSpPr>
          <p:spPr>
            <a:xfrm>
              <a:off x="2610611" y="2063876"/>
              <a:ext cx="6309360" cy="1318260"/>
            </a:xfrm>
            <a:custGeom>
              <a:avLst/>
              <a:gdLst/>
              <a:ahLst/>
              <a:cxnLst/>
              <a:rect l="l" t="t" r="r" b="b"/>
              <a:pathLst>
                <a:path w="6309359" h="1318260">
                  <a:moveTo>
                    <a:pt x="6309360" y="0"/>
                  </a:moveTo>
                  <a:lnTo>
                    <a:pt x="0" y="0"/>
                  </a:lnTo>
                  <a:lnTo>
                    <a:pt x="0" y="1317879"/>
                  </a:lnTo>
                  <a:lnTo>
                    <a:pt x="6309360" y="1317879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EBF3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2610611" y="3381730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2604256" y="748633"/>
          <a:ext cx="6398895" cy="39344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9360"/>
              </a:tblGrid>
              <a:tr h="1308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algn="just" marL="455295" marR="2749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spc="15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dirty="0" sz="1150" spc="-35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dirty="0" sz="1150" spc="25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dirty="0" sz="115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.</a:t>
                      </a:r>
                      <a:r>
                        <a:rPr dirty="0" sz="1150" spc="5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24</a:t>
                      </a:r>
                      <a:r>
                        <a:rPr dirty="0" sz="1150" spc="4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:</a:t>
                      </a:r>
                      <a:r>
                        <a:rPr dirty="0" sz="1150" spc="-1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dirty="0" sz="1150" spc="-15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3</a:t>
                      </a:r>
                      <a:r>
                        <a:rPr dirty="0" sz="1150" spc="-5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150" spc="-1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dirty="0" sz="115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6</a:t>
                      </a:r>
                      <a:r>
                        <a:rPr dirty="0" sz="1150" spc="28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54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J</a:t>
                      </a:r>
                      <a:r>
                        <a:rPr dirty="0" sz="1150" spc="-1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50" spc="4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dirty="0" sz="1150" spc="-45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ú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dirty="0" sz="1150" spc="-5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2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dirty="0" sz="1150" spc="5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mi</a:t>
                      </a:r>
                      <a:r>
                        <a:rPr dirty="0" sz="1150" spc="-45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3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j</a:t>
                      </a:r>
                      <a:r>
                        <a:rPr dirty="0" sz="1150" spc="-45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dirty="0" sz="1150" spc="25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dirty="0" sz="1150" spc="-4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1150" spc="-2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3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dirty="0" sz="1150" spc="-45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dirty="0" sz="1150" spc="-5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25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dirty="0" sz="1150" spc="-1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50" spc="-3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dirty="0" sz="1150" spc="5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25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im</a:t>
                      </a:r>
                      <a:r>
                        <a:rPr dirty="0" sz="1150" spc="-7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25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dirty="0" sz="1150" spc="-45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1150" spc="4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:</a:t>
                      </a:r>
                      <a:r>
                        <a:rPr dirty="0" sz="1150" spc="2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b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dirty="0" sz="1150" spc="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b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nd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 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dirty="0" sz="1150" spc="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z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f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dirty="0" sz="1150" spc="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,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J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50" spc="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ú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dirty="0" sz="1150" spc="-6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ó</a:t>
                      </a:r>
                      <a:r>
                        <a:rPr dirty="0" sz="1150" spc="6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6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dirty="0" sz="1150" spc="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ó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6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.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-6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dirty="0" sz="1150" spc="-6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1150" spc="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,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él 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dirty="0" sz="1150" spc="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á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dirty="0" sz="1150" spc="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dirty="0" sz="1150" spc="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6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dirty="0" sz="1150" spc="-7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50" spc="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6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á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905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17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55295" marR="3911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Luc.</a:t>
                      </a:r>
                      <a:r>
                        <a:rPr dirty="0" sz="1150" spc="-15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24:25-</a:t>
                      </a:r>
                      <a:r>
                        <a:rPr dirty="0" sz="115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27</a:t>
                      </a:r>
                      <a:r>
                        <a:rPr dirty="0" sz="1150" spc="27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45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45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Palabra</a:t>
                      </a:r>
                      <a:r>
                        <a:rPr dirty="0" sz="1150" spc="-45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15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abre</a:t>
                      </a:r>
                      <a:r>
                        <a:rPr dirty="0" sz="1150" spc="-55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2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corazón:</a:t>
                      </a:r>
                      <a:r>
                        <a:rPr dirty="0" sz="1150" spc="35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Jesús explicó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desde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todas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las</a:t>
                      </a:r>
                      <a:r>
                        <a:rPr dirty="0" sz="1150" spc="-6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Escrituras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lo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referente</a:t>
                      </a:r>
                      <a:r>
                        <a:rPr dirty="0" sz="1150" spc="-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él.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Palabra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fue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instrumento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transformar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desánimo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esperanza.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Biblia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ilumina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los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reveses</a:t>
                      </a:r>
                      <a:r>
                        <a:rPr dirty="0" sz="1150" spc="-6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desde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perspectiva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eterna.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905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08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55295" marR="207645">
                        <a:lnSpc>
                          <a:spcPct val="100000"/>
                        </a:lnSpc>
                      </a:pPr>
                      <a:r>
                        <a:rPr dirty="0" sz="115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Rom.</a:t>
                      </a:r>
                      <a:r>
                        <a:rPr dirty="0" sz="1150" spc="-1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8:28</a:t>
                      </a:r>
                      <a:r>
                        <a:rPr dirty="0" sz="1150" spc="25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29" b="1" i="1">
                          <a:solidFill>
                            <a:srgbClr val="C75A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Todas</a:t>
                      </a:r>
                      <a:r>
                        <a:rPr dirty="0" sz="1150" spc="-15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las</a:t>
                      </a:r>
                      <a:r>
                        <a:rPr dirty="0" sz="1150" spc="-2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cosas</a:t>
                      </a:r>
                      <a:r>
                        <a:rPr dirty="0" sz="1150" spc="-15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ayudan</a:t>
                      </a:r>
                      <a:r>
                        <a:rPr dirty="0" sz="1150" spc="35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-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bien:</a:t>
                      </a:r>
                      <a:r>
                        <a:rPr dirty="0" sz="1150" spc="20" b="1">
                          <a:solidFill>
                            <a:srgbClr val="491B89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los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-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aman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todas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las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cosas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les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ayudan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-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bien.</a:t>
                      </a:r>
                      <a:r>
                        <a:rPr dirty="0" sz="1150" spc="-6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Esta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promesa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elimina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dolor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pero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le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da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un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propósito. Dios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puede</a:t>
                      </a:r>
                      <a:r>
                        <a:rPr dirty="0" sz="1150" spc="-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convertir</a:t>
                      </a:r>
                      <a:r>
                        <a:rPr dirty="0" sz="1150" spc="50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cualquier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revés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un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instrumento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crecimiento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bendición.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8" name="object 1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741416" y="3942785"/>
            <a:ext cx="177303" cy="177455"/>
          </a:xfrm>
          <a:prstGeom prst="rect">
            <a:avLst/>
          </a:prstGeom>
        </p:spPr>
      </p:pic>
      <p:grpSp>
        <p:nvGrpSpPr>
          <p:cNvPr id="19" name="object 19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0" name="object 20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491B8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491B8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3"/>
            <a:ext cx="9144000" cy="5148580"/>
          </a:xfrm>
          <a:custGeom>
            <a:avLst/>
            <a:gdLst/>
            <a:ahLst/>
            <a:cxnLst/>
            <a:rect l="l" t="t" r="r" b="b"/>
            <a:pathLst>
              <a:path w="9144000" h="5148580">
                <a:moveTo>
                  <a:pt x="9144000" y="0"/>
                </a:moveTo>
                <a:lnTo>
                  <a:pt x="0" y="0"/>
                </a:lnTo>
                <a:lnTo>
                  <a:pt x="0" y="5148067"/>
                </a:lnTo>
                <a:lnTo>
                  <a:pt x="9144000" y="5148067"/>
                </a:lnTo>
                <a:lnTo>
                  <a:pt x="9144000" y="0"/>
                </a:lnTo>
                <a:close/>
              </a:path>
            </a:pathLst>
          </a:custGeom>
          <a:solidFill>
            <a:srgbClr val="F4F6F8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-2095" y="-2044"/>
            <a:ext cx="9152890" cy="672465"/>
            <a:chOff x="-2095" y="-2044"/>
            <a:chExt cx="9152890" cy="672465"/>
          </a:xfrm>
        </p:grpSpPr>
        <p:sp>
          <p:nvSpPr>
            <p:cNvPr id="4" name="object 4" descr=""/>
            <p:cNvSpPr/>
            <p:nvPr/>
          </p:nvSpPr>
          <p:spPr>
            <a:xfrm>
              <a:off x="4571" y="4622"/>
              <a:ext cx="9139555" cy="659130"/>
            </a:xfrm>
            <a:custGeom>
              <a:avLst/>
              <a:gdLst/>
              <a:ahLst/>
              <a:cxnLst/>
              <a:rect l="l" t="t" r="r" b="b"/>
              <a:pathLst>
                <a:path w="9139555" h="659130">
                  <a:moveTo>
                    <a:pt x="0" y="658952"/>
                  </a:moveTo>
                  <a:lnTo>
                    <a:pt x="9139428" y="658952"/>
                  </a:lnTo>
                  <a:lnTo>
                    <a:pt x="9139428" y="0"/>
                  </a:lnTo>
                  <a:lnTo>
                    <a:pt x="0" y="0"/>
                  </a:lnTo>
                  <a:lnTo>
                    <a:pt x="0" y="658952"/>
                  </a:lnTo>
                  <a:close/>
                </a:path>
              </a:pathLst>
            </a:custGeom>
            <a:solidFill>
              <a:srgbClr val="1E397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4571" y="657219"/>
              <a:ext cx="9139555" cy="13335"/>
            </a:xfrm>
            <a:custGeom>
              <a:avLst/>
              <a:gdLst/>
              <a:ahLst/>
              <a:cxnLst/>
              <a:rect l="l" t="t" r="r" b="b"/>
              <a:pathLst>
                <a:path w="9139555" h="13334">
                  <a:moveTo>
                    <a:pt x="0" y="12711"/>
                  </a:moveTo>
                  <a:lnTo>
                    <a:pt x="9139428" y="12711"/>
                  </a:lnTo>
                  <a:lnTo>
                    <a:pt x="9139428" y="0"/>
                  </a:lnTo>
                  <a:lnTo>
                    <a:pt x="0" y="0"/>
                  </a:lnTo>
                  <a:lnTo>
                    <a:pt x="0" y="12711"/>
                  </a:lnTo>
                  <a:close/>
                </a:path>
              </a:pathLst>
            </a:custGeom>
            <a:solidFill>
              <a:srgbClr val="1E397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4571" y="4622"/>
              <a:ext cx="9139555" cy="659130"/>
            </a:xfrm>
            <a:custGeom>
              <a:avLst/>
              <a:gdLst/>
              <a:ahLst/>
              <a:cxnLst/>
              <a:rect l="l" t="t" r="r" b="b"/>
              <a:pathLst>
                <a:path w="9139555" h="659130">
                  <a:moveTo>
                    <a:pt x="9139428" y="0"/>
                  </a:moveTo>
                  <a:lnTo>
                    <a:pt x="0" y="0"/>
                  </a:lnTo>
                  <a:lnTo>
                    <a:pt x="0" y="658952"/>
                  </a:lnTo>
                </a:path>
              </a:pathLst>
            </a:custGeom>
            <a:ln w="12711">
              <a:solidFill>
                <a:srgbClr val="1E397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[FASE</a:t>
            </a:r>
            <a:r>
              <a:rPr dirty="0" spc="-35"/>
              <a:t> </a:t>
            </a:r>
            <a:r>
              <a:rPr dirty="0"/>
              <a:t>3]</a:t>
            </a:r>
            <a:r>
              <a:rPr dirty="0" spc="250"/>
              <a:t> </a:t>
            </a:r>
            <a:r>
              <a:rPr dirty="0" spc="-10"/>
              <a:t>APLICA</a:t>
            </a:r>
          </a:p>
        </p:txBody>
      </p:sp>
      <p:sp>
        <p:nvSpPr>
          <p:cNvPr id="8" name="object 8" descr=""/>
          <p:cNvSpPr txBox="1"/>
          <p:nvPr/>
        </p:nvSpPr>
        <p:spPr>
          <a:xfrm>
            <a:off x="3374009" y="224154"/>
            <a:ext cx="1253490" cy="1911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50" i="1">
                <a:solidFill>
                  <a:srgbClr val="C7EBD3"/>
                </a:solidFill>
                <a:latin typeface="Calibri"/>
                <a:cs typeface="Calibri"/>
              </a:rPr>
              <a:t>—</a:t>
            </a:r>
            <a:r>
              <a:rPr dirty="0" sz="1050" spc="120" i="1">
                <a:solidFill>
                  <a:srgbClr val="C7EBD3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C7EBD3"/>
                </a:solidFill>
                <a:latin typeface="Calibri"/>
                <a:cs typeface="Calibri"/>
              </a:rPr>
              <a:t>Reflexión</a:t>
            </a:r>
            <a:r>
              <a:rPr dirty="0" sz="1050" spc="75" i="1">
                <a:solidFill>
                  <a:srgbClr val="C7EBD3"/>
                </a:solidFill>
                <a:latin typeface="Calibri"/>
                <a:cs typeface="Calibri"/>
              </a:rPr>
              <a:t> </a:t>
            </a:r>
            <a:r>
              <a:rPr dirty="0" sz="1050" spc="-10" i="1">
                <a:solidFill>
                  <a:srgbClr val="C7EBD3"/>
                </a:solidFill>
                <a:latin typeface="Calibri"/>
                <a:cs typeface="Calibri"/>
              </a:rPr>
              <a:t>personal:</a:t>
            </a:r>
            <a:endParaRPr sz="1050">
              <a:latin typeface="Calibri"/>
              <a:cs typeface="Calibri"/>
            </a:endParaRPr>
          </a:p>
        </p:txBody>
      </p:sp>
      <p:grpSp>
        <p:nvGrpSpPr>
          <p:cNvPr id="9" name="object 9" descr=""/>
          <p:cNvGrpSpPr/>
          <p:nvPr/>
        </p:nvGrpSpPr>
        <p:grpSpPr>
          <a:xfrm>
            <a:off x="137160" y="713231"/>
            <a:ext cx="8837930" cy="1477010"/>
            <a:chOff x="137160" y="713231"/>
            <a:chExt cx="8837930" cy="1477010"/>
          </a:xfrm>
        </p:grpSpPr>
        <p:pic>
          <p:nvPicPr>
            <p:cNvPr id="10" name="object 10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60" y="713231"/>
              <a:ext cx="8837676" cy="1476756"/>
            </a:xfrm>
            <a:prstGeom prst="rect">
              <a:avLst/>
            </a:prstGeom>
          </p:spPr>
        </p:pic>
        <p:sp>
          <p:nvSpPr>
            <p:cNvPr id="11" name="object 11" descr=""/>
            <p:cNvSpPr/>
            <p:nvPr/>
          </p:nvSpPr>
          <p:spPr>
            <a:xfrm>
              <a:off x="361187" y="773429"/>
              <a:ext cx="8559165" cy="1327150"/>
            </a:xfrm>
            <a:custGeom>
              <a:avLst/>
              <a:gdLst/>
              <a:ahLst/>
              <a:cxnLst/>
              <a:rect l="l" t="t" r="r" b="b"/>
              <a:pathLst>
                <a:path w="8559165" h="1327150">
                  <a:moveTo>
                    <a:pt x="0" y="1327022"/>
                  </a:moveTo>
                  <a:lnTo>
                    <a:pt x="8558784" y="1327022"/>
                  </a:lnTo>
                  <a:lnTo>
                    <a:pt x="8558784" y="0"/>
                  </a:lnTo>
                  <a:lnTo>
                    <a:pt x="0" y="0"/>
                  </a:lnTo>
                  <a:lnTo>
                    <a:pt x="0" y="1327022"/>
                  </a:lnTo>
                  <a:close/>
                </a:path>
              </a:pathLst>
            </a:custGeom>
            <a:solidFill>
              <a:srgbClr val="E8EDF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233172" y="773429"/>
              <a:ext cx="8686800" cy="1327150"/>
            </a:xfrm>
            <a:custGeom>
              <a:avLst/>
              <a:gdLst/>
              <a:ahLst/>
              <a:cxnLst/>
              <a:rect l="l" t="t" r="r" b="b"/>
              <a:pathLst>
                <a:path w="8686800" h="1327150">
                  <a:moveTo>
                    <a:pt x="0" y="1327022"/>
                  </a:moveTo>
                  <a:lnTo>
                    <a:pt x="8686800" y="1327022"/>
                  </a:lnTo>
                  <a:lnTo>
                    <a:pt x="8686800" y="0"/>
                  </a:lnTo>
                  <a:lnTo>
                    <a:pt x="0" y="0"/>
                  </a:lnTo>
                  <a:lnTo>
                    <a:pt x="0" y="1327022"/>
                  </a:lnTo>
                  <a:close/>
                </a:path>
              </a:pathLst>
            </a:custGeom>
            <a:ln w="12711">
              <a:solidFill>
                <a:srgbClr val="8AAAD3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233172" y="773429"/>
              <a:ext cx="128270" cy="1327150"/>
            </a:xfrm>
            <a:custGeom>
              <a:avLst/>
              <a:gdLst/>
              <a:ahLst/>
              <a:cxnLst/>
              <a:rect l="l" t="t" r="r" b="b"/>
              <a:pathLst>
                <a:path w="128270" h="1327150">
                  <a:moveTo>
                    <a:pt x="128015" y="0"/>
                  </a:moveTo>
                  <a:lnTo>
                    <a:pt x="0" y="0"/>
                  </a:lnTo>
                  <a:lnTo>
                    <a:pt x="0" y="1327022"/>
                  </a:lnTo>
                  <a:lnTo>
                    <a:pt x="128015" y="1327022"/>
                  </a:lnTo>
                  <a:lnTo>
                    <a:pt x="128015" y="0"/>
                  </a:lnTo>
                  <a:close/>
                </a:path>
              </a:pathLst>
            </a:custGeom>
            <a:solidFill>
              <a:srgbClr val="1E397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233172" y="773429"/>
              <a:ext cx="128270" cy="1327150"/>
            </a:xfrm>
            <a:custGeom>
              <a:avLst/>
              <a:gdLst/>
              <a:ahLst/>
              <a:cxnLst/>
              <a:rect l="l" t="t" r="r" b="b"/>
              <a:pathLst>
                <a:path w="128270" h="1327150">
                  <a:moveTo>
                    <a:pt x="0" y="1327022"/>
                  </a:moveTo>
                  <a:lnTo>
                    <a:pt x="128015" y="1327022"/>
                  </a:lnTo>
                  <a:lnTo>
                    <a:pt x="128015" y="0"/>
                  </a:lnTo>
                  <a:lnTo>
                    <a:pt x="0" y="0"/>
                  </a:lnTo>
                  <a:lnTo>
                    <a:pt x="0" y="1327022"/>
                  </a:lnTo>
                  <a:close/>
                </a:path>
              </a:pathLst>
            </a:custGeom>
            <a:ln w="12711">
              <a:solidFill>
                <a:srgbClr val="1E397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20"/>
              </a:spcBef>
            </a:pPr>
            <a:r>
              <a:rPr dirty="0" spc="20"/>
              <a:t>✶</a:t>
            </a:r>
          </a:p>
          <a:p>
            <a:pPr marL="347345" marR="127000">
              <a:lnSpc>
                <a:spcPct val="100000"/>
              </a:lnSpc>
              <a:spcBef>
                <a:spcPts val="65"/>
              </a:spcBef>
            </a:pP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"Me veía</a:t>
            </a:r>
            <a:r>
              <a:rPr dirty="0" sz="1200" spc="-4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sentada</a:t>
            </a:r>
            <a:r>
              <a:rPr dirty="0" sz="1200" spc="2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en</a:t>
            </a:r>
            <a:r>
              <a:rPr dirty="0" sz="1200" spc="-4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abyecta</a:t>
            </a:r>
            <a:r>
              <a:rPr dirty="0" sz="1200" spc="-4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desesperación,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 reflexionando:</a:t>
            </a:r>
            <a:r>
              <a:rPr dirty="0" sz="1200" spc="-3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Si</a:t>
            </a:r>
            <a:r>
              <a:rPr dirty="0" sz="1200" spc="1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Jesús</a:t>
            </a:r>
            <a:r>
              <a:rPr dirty="0" sz="1200" spc="-3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estuviera</a:t>
            </a:r>
            <a:r>
              <a:rPr dirty="0" sz="1200" spc="2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en</a:t>
            </a:r>
            <a:r>
              <a:rPr dirty="0" sz="1200" spc="-4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la</a:t>
            </a:r>
            <a:r>
              <a:rPr dirty="0" sz="1200" spc="-4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Tierra,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iría</a:t>
            </a:r>
            <a:r>
              <a:rPr dirty="0" sz="1200" spc="2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a</a:t>
            </a:r>
            <a:r>
              <a:rPr dirty="0" sz="1200" spc="-4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él,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me postraría</a:t>
            </a:r>
            <a:r>
              <a:rPr dirty="0" sz="1200" spc="2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a</a:t>
            </a:r>
            <a:r>
              <a:rPr dirty="0" sz="1200" spc="-4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sus</a:t>
            </a:r>
            <a:r>
              <a:rPr dirty="0" sz="1200" spc="-3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pies</a:t>
            </a:r>
            <a:r>
              <a:rPr dirty="0" sz="1200" spc="7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y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25" i="1">
                <a:solidFill>
                  <a:srgbClr val="1A1A1A"/>
                </a:solidFill>
                <a:latin typeface="Calibri"/>
                <a:cs typeface="Calibri"/>
              </a:rPr>
              <a:t>le</a:t>
            </a:r>
            <a:r>
              <a:rPr dirty="0" sz="1200" spc="-2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contaría</a:t>
            </a:r>
            <a:r>
              <a:rPr dirty="0" sz="1200" spc="-3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todos</a:t>
            </a:r>
            <a:r>
              <a:rPr dirty="0" sz="1200" spc="-2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mis</a:t>
            </a:r>
            <a:r>
              <a:rPr dirty="0" sz="1200" spc="4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sufrimientos.</a:t>
            </a:r>
            <a:r>
              <a:rPr dirty="0" sz="1200" spc="-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No</a:t>
            </a:r>
            <a:r>
              <a:rPr dirty="0" sz="1200" spc="-3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me</a:t>
            </a:r>
            <a:r>
              <a:rPr dirty="0" sz="1200" spc="1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rechazaría.</a:t>
            </a:r>
            <a:r>
              <a:rPr dirty="0" sz="1200" spc="-7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Tendría</a:t>
            </a:r>
            <a:r>
              <a:rPr dirty="0" sz="1200" spc="-3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misericordia</a:t>
            </a:r>
            <a:r>
              <a:rPr dirty="0" sz="1200" spc="3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1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20" i="1">
                <a:solidFill>
                  <a:srgbClr val="1A1A1A"/>
                </a:solidFill>
                <a:latin typeface="Calibri"/>
                <a:cs typeface="Calibri"/>
              </a:rPr>
              <a:t>mí."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050">
              <a:latin typeface="Calibri"/>
              <a:cs typeface="Calibri"/>
            </a:endParaRPr>
          </a:p>
          <a:p>
            <a:pPr algn="r" marR="5080">
              <a:lnSpc>
                <a:spcPct val="100000"/>
              </a:lnSpc>
            </a:pPr>
            <a:r>
              <a:rPr dirty="0" sz="1000" i="1">
                <a:latin typeface="Calibri"/>
                <a:cs typeface="Calibri"/>
              </a:rPr>
              <a:t>—</a:t>
            </a:r>
            <a:r>
              <a:rPr dirty="0" sz="1000" spc="-15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Elena</a:t>
            </a:r>
            <a:r>
              <a:rPr dirty="0" sz="1000" spc="-20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de</a:t>
            </a:r>
            <a:r>
              <a:rPr dirty="0" sz="1000" spc="20" i="1">
                <a:latin typeface="Calibri"/>
                <a:cs typeface="Calibri"/>
              </a:rPr>
              <a:t> </a:t>
            </a:r>
            <a:r>
              <a:rPr dirty="0" sz="1000" spc="-10" i="1">
                <a:latin typeface="Calibri"/>
                <a:cs typeface="Calibri"/>
              </a:rPr>
              <a:t>White,</a:t>
            </a:r>
            <a:r>
              <a:rPr dirty="0" sz="1000" spc="-40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Primeros</a:t>
            </a:r>
            <a:r>
              <a:rPr dirty="0" sz="1000" spc="35" i="1">
                <a:latin typeface="Calibri"/>
                <a:cs typeface="Calibri"/>
              </a:rPr>
              <a:t> </a:t>
            </a:r>
            <a:r>
              <a:rPr dirty="0" sz="1000" spc="-10" i="1">
                <a:latin typeface="Calibri"/>
                <a:cs typeface="Calibri"/>
              </a:rPr>
              <a:t>escritos,</a:t>
            </a:r>
            <a:r>
              <a:rPr dirty="0" sz="1000" spc="-45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p.</a:t>
            </a:r>
            <a:r>
              <a:rPr dirty="0" sz="1000" spc="35" i="1">
                <a:latin typeface="Calibri"/>
                <a:cs typeface="Calibri"/>
              </a:rPr>
              <a:t> </a:t>
            </a:r>
            <a:r>
              <a:rPr dirty="0" sz="1000" spc="-25" i="1">
                <a:latin typeface="Calibri"/>
                <a:cs typeface="Calibri"/>
              </a:rPr>
              <a:t>78</a:t>
            </a:r>
            <a:endParaRPr sz="1000">
              <a:latin typeface="Calibri"/>
              <a:cs typeface="Calibri"/>
            </a:endParaRPr>
          </a:p>
        </p:txBody>
      </p:sp>
      <p:grpSp>
        <p:nvGrpSpPr>
          <p:cNvPr id="16" name="object 16" descr=""/>
          <p:cNvGrpSpPr/>
          <p:nvPr/>
        </p:nvGrpSpPr>
        <p:grpSpPr>
          <a:xfrm>
            <a:off x="137160" y="2093975"/>
            <a:ext cx="8837930" cy="2729865"/>
            <a:chOff x="137160" y="2093975"/>
            <a:chExt cx="8837930" cy="2729865"/>
          </a:xfrm>
        </p:grpSpPr>
        <p:pic>
          <p:nvPicPr>
            <p:cNvPr id="17" name="object 1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7160" y="2093975"/>
              <a:ext cx="8837676" cy="982980"/>
            </a:xfrm>
            <a:prstGeom prst="rect">
              <a:avLst/>
            </a:prstGeom>
          </p:spPr>
        </p:pic>
        <p:pic>
          <p:nvPicPr>
            <p:cNvPr id="18" name="object 18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37160" y="2962655"/>
              <a:ext cx="8837676" cy="992123"/>
            </a:xfrm>
            <a:prstGeom prst="rect">
              <a:avLst/>
            </a:prstGeom>
          </p:spPr>
        </p:pic>
        <p:sp>
          <p:nvSpPr>
            <p:cNvPr id="19" name="object 19" descr=""/>
            <p:cNvSpPr/>
            <p:nvPr/>
          </p:nvSpPr>
          <p:spPr>
            <a:xfrm>
              <a:off x="361187" y="3024784"/>
              <a:ext cx="8559165" cy="833119"/>
            </a:xfrm>
            <a:custGeom>
              <a:avLst/>
              <a:gdLst/>
              <a:ahLst/>
              <a:cxnLst/>
              <a:rect l="l" t="t" r="r" b="b"/>
              <a:pathLst>
                <a:path w="8559165" h="833120">
                  <a:moveTo>
                    <a:pt x="0" y="832840"/>
                  </a:moveTo>
                  <a:lnTo>
                    <a:pt x="8558784" y="832840"/>
                  </a:lnTo>
                  <a:lnTo>
                    <a:pt x="8558784" y="0"/>
                  </a:lnTo>
                  <a:lnTo>
                    <a:pt x="0" y="0"/>
                  </a:lnTo>
                  <a:lnTo>
                    <a:pt x="0" y="832840"/>
                  </a:lnTo>
                  <a:close/>
                </a:path>
              </a:pathLst>
            </a:custGeom>
            <a:solidFill>
              <a:srgbClr val="E8EDF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233172" y="3024784"/>
              <a:ext cx="128270" cy="833119"/>
            </a:xfrm>
            <a:custGeom>
              <a:avLst/>
              <a:gdLst/>
              <a:ahLst/>
              <a:cxnLst/>
              <a:rect l="l" t="t" r="r" b="b"/>
              <a:pathLst>
                <a:path w="128270" h="833120">
                  <a:moveTo>
                    <a:pt x="128015" y="0"/>
                  </a:moveTo>
                  <a:lnTo>
                    <a:pt x="0" y="0"/>
                  </a:lnTo>
                  <a:lnTo>
                    <a:pt x="0" y="832840"/>
                  </a:lnTo>
                  <a:lnTo>
                    <a:pt x="128015" y="832840"/>
                  </a:lnTo>
                  <a:lnTo>
                    <a:pt x="128015" y="0"/>
                  </a:lnTo>
                  <a:close/>
                </a:path>
              </a:pathLst>
            </a:custGeom>
            <a:solidFill>
              <a:srgbClr val="1E3978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1" name="object 21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37160" y="3831335"/>
              <a:ext cx="8837676" cy="992124"/>
            </a:xfrm>
            <a:prstGeom prst="rect">
              <a:avLst/>
            </a:prstGeom>
          </p:spPr>
        </p:pic>
      </p:grpSp>
      <p:grpSp>
        <p:nvGrpSpPr>
          <p:cNvPr id="22" name="object 22" descr=""/>
          <p:cNvGrpSpPr/>
          <p:nvPr/>
        </p:nvGrpSpPr>
        <p:grpSpPr>
          <a:xfrm>
            <a:off x="233172" y="3894239"/>
            <a:ext cx="8686800" cy="833119"/>
            <a:chOff x="233172" y="3894239"/>
            <a:chExt cx="8686800" cy="833119"/>
          </a:xfrm>
        </p:grpSpPr>
        <p:sp>
          <p:nvSpPr>
            <p:cNvPr id="23" name="object 23" descr=""/>
            <p:cNvSpPr/>
            <p:nvPr/>
          </p:nvSpPr>
          <p:spPr>
            <a:xfrm>
              <a:off x="361188" y="3894239"/>
              <a:ext cx="8559165" cy="833119"/>
            </a:xfrm>
            <a:custGeom>
              <a:avLst/>
              <a:gdLst/>
              <a:ahLst/>
              <a:cxnLst/>
              <a:rect l="l" t="t" r="r" b="b"/>
              <a:pathLst>
                <a:path w="8559165" h="833120">
                  <a:moveTo>
                    <a:pt x="0" y="832840"/>
                  </a:moveTo>
                  <a:lnTo>
                    <a:pt x="8558784" y="832840"/>
                  </a:lnTo>
                  <a:lnTo>
                    <a:pt x="8558784" y="0"/>
                  </a:lnTo>
                  <a:lnTo>
                    <a:pt x="0" y="0"/>
                  </a:lnTo>
                  <a:lnTo>
                    <a:pt x="0" y="83284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233172" y="3894239"/>
              <a:ext cx="128270" cy="833119"/>
            </a:xfrm>
            <a:custGeom>
              <a:avLst/>
              <a:gdLst/>
              <a:ahLst/>
              <a:cxnLst/>
              <a:rect l="l" t="t" r="r" b="b"/>
              <a:pathLst>
                <a:path w="128270" h="833120">
                  <a:moveTo>
                    <a:pt x="128015" y="0"/>
                  </a:moveTo>
                  <a:lnTo>
                    <a:pt x="0" y="0"/>
                  </a:lnTo>
                  <a:lnTo>
                    <a:pt x="0" y="832840"/>
                  </a:lnTo>
                  <a:lnTo>
                    <a:pt x="128015" y="832840"/>
                  </a:lnTo>
                  <a:lnTo>
                    <a:pt x="128015" y="0"/>
                  </a:lnTo>
                  <a:close/>
                </a:path>
              </a:pathLst>
            </a:custGeom>
            <a:solidFill>
              <a:srgbClr val="1E3978"/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25" name="object 25" descr=""/>
          <p:cNvGraphicFramePr>
            <a:graphicFrameLocks noGrp="1"/>
          </p:cNvGraphicFramePr>
          <p:nvPr/>
        </p:nvGraphicFramePr>
        <p:xfrm>
          <a:off x="226816" y="2148986"/>
          <a:ext cx="8776335" cy="25711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8270"/>
                <a:gridCol w="8559165"/>
              </a:tblGrid>
              <a:tr h="850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1E3978"/>
                      </a:solidFill>
                      <a:prstDash val="solid"/>
                    </a:lnL>
                    <a:lnR w="12700">
                      <a:solidFill>
                        <a:srgbClr val="1E3978"/>
                      </a:solidFill>
                      <a:prstDash val="solid"/>
                    </a:lnR>
                    <a:lnT w="12700">
                      <a:solidFill>
                        <a:srgbClr val="1E3978"/>
                      </a:solidFill>
                      <a:prstDash val="solid"/>
                    </a:lnT>
                    <a:lnB w="12700">
                      <a:solidFill>
                        <a:srgbClr val="8AAAD3"/>
                      </a:solidFill>
                      <a:prstDash val="solid"/>
                    </a:lnB>
                    <a:solidFill>
                      <a:srgbClr val="1E39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151130">
                        <a:lnSpc>
                          <a:spcPct val="100000"/>
                        </a:lnSpc>
                      </a:pPr>
                      <a:r>
                        <a:rPr dirty="0" sz="1300" b="1">
                          <a:solidFill>
                            <a:srgbClr val="1E3978"/>
                          </a:solidFill>
                          <a:latin typeface="Calibri"/>
                          <a:cs typeface="Calibri"/>
                        </a:rPr>
                        <a:t>1.</a:t>
                      </a:r>
                      <a:r>
                        <a:rPr dirty="0" sz="1300" spc="434" b="1">
                          <a:solidFill>
                            <a:srgbClr val="1E397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¿Cuándo</a:t>
                      </a:r>
                      <a:r>
                        <a:rPr dirty="0" sz="1200" spc="5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estás</a:t>
                      </a:r>
                      <a:r>
                        <a:rPr dirty="0" sz="1200" spc="8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200" spc="5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medio</a:t>
                      </a:r>
                      <a:r>
                        <a:rPr dirty="0" sz="1200" spc="14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200" spc="1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una</a:t>
                      </a:r>
                      <a:r>
                        <a:rPr dirty="0" sz="1200" spc="3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tormenta,</a:t>
                      </a:r>
                      <a:r>
                        <a:rPr dirty="0" sz="1200" spc="12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tu</a:t>
                      </a:r>
                      <a:r>
                        <a:rPr dirty="0" sz="1200" spc="5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primera</a:t>
                      </a:r>
                      <a:r>
                        <a:rPr dirty="0" sz="1200" spc="3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reacción</a:t>
                      </a:r>
                      <a:r>
                        <a:rPr dirty="0" sz="1200" spc="5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</a:t>
                      </a:r>
                      <a:r>
                        <a:rPr dirty="0" sz="1200" spc="8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200" spc="13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miedo</a:t>
                      </a:r>
                      <a:r>
                        <a:rPr dirty="0" sz="1200" spc="5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1200" spc="14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200" spc="12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confianza</a:t>
                      </a:r>
                      <a:r>
                        <a:rPr dirty="0" sz="1200" spc="114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200" spc="14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200" spc="3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presencia</a:t>
                      </a:r>
                      <a:r>
                        <a:rPr dirty="0" sz="1200" spc="12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200" spc="9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Jesús?</a:t>
                      </a:r>
                      <a:r>
                        <a:rPr dirty="0" sz="1200" spc="8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2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¿Qué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15113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te</a:t>
                      </a:r>
                      <a:r>
                        <a:rPr dirty="0" sz="1200" spc="8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ayuda</a:t>
                      </a:r>
                      <a:r>
                        <a:rPr dirty="0" sz="1200" spc="1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200" spc="1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recordar</a:t>
                      </a:r>
                      <a:r>
                        <a:rPr dirty="0" sz="1200" spc="5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200" spc="8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él</a:t>
                      </a:r>
                      <a:r>
                        <a:rPr dirty="0" sz="1200" spc="12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está</a:t>
                      </a:r>
                      <a:r>
                        <a:rPr dirty="0" sz="1200" spc="1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200" spc="4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200" spc="4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bote</a:t>
                      </a:r>
                      <a:r>
                        <a:rPr dirty="0" sz="1200" spc="9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contigo?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12700">
                      <a:solidFill>
                        <a:srgbClr val="1E3978"/>
                      </a:solidFill>
                      <a:prstDash val="solid"/>
                    </a:lnL>
                    <a:lnR w="12700">
                      <a:solidFill>
                        <a:srgbClr val="8AAAD3"/>
                      </a:solidFill>
                      <a:prstDash val="solid"/>
                    </a:lnR>
                    <a:lnT w="12700">
                      <a:solidFill>
                        <a:srgbClr val="8AAAD3"/>
                      </a:solidFill>
                      <a:prstDash val="solid"/>
                    </a:lnT>
                    <a:lnB w="12700">
                      <a:solidFill>
                        <a:srgbClr val="8AAAD3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8693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1E3978"/>
                      </a:solidFill>
                      <a:prstDash val="solid"/>
                    </a:lnL>
                    <a:lnR w="12700">
                      <a:solidFill>
                        <a:srgbClr val="1E3978"/>
                      </a:solidFill>
                      <a:prstDash val="solid"/>
                    </a:lnR>
                    <a:lnT w="12700">
                      <a:solidFill>
                        <a:srgbClr val="1E3978"/>
                      </a:solidFill>
                      <a:prstDash val="solid"/>
                    </a:lnT>
                    <a:lnB w="12700">
                      <a:solidFill>
                        <a:srgbClr val="1E39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151130" marR="483870">
                        <a:lnSpc>
                          <a:spcPct val="103499"/>
                        </a:lnSpc>
                      </a:pPr>
                      <a:r>
                        <a:rPr dirty="0" sz="1300" b="1">
                          <a:solidFill>
                            <a:srgbClr val="1E3978"/>
                          </a:solidFill>
                          <a:latin typeface="Calibri"/>
                          <a:cs typeface="Calibri"/>
                        </a:rPr>
                        <a:t>2.</a:t>
                      </a:r>
                      <a:r>
                        <a:rPr dirty="0" sz="1300" spc="105" b="1">
                          <a:solidFill>
                            <a:srgbClr val="1E3978"/>
                          </a:solidFill>
                          <a:latin typeface="Calibri"/>
                          <a:cs typeface="Calibri"/>
                        </a:rPr>
                        <a:t> 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¿Has</a:t>
                      </a:r>
                      <a:r>
                        <a:rPr dirty="0" sz="1200" spc="1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tenido</a:t>
                      </a:r>
                      <a:r>
                        <a:rPr dirty="0" sz="1200" spc="8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momentos</a:t>
                      </a:r>
                      <a:r>
                        <a:rPr dirty="0" sz="1200" spc="1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200" spc="9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200" spc="4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200" spc="8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podías</a:t>
                      </a:r>
                      <a:r>
                        <a:rPr dirty="0" sz="1200" spc="114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'encontrar'</a:t>
                      </a:r>
                      <a:r>
                        <a:rPr dirty="0" sz="1200" spc="1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200" spc="6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200" spc="114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pero</a:t>
                      </a:r>
                      <a:r>
                        <a:rPr dirty="0" sz="1200" spc="8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seguiste</a:t>
                      </a:r>
                      <a:r>
                        <a:rPr dirty="0" sz="1200" spc="13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caminando</a:t>
                      </a:r>
                      <a:r>
                        <a:rPr dirty="0" sz="1200" spc="8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200" spc="9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</a:t>
                      </a:r>
                      <a:r>
                        <a:rPr dirty="0" sz="1200" spc="8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sendero?</a:t>
                      </a:r>
                      <a:r>
                        <a:rPr dirty="0" sz="1200" spc="1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¿Qué</a:t>
                      </a:r>
                      <a:r>
                        <a:rPr dirty="0" sz="1200" spc="13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te</a:t>
                      </a:r>
                      <a:r>
                        <a:rPr dirty="0" sz="1200" spc="4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ayudó</a:t>
                      </a:r>
                      <a:r>
                        <a:rPr dirty="0" sz="1200" spc="8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seguir</a:t>
                      </a:r>
                      <a:r>
                        <a:rPr dirty="0" sz="1200" spc="13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adelante?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12700">
                      <a:solidFill>
                        <a:srgbClr val="1E3978"/>
                      </a:solidFill>
                      <a:prstDash val="solid"/>
                    </a:lnL>
                    <a:lnR w="12700">
                      <a:solidFill>
                        <a:srgbClr val="8AAAD3"/>
                      </a:solidFill>
                      <a:prstDash val="solid"/>
                    </a:lnR>
                    <a:lnT w="12700">
                      <a:solidFill>
                        <a:srgbClr val="8AAAD3"/>
                      </a:solidFill>
                      <a:prstDash val="solid"/>
                    </a:lnT>
                    <a:lnB w="12700">
                      <a:solidFill>
                        <a:srgbClr val="8AAAD3"/>
                      </a:solidFill>
                      <a:prstDash val="solid"/>
                    </a:lnB>
                  </a:tcPr>
                </a:tc>
              </a:tr>
              <a:tr h="850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1E3978"/>
                      </a:solidFill>
                      <a:prstDash val="solid"/>
                    </a:lnL>
                    <a:lnR w="12700">
                      <a:solidFill>
                        <a:srgbClr val="1E3978"/>
                      </a:solidFill>
                      <a:prstDash val="solid"/>
                    </a:lnR>
                    <a:lnT w="12700">
                      <a:solidFill>
                        <a:srgbClr val="1E3978"/>
                      </a:solidFill>
                      <a:prstDash val="solid"/>
                    </a:lnT>
                    <a:lnB w="12700">
                      <a:solidFill>
                        <a:srgbClr val="1E397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1511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300" b="1">
                          <a:solidFill>
                            <a:srgbClr val="1E3978"/>
                          </a:solidFill>
                          <a:latin typeface="Calibri"/>
                          <a:cs typeface="Calibri"/>
                        </a:rPr>
                        <a:t>3.</a:t>
                      </a:r>
                      <a:r>
                        <a:rPr dirty="0" sz="1300" spc="484" b="1">
                          <a:solidFill>
                            <a:srgbClr val="1E3978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¿En</a:t>
                      </a:r>
                      <a:r>
                        <a:rPr dirty="0" sz="1200" spc="16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qué</a:t>
                      </a:r>
                      <a:r>
                        <a:rPr dirty="0" sz="1200" spc="3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revés</a:t>
                      </a:r>
                      <a:r>
                        <a:rPr dirty="0" sz="1200" spc="10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1200" spc="7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dificultad</a:t>
                      </a:r>
                      <a:r>
                        <a:rPr dirty="0" sz="1200" spc="7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actual</a:t>
                      </a:r>
                      <a:r>
                        <a:rPr dirty="0" sz="1200" spc="7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necesitas</a:t>
                      </a:r>
                      <a:r>
                        <a:rPr dirty="0" sz="1200" spc="1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reconocer</a:t>
                      </a:r>
                      <a:r>
                        <a:rPr dirty="0" sz="1200" spc="9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200" spc="4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presencia</a:t>
                      </a:r>
                      <a:r>
                        <a:rPr dirty="0" sz="1200" spc="5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200" spc="3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Jesús</a:t>
                      </a:r>
                      <a:r>
                        <a:rPr dirty="0" sz="1200" spc="1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caminando</a:t>
                      </a:r>
                      <a:r>
                        <a:rPr dirty="0" sz="1200" spc="7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contigo</a:t>
                      </a:r>
                      <a:r>
                        <a:rPr dirty="0" sz="1200" spc="16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200" spc="8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confiar</a:t>
                      </a:r>
                      <a:r>
                        <a:rPr dirty="0" sz="1200" spc="17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200" spc="12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él</a:t>
                      </a:r>
                      <a:r>
                        <a:rPr dirty="0" sz="1200" spc="7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puede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15113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transformarlo</a:t>
                      </a:r>
                      <a:r>
                        <a:rPr dirty="0" sz="1200" spc="10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200" spc="12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algo</a:t>
                      </a:r>
                      <a:r>
                        <a:rPr dirty="0" sz="1200" spc="1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bueno?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12700">
                      <a:solidFill>
                        <a:srgbClr val="1E3978"/>
                      </a:solidFill>
                      <a:prstDash val="solid"/>
                    </a:lnL>
                    <a:lnR w="12700">
                      <a:solidFill>
                        <a:srgbClr val="8AAAD3"/>
                      </a:solidFill>
                      <a:prstDash val="solid"/>
                    </a:lnR>
                    <a:lnT w="12700">
                      <a:solidFill>
                        <a:srgbClr val="8AAAD3"/>
                      </a:solidFill>
                      <a:prstDash val="solid"/>
                    </a:lnT>
                    <a:lnB w="12700">
                      <a:solidFill>
                        <a:srgbClr val="8AAAD3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26" name="object 26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7" name="object 27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491B8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491B8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9" name="object 29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3"/>
            <a:ext cx="9144000" cy="5148580"/>
          </a:xfrm>
          <a:custGeom>
            <a:avLst/>
            <a:gdLst/>
            <a:ahLst/>
            <a:cxnLst/>
            <a:rect l="l" t="t" r="r" b="b"/>
            <a:pathLst>
              <a:path w="9144000" h="5148580">
                <a:moveTo>
                  <a:pt x="9144000" y="0"/>
                </a:moveTo>
                <a:lnTo>
                  <a:pt x="0" y="0"/>
                </a:lnTo>
                <a:lnTo>
                  <a:pt x="0" y="5148067"/>
                </a:lnTo>
                <a:lnTo>
                  <a:pt x="9144000" y="5148067"/>
                </a:lnTo>
                <a:lnTo>
                  <a:pt x="9144000" y="0"/>
                </a:lnTo>
                <a:close/>
              </a:path>
            </a:pathLst>
          </a:custGeom>
          <a:solidFill>
            <a:srgbClr val="491B89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6947656" y="-1783"/>
            <a:ext cx="2202815" cy="2026285"/>
            <a:chOff x="6947656" y="-1783"/>
            <a:chExt cx="2202815" cy="2026285"/>
          </a:xfrm>
        </p:grpSpPr>
        <p:sp>
          <p:nvSpPr>
            <p:cNvPr id="4" name="object 4" descr=""/>
            <p:cNvSpPr/>
            <p:nvPr/>
          </p:nvSpPr>
          <p:spPr>
            <a:xfrm>
              <a:off x="6954012" y="4571"/>
              <a:ext cx="2190115" cy="2013585"/>
            </a:xfrm>
            <a:custGeom>
              <a:avLst/>
              <a:gdLst/>
              <a:ahLst/>
              <a:cxnLst/>
              <a:rect l="l" t="t" r="r" b="b"/>
              <a:pathLst>
                <a:path w="2190115" h="2013585">
                  <a:moveTo>
                    <a:pt x="0" y="2013458"/>
                  </a:moveTo>
                  <a:lnTo>
                    <a:pt x="2189987" y="2013458"/>
                  </a:lnTo>
                  <a:lnTo>
                    <a:pt x="2189987" y="0"/>
                  </a:lnTo>
                  <a:lnTo>
                    <a:pt x="0" y="0"/>
                  </a:lnTo>
                  <a:lnTo>
                    <a:pt x="0" y="2013458"/>
                  </a:lnTo>
                  <a:close/>
                </a:path>
              </a:pathLst>
            </a:custGeom>
            <a:solidFill>
              <a:srgbClr val="C75A00">
                <a:alpha val="3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8801100" y="2018029"/>
              <a:ext cx="342900" cy="0"/>
            </a:xfrm>
            <a:custGeom>
              <a:avLst/>
              <a:gdLst/>
              <a:ahLst/>
              <a:cxnLst/>
              <a:rect l="l" t="t" r="r" b="b"/>
              <a:pathLst>
                <a:path w="342900" h="0">
                  <a:moveTo>
                    <a:pt x="0" y="0"/>
                  </a:moveTo>
                  <a:lnTo>
                    <a:pt x="342899" y="0"/>
                  </a:lnTo>
                </a:path>
              </a:pathLst>
            </a:custGeom>
            <a:ln w="12711">
              <a:solidFill>
                <a:srgbClr val="C75A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6954012" y="4571"/>
              <a:ext cx="2190115" cy="2013585"/>
            </a:xfrm>
            <a:custGeom>
              <a:avLst/>
              <a:gdLst/>
              <a:ahLst/>
              <a:cxnLst/>
              <a:rect l="l" t="t" r="r" b="b"/>
              <a:pathLst>
                <a:path w="2190115" h="2013585">
                  <a:moveTo>
                    <a:pt x="2189987" y="0"/>
                  </a:moveTo>
                  <a:lnTo>
                    <a:pt x="0" y="0"/>
                  </a:lnTo>
                  <a:lnTo>
                    <a:pt x="0" y="2013458"/>
                  </a:lnTo>
                </a:path>
              </a:pathLst>
            </a:custGeom>
            <a:ln w="12711">
              <a:solidFill>
                <a:srgbClr val="C75A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7" name="object 7" descr=""/>
          <p:cNvGrpSpPr/>
          <p:nvPr/>
        </p:nvGrpSpPr>
        <p:grpSpPr>
          <a:xfrm>
            <a:off x="-6667" y="803325"/>
            <a:ext cx="8814435" cy="4351655"/>
            <a:chOff x="-6667" y="803325"/>
            <a:chExt cx="8814435" cy="4351655"/>
          </a:xfrm>
        </p:grpSpPr>
        <p:sp>
          <p:nvSpPr>
            <p:cNvPr id="8" name="object 8" descr=""/>
            <p:cNvSpPr/>
            <p:nvPr/>
          </p:nvSpPr>
          <p:spPr>
            <a:xfrm>
              <a:off x="0" y="3299397"/>
              <a:ext cx="1605280" cy="1510665"/>
            </a:xfrm>
            <a:custGeom>
              <a:avLst/>
              <a:gdLst/>
              <a:ahLst/>
              <a:cxnLst/>
              <a:rect l="l" t="t" r="r" b="b"/>
              <a:pathLst>
                <a:path w="1605280" h="1510664">
                  <a:moveTo>
                    <a:pt x="0" y="1510049"/>
                  </a:moveTo>
                  <a:lnTo>
                    <a:pt x="1604772" y="1510049"/>
                  </a:lnTo>
                  <a:lnTo>
                    <a:pt x="1604772" y="0"/>
                  </a:lnTo>
                  <a:lnTo>
                    <a:pt x="0" y="0"/>
                  </a:lnTo>
                  <a:lnTo>
                    <a:pt x="0" y="1510049"/>
                  </a:lnTo>
                  <a:close/>
                </a:path>
              </a:pathLst>
            </a:custGeom>
            <a:solidFill>
              <a:srgbClr val="C75A00">
                <a:alpha val="30195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0" y="3299397"/>
              <a:ext cx="1605280" cy="1849120"/>
            </a:xfrm>
            <a:custGeom>
              <a:avLst/>
              <a:gdLst/>
              <a:ahLst/>
              <a:cxnLst/>
              <a:rect l="l" t="t" r="r" b="b"/>
              <a:pathLst>
                <a:path w="1605280" h="1849120">
                  <a:moveTo>
                    <a:pt x="1604771" y="1848673"/>
                  </a:moveTo>
                  <a:lnTo>
                    <a:pt x="1604771" y="0"/>
                  </a:lnTo>
                  <a:lnTo>
                    <a:pt x="0" y="0"/>
                  </a:lnTo>
                </a:path>
              </a:pathLst>
            </a:custGeom>
            <a:ln w="12711">
              <a:solidFill>
                <a:srgbClr val="C75A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352044" y="809993"/>
              <a:ext cx="119380" cy="3890010"/>
            </a:xfrm>
            <a:custGeom>
              <a:avLst/>
              <a:gdLst/>
              <a:ahLst/>
              <a:cxnLst/>
              <a:rect l="l" t="t" r="r" b="b"/>
              <a:pathLst>
                <a:path w="119379" h="3890010">
                  <a:moveTo>
                    <a:pt x="118872" y="0"/>
                  </a:moveTo>
                  <a:lnTo>
                    <a:pt x="0" y="0"/>
                  </a:lnTo>
                  <a:lnTo>
                    <a:pt x="0" y="3889629"/>
                  </a:lnTo>
                  <a:lnTo>
                    <a:pt x="118872" y="3889629"/>
                  </a:lnTo>
                  <a:lnTo>
                    <a:pt x="118872" y="0"/>
                  </a:lnTo>
                  <a:close/>
                </a:path>
              </a:pathLst>
            </a:custGeom>
            <a:solidFill>
              <a:srgbClr val="C75A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352044" y="809993"/>
              <a:ext cx="119380" cy="3890010"/>
            </a:xfrm>
            <a:custGeom>
              <a:avLst/>
              <a:gdLst/>
              <a:ahLst/>
              <a:cxnLst/>
              <a:rect l="l" t="t" r="r" b="b"/>
              <a:pathLst>
                <a:path w="119379" h="3890010">
                  <a:moveTo>
                    <a:pt x="0" y="3889629"/>
                  </a:moveTo>
                  <a:lnTo>
                    <a:pt x="118872" y="3889629"/>
                  </a:lnTo>
                  <a:lnTo>
                    <a:pt x="118872" y="0"/>
                  </a:lnTo>
                  <a:lnTo>
                    <a:pt x="0" y="0"/>
                  </a:lnTo>
                  <a:lnTo>
                    <a:pt x="0" y="3889629"/>
                  </a:lnTo>
                  <a:close/>
                </a:path>
              </a:pathLst>
            </a:custGeom>
            <a:ln w="12711">
              <a:solidFill>
                <a:srgbClr val="C75A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571500" y="1331594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8229600" y="0"/>
                  </a:moveTo>
                  <a:lnTo>
                    <a:pt x="0" y="0"/>
                  </a:lnTo>
                  <a:lnTo>
                    <a:pt x="0" y="997584"/>
                  </a:lnTo>
                  <a:lnTo>
                    <a:pt x="8229600" y="997584"/>
                  </a:lnTo>
                  <a:lnTo>
                    <a:pt x="8229600" y="0"/>
                  </a:lnTo>
                  <a:close/>
                </a:path>
              </a:pathLst>
            </a:custGeom>
            <a:solidFill>
              <a:srgbClr val="FFFFFF">
                <a:alpha val="92156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571500" y="1331594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0" y="997584"/>
                  </a:moveTo>
                  <a:lnTo>
                    <a:pt x="8229600" y="997584"/>
                  </a:lnTo>
                  <a:lnTo>
                    <a:pt x="8229600" y="0"/>
                  </a:lnTo>
                  <a:lnTo>
                    <a:pt x="0" y="0"/>
                  </a:lnTo>
                  <a:lnTo>
                    <a:pt x="0" y="997584"/>
                  </a:lnTo>
                  <a:close/>
                </a:path>
              </a:pathLst>
            </a:custGeom>
            <a:ln w="12711">
              <a:solidFill>
                <a:srgbClr val="C75A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717803" y="1459737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69">
                  <a:moveTo>
                    <a:pt x="146304" y="0"/>
                  </a:moveTo>
                  <a:lnTo>
                    <a:pt x="100062" y="7462"/>
                  </a:lnTo>
                  <a:lnTo>
                    <a:pt x="59900" y="28244"/>
                  </a:lnTo>
                  <a:lnTo>
                    <a:pt x="28229" y="59938"/>
                  </a:lnTo>
                  <a:lnTo>
                    <a:pt x="7459" y="100136"/>
                  </a:lnTo>
                  <a:lnTo>
                    <a:pt x="0" y="146431"/>
                  </a:lnTo>
                  <a:lnTo>
                    <a:pt x="7459" y="192725"/>
                  </a:lnTo>
                  <a:lnTo>
                    <a:pt x="28229" y="232923"/>
                  </a:lnTo>
                  <a:lnTo>
                    <a:pt x="59900" y="264617"/>
                  </a:lnTo>
                  <a:lnTo>
                    <a:pt x="100062" y="285399"/>
                  </a:lnTo>
                  <a:lnTo>
                    <a:pt x="146304" y="292862"/>
                  </a:lnTo>
                  <a:lnTo>
                    <a:pt x="192545" y="285399"/>
                  </a:lnTo>
                  <a:lnTo>
                    <a:pt x="232707" y="264617"/>
                  </a:lnTo>
                  <a:lnTo>
                    <a:pt x="264378" y="232923"/>
                  </a:lnTo>
                  <a:lnTo>
                    <a:pt x="285148" y="192725"/>
                  </a:lnTo>
                  <a:lnTo>
                    <a:pt x="292608" y="146431"/>
                  </a:lnTo>
                  <a:lnTo>
                    <a:pt x="285148" y="100136"/>
                  </a:lnTo>
                  <a:lnTo>
                    <a:pt x="264378" y="59938"/>
                  </a:lnTo>
                  <a:lnTo>
                    <a:pt x="232707" y="28244"/>
                  </a:lnTo>
                  <a:lnTo>
                    <a:pt x="192545" y="7462"/>
                  </a:lnTo>
                  <a:lnTo>
                    <a:pt x="146304" y="0"/>
                  </a:lnTo>
                  <a:close/>
                </a:path>
              </a:pathLst>
            </a:custGeom>
            <a:solidFill>
              <a:srgbClr val="C75A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717803" y="1459737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69">
                  <a:moveTo>
                    <a:pt x="0" y="146431"/>
                  </a:moveTo>
                  <a:lnTo>
                    <a:pt x="7459" y="100136"/>
                  </a:lnTo>
                  <a:lnTo>
                    <a:pt x="28229" y="59938"/>
                  </a:lnTo>
                  <a:lnTo>
                    <a:pt x="59900" y="28244"/>
                  </a:lnTo>
                  <a:lnTo>
                    <a:pt x="100062" y="7462"/>
                  </a:lnTo>
                  <a:lnTo>
                    <a:pt x="146304" y="0"/>
                  </a:lnTo>
                  <a:lnTo>
                    <a:pt x="192545" y="7462"/>
                  </a:lnTo>
                  <a:lnTo>
                    <a:pt x="232707" y="28244"/>
                  </a:lnTo>
                  <a:lnTo>
                    <a:pt x="264378" y="59938"/>
                  </a:lnTo>
                  <a:lnTo>
                    <a:pt x="285148" y="100136"/>
                  </a:lnTo>
                  <a:lnTo>
                    <a:pt x="292608" y="146431"/>
                  </a:lnTo>
                  <a:lnTo>
                    <a:pt x="285148" y="192725"/>
                  </a:lnTo>
                  <a:lnTo>
                    <a:pt x="264378" y="232923"/>
                  </a:lnTo>
                  <a:lnTo>
                    <a:pt x="232707" y="264617"/>
                  </a:lnTo>
                  <a:lnTo>
                    <a:pt x="192545" y="285399"/>
                  </a:lnTo>
                  <a:lnTo>
                    <a:pt x="146304" y="292862"/>
                  </a:lnTo>
                  <a:lnTo>
                    <a:pt x="100062" y="285399"/>
                  </a:lnTo>
                  <a:lnTo>
                    <a:pt x="59900" y="264617"/>
                  </a:lnTo>
                  <a:lnTo>
                    <a:pt x="28229" y="232923"/>
                  </a:lnTo>
                  <a:lnTo>
                    <a:pt x="7459" y="192725"/>
                  </a:lnTo>
                  <a:lnTo>
                    <a:pt x="0" y="146431"/>
                  </a:lnTo>
                  <a:close/>
                </a:path>
              </a:pathLst>
            </a:custGeom>
            <a:ln w="12711">
              <a:solidFill>
                <a:srgbClr val="C75A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 descr=""/>
          <p:cNvSpPr txBox="1"/>
          <p:nvPr/>
        </p:nvSpPr>
        <p:spPr>
          <a:xfrm>
            <a:off x="345688" y="254489"/>
            <a:ext cx="2756535" cy="452120"/>
          </a:xfrm>
          <a:prstGeom prst="rect">
            <a:avLst/>
          </a:prstGeom>
          <a:solidFill>
            <a:srgbClr val="C75A00"/>
          </a:solidFill>
        </p:spPr>
        <p:txBody>
          <a:bodyPr wrap="square" lIns="0" tIns="571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900">
              <a:latin typeface="Times New Roman"/>
              <a:cs typeface="Times New Roman"/>
            </a:endParaRPr>
          </a:p>
          <a:p>
            <a:pPr marL="509270">
              <a:lnSpc>
                <a:spcPct val="100000"/>
              </a:lnSpc>
            </a:pPr>
            <a:r>
              <a:rPr dirty="0" sz="1050" b="1">
                <a:solidFill>
                  <a:srgbClr val="FFFFFF"/>
                </a:solidFill>
                <a:latin typeface="Calibri"/>
                <a:cs typeface="Calibri"/>
              </a:rPr>
              <a:t>[FASE</a:t>
            </a:r>
            <a:r>
              <a:rPr dirty="0" sz="1050" spc="3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1">
                <a:solidFill>
                  <a:srgbClr val="FFFFFF"/>
                </a:solidFill>
                <a:latin typeface="Calibri"/>
                <a:cs typeface="Calibri"/>
              </a:rPr>
              <a:t>4]</a:t>
            </a:r>
            <a:r>
              <a:rPr dirty="0" sz="1050" spc="21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1">
                <a:solidFill>
                  <a:srgbClr val="FFFFFF"/>
                </a:solidFill>
                <a:latin typeface="Calibri"/>
                <a:cs typeface="Calibri"/>
              </a:rPr>
              <a:t>CREA</a:t>
            </a:r>
            <a:r>
              <a:rPr dirty="0" sz="1050" spc="2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1">
                <a:solidFill>
                  <a:srgbClr val="FFFFFF"/>
                </a:solidFill>
                <a:latin typeface="Calibri"/>
                <a:cs typeface="Calibri"/>
              </a:rPr>
              <a:t>—</a:t>
            </a:r>
            <a:r>
              <a:rPr dirty="0" sz="1050" spc="-2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1">
                <a:solidFill>
                  <a:srgbClr val="FFFFFF"/>
                </a:solidFill>
                <a:latin typeface="Calibri"/>
                <a:cs typeface="Calibri"/>
              </a:rPr>
              <a:t>MI</a:t>
            </a:r>
            <a:r>
              <a:rPr dirty="0" sz="1050" spc="-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spc="-10" b="1">
                <a:solidFill>
                  <a:srgbClr val="FFFFFF"/>
                </a:solidFill>
                <a:latin typeface="Calibri"/>
                <a:cs typeface="Calibri"/>
              </a:rPr>
              <a:t>DECISIÓN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title"/>
          </p:nvPr>
        </p:nvSpPr>
        <p:spPr>
          <a:xfrm>
            <a:off x="646302" y="903223"/>
            <a:ext cx="3413760" cy="234950"/>
          </a:xfrm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Marca</a:t>
            </a:r>
            <a:r>
              <a:rPr dirty="0" sz="1350" spc="110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tu</a:t>
            </a:r>
            <a:r>
              <a:rPr dirty="0" sz="1350" spc="110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respuesta</a:t>
            </a:r>
            <a:r>
              <a:rPr dirty="0" sz="1350" spc="110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honesta</a:t>
            </a:r>
            <a:r>
              <a:rPr dirty="0" sz="1350" spc="35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para</a:t>
            </a:r>
            <a:r>
              <a:rPr dirty="0" sz="1350" spc="30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esta</a:t>
            </a:r>
            <a:r>
              <a:rPr dirty="0" sz="1350" spc="110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spc="-10" b="0" i="1">
                <a:solidFill>
                  <a:srgbClr val="D0E3F5"/>
                </a:solidFill>
                <a:latin typeface="Calibri"/>
                <a:cs typeface="Calibri"/>
              </a:rPr>
              <a:t>semana: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814984" y="1507680"/>
            <a:ext cx="90805" cy="1797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000" spc="5" b="1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158989" y="1617471"/>
            <a:ext cx="6381115" cy="21272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Esta</a:t>
            </a:r>
            <a:r>
              <a:rPr dirty="0" sz="1200" spc="7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semana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llevaré</a:t>
            </a:r>
            <a:r>
              <a:rPr dirty="0" sz="1200" spc="14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</a:t>
            </a:r>
            <a:r>
              <a:rPr dirty="0" sz="1200" spc="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Dios</a:t>
            </a:r>
            <a:r>
              <a:rPr dirty="0" sz="1200" spc="114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en</a:t>
            </a:r>
            <a:r>
              <a:rPr dirty="0" sz="1200" spc="9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oración</a:t>
            </a:r>
            <a:r>
              <a:rPr dirty="0" sz="1200" spc="9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alguna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situación</a:t>
            </a:r>
            <a:r>
              <a:rPr dirty="0" sz="1200" spc="9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difícil</a:t>
            </a:r>
            <a:r>
              <a:rPr dirty="0" sz="1200" spc="9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que</a:t>
            </a:r>
            <a:r>
              <a:rPr dirty="0" sz="1200" spc="14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estoy</a:t>
            </a:r>
            <a:r>
              <a:rPr dirty="0" sz="1200" spc="11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enfrentando</a:t>
            </a:r>
            <a:r>
              <a:rPr dirty="0" sz="1200" spc="9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y</a:t>
            </a:r>
            <a:r>
              <a:rPr dirty="0" sz="1200" spc="11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la</a:t>
            </a:r>
            <a:r>
              <a:rPr dirty="0" sz="1200" spc="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pondré</a:t>
            </a:r>
            <a:r>
              <a:rPr dirty="0" sz="1200" spc="5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25">
                <a:solidFill>
                  <a:srgbClr val="1A1A1A"/>
                </a:solidFill>
                <a:latin typeface="Calibri"/>
                <a:cs typeface="Calibri"/>
              </a:rPr>
              <a:t>en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158989" y="1810448"/>
            <a:ext cx="740410" cy="2127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sus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manos.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7971535" y="1721167"/>
            <a:ext cx="699135" cy="2019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71450" indent="-158750">
              <a:lnSpc>
                <a:spcPct val="100000"/>
              </a:lnSpc>
              <a:spcBef>
                <a:spcPts val="105"/>
              </a:spcBef>
              <a:buFont typeface="Segoe UI Symbol"/>
              <a:buChar char="☐"/>
              <a:tabLst>
                <a:tab pos="171450" algn="l"/>
              </a:tabLst>
            </a:pPr>
            <a:r>
              <a:rPr dirty="0" sz="1150" b="1">
                <a:solidFill>
                  <a:srgbClr val="C75A00"/>
                </a:solidFill>
                <a:latin typeface="Calibri"/>
                <a:cs typeface="Calibri"/>
              </a:rPr>
              <a:t>Sí</a:t>
            </a:r>
            <a:r>
              <a:rPr dirty="0" sz="1150" spc="254" b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C75A00"/>
                </a:solidFill>
                <a:latin typeface="Segoe UI Symbol"/>
                <a:cs typeface="Segoe UI Symbol"/>
              </a:rPr>
              <a:t>☐</a:t>
            </a:r>
            <a:r>
              <a:rPr dirty="0" sz="1150" spc="-70" b="1">
                <a:solidFill>
                  <a:srgbClr val="C75A00"/>
                </a:solidFill>
                <a:latin typeface="Segoe UI Symbol"/>
                <a:cs typeface="Segoe UI Symbol"/>
              </a:rPr>
              <a:t> </a:t>
            </a:r>
            <a:r>
              <a:rPr dirty="0" sz="1150" spc="-25" b="1">
                <a:solidFill>
                  <a:srgbClr val="C75A00"/>
                </a:solidFill>
                <a:latin typeface="Calibri"/>
                <a:cs typeface="Calibri"/>
              </a:rPr>
              <a:t>No</a:t>
            </a:r>
            <a:endParaRPr sz="1150">
              <a:latin typeface="Calibri"/>
              <a:cs typeface="Calibri"/>
            </a:endParaRPr>
          </a:p>
        </p:txBody>
      </p:sp>
      <p:grpSp>
        <p:nvGrpSpPr>
          <p:cNvPr id="22" name="object 22" descr=""/>
          <p:cNvGrpSpPr/>
          <p:nvPr/>
        </p:nvGrpSpPr>
        <p:grpSpPr>
          <a:xfrm>
            <a:off x="564832" y="2377503"/>
            <a:ext cx="8242934" cy="1010919"/>
            <a:chOff x="564832" y="2377503"/>
            <a:chExt cx="8242934" cy="1010919"/>
          </a:xfrm>
        </p:grpSpPr>
        <p:sp>
          <p:nvSpPr>
            <p:cNvPr id="23" name="object 23" descr=""/>
            <p:cNvSpPr/>
            <p:nvPr/>
          </p:nvSpPr>
          <p:spPr>
            <a:xfrm>
              <a:off x="571499" y="2384170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8229600" y="0"/>
                  </a:moveTo>
                  <a:lnTo>
                    <a:pt x="0" y="0"/>
                  </a:lnTo>
                  <a:lnTo>
                    <a:pt x="0" y="997584"/>
                  </a:lnTo>
                  <a:lnTo>
                    <a:pt x="8229600" y="997584"/>
                  </a:lnTo>
                  <a:lnTo>
                    <a:pt x="8229600" y="0"/>
                  </a:lnTo>
                  <a:close/>
                </a:path>
              </a:pathLst>
            </a:custGeom>
            <a:solidFill>
              <a:srgbClr val="FFEFE4">
                <a:alpha val="92156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571499" y="2384170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0" y="997584"/>
                  </a:moveTo>
                  <a:lnTo>
                    <a:pt x="8229600" y="997584"/>
                  </a:lnTo>
                  <a:lnTo>
                    <a:pt x="8229600" y="0"/>
                  </a:lnTo>
                  <a:lnTo>
                    <a:pt x="0" y="0"/>
                  </a:lnTo>
                  <a:lnTo>
                    <a:pt x="0" y="997584"/>
                  </a:lnTo>
                  <a:close/>
                </a:path>
              </a:pathLst>
            </a:custGeom>
            <a:ln w="12711">
              <a:solidFill>
                <a:srgbClr val="C75A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717803" y="2512313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69">
                  <a:moveTo>
                    <a:pt x="146304" y="0"/>
                  </a:moveTo>
                  <a:lnTo>
                    <a:pt x="100062" y="7462"/>
                  </a:lnTo>
                  <a:lnTo>
                    <a:pt x="59900" y="28244"/>
                  </a:lnTo>
                  <a:lnTo>
                    <a:pt x="28229" y="59938"/>
                  </a:lnTo>
                  <a:lnTo>
                    <a:pt x="7459" y="100136"/>
                  </a:lnTo>
                  <a:lnTo>
                    <a:pt x="0" y="146431"/>
                  </a:lnTo>
                  <a:lnTo>
                    <a:pt x="7459" y="192676"/>
                  </a:lnTo>
                  <a:lnTo>
                    <a:pt x="28229" y="232868"/>
                  </a:lnTo>
                  <a:lnTo>
                    <a:pt x="59900" y="264580"/>
                  </a:lnTo>
                  <a:lnTo>
                    <a:pt x="100062" y="285387"/>
                  </a:lnTo>
                  <a:lnTo>
                    <a:pt x="146304" y="292862"/>
                  </a:lnTo>
                  <a:lnTo>
                    <a:pt x="192545" y="285387"/>
                  </a:lnTo>
                  <a:lnTo>
                    <a:pt x="232707" y="264580"/>
                  </a:lnTo>
                  <a:lnTo>
                    <a:pt x="264378" y="232868"/>
                  </a:lnTo>
                  <a:lnTo>
                    <a:pt x="285148" y="192676"/>
                  </a:lnTo>
                  <a:lnTo>
                    <a:pt x="292608" y="146431"/>
                  </a:lnTo>
                  <a:lnTo>
                    <a:pt x="285148" y="100136"/>
                  </a:lnTo>
                  <a:lnTo>
                    <a:pt x="264378" y="59938"/>
                  </a:lnTo>
                  <a:lnTo>
                    <a:pt x="232707" y="28244"/>
                  </a:lnTo>
                  <a:lnTo>
                    <a:pt x="192545" y="7462"/>
                  </a:lnTo>
                  <a:lnTo>
                    <a:pt x="146304" y="0"/>
                  </a:lnTo>
                  <a:close/>
                </a:path>
              </a:pathLst>
            </a:custGeom>
            <a:solidFill>
              <a:srgbClr val="C75A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717803" y="2512313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69">
                  <a:moveTo>
                    <a:pt x="0" y="146431"/>
                  </a:moveTo>
                  <a:lnTo>
                    <a:pt x="7459" y="100136"/>
                  </a:lnTo>
                  <a:lnTo>
                    <a:pt x="28229" y="59938"/>
                  </a:lnTo>
                  <a:lnTo>
                    <a:pt x="59900" y="28244"/>
                  </a:lnTo>
                  <a:lnTo>
                    <a:pt x="100062" y="7462"/>
                  </a:lnTo>
                  <a:lnTo>
                    <a:pt x="146304" y="0"/>
                  </a:lnTo>
                  <a:lnTo>
                    <a:pt x="192545" y="7462"/>
                  </a:lnTo>
                  <a:lnTo>
                    <a:pt x="232707" y="28244"/>
                  </a:lnTo>
                  <a:lnTo>
                    <a:pt x="264378" y="59938"/>
                  </a:lnTo>
                  <a:lnTo>
                    <a:pt x="285148" y="100136"/>
                  </a:lnTo>
                  <a:lnTo>
                    <a:pt x="292608" y="146431"/>
                  </a:lnTo>
                  <a:lnTo>
                    <a:pt x="285148" y="192676"/>
                  </a:lnTo>
                  <a:lnTo>
                    <a:pt x="264378" y="232868"/>
                  </a:lnTo>
                  <a:lnTo>
                    <a:pt x="232707" y="264580"/>
                  </a:lnTo>
                  <a:lnTo>
                    <a:pt x="192545" y="285387"/>
                  </a:lnTo>
                  <a:lnTo>
                    <a:pt x="146304" y="292862"/>
                  </a:lnTo>
                  <a:lnTo>
                    <a:pt x="100062" y="285387"/>
                  </a:lnTo>
                  <a:lnTo>
                    <a:pt x="59900" y="264580"/>
                  </a:lnTo>
                  <a:lnTo>
                    <a:pt x="28229" y="232868"/>
                  </a:lnTo>
                  <a:lnTo>
                    <a:pt x="7459" y="192676"/>
                  </a:lnTo>
                  <a:lnTo>
                    <a:pt x="0" y="146431"/>
                  </a:lnTo>
                  <a:close/>
                </a:path>
              </a:pathLst>
            </a:custGeom>
            <a:ln w="12711">
              <a:solidFill>
                <a:srgbClr val="C75A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7" name="object 27" descr=""/>
          <p:cNvSpPr txBox="1"/>
          <p:nvPr/>
        </p:nvSpPr>
        <p:spPr>
          <a:xfrm>
            <a:off x="814984" y="2563050"/>
            <a:ext cx="90805" cy="1797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000" spc="5" b="1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1158989" y="2768345"/>
            <a:ext cx="5872480" cy="2127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Leeré</a:t>
            </a:r>
            <a:r>
              <a:rPr dirty="0" sz="1200" spc="13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Job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19:23-27</a:t>
            </a:r>
            <a:r>
              <a:rPr dirty="0" sz="1200" spc="11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cada</a:t>
            </a:r>
            <a:r>
              <a:rPr dirty="0" sz="1200" spc="16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día</a:t>
            </a:r>
            <a:r>
              <a:rPr dirty="0" sz="1200" spc="7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esta</a:t>
            </a:r>
            <a:r>
              <a:rPr dirty="0" sz="1200" spc="7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semana</a:t>
            </a:r>
            <a:r>
              <a:rPr dirty="0" sz="1200" spc="16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y</a:t>
            </a:r>
            <a:r>
              <a:rPr dirty="0" sz="1200" spc="1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declararé</a:t>
            </a:r>
            <a:r>
              <a:rPr dirty="0" sz="1200" spc="4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con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Job:</a:t>
            </a:r>
            <a:r>
              <a:rPr dirty="0" sz="1200" spc="12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'Yo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sé</a:t>
            </a:r>
            <a:r>
              <a:rPr dirty="0" sz="1200" spc="4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que</a:t>
            </a:r>
            <a:r>
              <a:rPr dirty="0" sz="1200" spc="4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mi</a:t>
            </a:r>
            <a:r>
              <a:rPr dirty="0" sz="1200" spc="9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Redentor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vive'.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7971535" y="2776537"/>
            <a:ext cx="699135" cy="2019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71450" indent="-158750">
              <a:lnSpc>
                <a:spcPct val="100000"/>
              </a:lnSpc>
              <a:spcBef>
                <a:spcPts val="105"/>
              </a:spcBef>
              <a:buFont typeface="Segoe UI Symbol"/>
              <a:buChar char="☐"/>
              <a:tabLst>
                <a:tab pos="171450" algn="l"/>
              </a:tabLst>
            </a:pPr>
            <a:r>
              <a:rPr dirty="0" sz="1150" b="1">
                <a:solidFill>
                  <a:srgbClr val="C75A00"/>
                </a:solidFill>
                <a:latin typeface="Calibri"/>
                <a:cs typeface="Calibri"/>
              </a:rPr>
              <a:t>Sí</a:t>
            </a:r>
            <a:r>
              <a:rPr dirty="0" sz="1150" spc="254" b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C75A00"/>
                </a:solidFill>
                <a:latin typeface="Segoe UI Symbol"/>
                <a:cs typeface="Segoe UI Symbol"/>
              </a:rPr>
              <a:t>☐</a:t>
            </a:r>
            <a:r>
              <a:rPr dirty="0" sz="1150" spc="-70" b="1">
                <a:solidFill>
                  <a:srgbClr val="C75A00"/>
                </a:solidFill>
                <a:latin typeface="Segoe UI Symbol"/>
                <a:cs typeface="Segoe UI Symbol"/>
              </a:rPr>
              <a:t> </a:t>
            </a:r>
            <a:r>
              <a:rPr dirty="0" sz="1150" spc="-25" b="1">
                <a:solidFill>
                  <a:srgbClr val="C75A00"/>
                </a:solidFill>
                <a:latin typeface="Calibri"/>
                <a:cs typeface="Calibri"/>
              </a:rPr>
              <a:t>No</a:t>
            </a:r>
            <a:endParaRPr sz="1150">
              <a:latin typeface="Calibri"/>
              <a:cs typeface="Calibri"/>
            </a:endParaRPr>
          </a:p>
        </p:txBody>
      </p:sp>
      <p:grpSp>
        <p:nvGrpSpPr>
          <p:cNvPr id="30" name="object 30" descr=""/>
          <p:cNvGrpSpPr/>
          <p:nvPr/>
        </p:nvGrpSpPr>
        <p:grpSpPr>
          <a:xfrm>
            <a:off x="564832" y="3429952"/>
            <a:ext cx="8242934" cy="1010919"/>
            <a:chOff x="564832" y="3429952"/>
            <a:chExt cx="8242934" cy="1010919"/>
          </a:xfrm>
        </p:grpSpPr>
        <p:sp>
          <p:nvSpPr>
            <p:cNvPr id="31" name="object 31" descr=""/>
            <p:cNvSpPr/>
            <p:nvPr/>
          </p:nvSpPr>
          <p:spPr>
            <a:xfrm>
              <a:off x="571499" y="3436619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8229600" y="0"/>
                  </a:moveTo>
                  <a:lnTo>
                    <a:pt x="0" y="0"/>
                  </a:lnTo>
                  <a:lnTo>
                    <a:pt x="0" y="997584"/>
                  </a:lnTo>
                  <a:lnTo>
                    <a:pt x="8229600" y="997584"/>
                  </a:lnTo>
                  <a:lnTo>
                    <a:pt x="8229600" y="0"/>
                  </a:lnTo>
                  <a:close/>
                </a:path>
              </a:pathLst>
            </a:custGeom>
            <a:solidFill>
              <a:srgbClr val="FFFFFF">
                <a:alpha val="92156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 descr=""/>
            <p:cNvSpPr/>
            <p:nvPr/>
          </p:nvSpPr>
          <p:spPr>
            <a:xfrm>
              <a:off x="571499" y="3436619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0" y="997584"/>
                  </a:moveTo>
                  <a:lnTo>
                    <a:pt x="8229600" y="997584"/>
                  </a:lnTo>
                  <a:lnTo>
                    <a:pt x="8229600" y="0"/>
                  </a:lnTo>
                  <a:lnTo>
                    <a:pt x="0" y="0"/>
                  </a:lnTo>
                  <a:lnTo>
                    <a:pt x="0" y="997584"/>
                  </a:lnTo>
                  <a:close/>
                </a:path>
              </a:pathLst>
            </a:custGeom>
            <a:ln w="12711">
              <a:solidFill>
                <a:srgbClr val="C75A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717803" y="3564762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70">
                  <a:moveTo>
                    <a:pt x="146304" y="0"/>
                  </a:moveTo>
                  <a:lnTo>
                    <a:pt x="100062" y="7462"/>
                  </a:lnTo>
                  <a:lnTo>
                    <a:pt x="59900" y="28244"/>
                  </a:lnTo>
                  <a:lnTo>
                    <a:pt x="28229" y="59938"/>
                  </a:lnTo>
                  <a:lnTo>
                    <a:pt x="7459" y="100136"/>
                  </a:lnTo>
                  <a:lnTo>
                    <a:pt x="0" y="146431"/>
                  </a:lnTo>
                  <a:lnTo>
                    <a:pt x="7459" y="192725"/>
                  </a:lnTo>
                  <a:lnTo>
                    <a:pt x="28229" y="232923"/>
                  </a:lnTo>
                  <a:lnTo>
                    <a:pt x="59900" y="264617"/>
                  </a:lnTo>
                  <a:lnTo>
                    <a:pt x="100062" y="285399"/>
                  </a:lnTo>
                  <a:lnTo>
                    <a:pt x="146304" y="292862"/>
                  </a:lnTo>
                  <a:lnTo>
                    <a:pt x="192545" y="285399"/>
                  </a:lnTo>
                  <a:lnTo>
                    <a:pt x="232707" y="264617"/>
                  </a:lnTo>
                  <a:lnTo>
                    <a:pt x="264378" y="232923"/>
                  </a:lnTo>
                  <a:lnTo>
                    <a:pt x="285148" y="192725"/>
                  </a:lnTo>
                  <a:lnTo>
                    <a:pt x="292608" y="146431"/>
                  </a:lnTo>
                  <a:lnTo>
                    <a:pt x="285148" y="100136"/>
                  </a:lnTo>
                  <a:lnTo>
                    <a:pt x="264378" y="59938"/>
                  </a:lnTo>
                  <a:lnTo>
                    <a:pt x="232707" y="28244"/>
                  </a:lnTo>
                  <a:lnTo>
                    <a:pt x="192545" y="7462"/>
                  </a:lnTo>
                  <a:lnTo>
                    <a:pt x="146304" y="0"/>
                  </a:lnTo>
                  <a:close/>
                </a:path>
              </a:pathLst>
            </a:custGeom>
            <a:solidFill>
              <a:srgbClr val="C75A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717803" y="3564762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70">
                  <a:moveTo>
                    <a:pt x="0" y="146431"/>
                  </a:moveTo>
                  <a:lnTo>
                    <a:pt x="7459" y="100136"/>
                  </a:lnTo>
                  <a:lnTo>
                    <a:pt x="28229" y="59938"/>
                  </a:lnTo>
                  <a:lnTo>
                    <a:pt x="59900" y="28244"/>
                  </a:lnTo>
                  <a:lnTo>
                    <a:pt x="100062" y="7462"/>
                  </a:lnTo>
                  <a:lnTo>
                    <a:pt x="146304" y="0"/>
                  </a:lnTo>
                  <a:lnTo>
                    <a:pt x="192545" y="7462"/>
                  </a:lnTo>
                  <a:lnTo>
                    <a:pt x="232707" y="28244"/>
                  </a:lnTo>
                  <a:lnTo>
                    <a:pt x="264378" y="59938"/>
                  </a:lnTo>
                  <a:lnTo>
                    <a:pt x="285148" y="100136"/>
                  </a:lnTo>
                  <a:lnTo>
                    <a:pt x="292608" y="146431"/>
                  </a:lnTo>
                  <a:lnTo>
                    <a:pt x="285148" y="192725"/>
                  </a:lnTo>
                  <a:lnTo>
                    <a:pt x="264378" y="232923"/>
                  </a:lnTo>
                  <a:lnTo>
                    <a:pt x="232707" y="264617"/>
                  </a:lnTo>
                  <a:lnTo>
                    <a:pt x="192545" y="285399"/>
                  </a:lnTo>
                  <a:lnTo>
                    <a:pt x="146304" y="292862"/>
                  </a:lnTo>
                  <a:lnTo>
                    <a:pt x="100062" y="285399"/>
                  </a:lnTo>
                  <a:lnTo>
                    <a:pt x="59900" y="264617"/>
                  </a:lnTo>
                  <a:lnTo>
                    <a:pt x="28229" y="232923"/>
                  </a:lnTo>
                  <a:lnTo>
                    <a:pt x="7459" y="192725"/>
                  </a:lnTo>
                  <a:lnTo>
                    <a:pt x="0" y="146431"/>
                  </a:lnTo>
                  <a:close/>
                </a:path>
              </a:pathLst>
            </a:custGeom>
            <a:ln w="12711">
              <a:solidFill>
                <a:srgbClr val="C75A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5" name="object 35" descr=""/>
          <p:cNvSpPr txBox="1"/>
          <p:nvPr/>
        </p:nvSpPr>
        <p:spPr>
          <a:xfrm>
            <a:off x="814984" y="3618420"/>
            <a:ext cx="90805" cy="1797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000" spc="5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1158989" y="3728453"/>
            <a:ext cx="6158230" cy="40513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12700" marR="5080">
              <a:lnSpc>
                <a:spcPct val="105300"/>
              </a:lnSpc>
              <a:spcBef>
                <a:spcPts val="50"/>
              </a:spcBef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Buscaré</a:t>
            </a:r>
            <a:r>
              <a:rPr dirty="0" sz="1200" spc="4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</a:t>
            </a:r>
            <a:r>
              <a:rPr dirty="0" sz="1200" spc="15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alguien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que</a:t>
            </a:r>
            <a:r>
              <a:rPr dirty="0" sz="1200" spc="4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esté</a:t>
            </a:r>
            <a:r>
              <a:rPr dirty="0" sz="1200" spc="13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atravesando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un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revés</a:t>
            </a:r>
            <a:r>
              <a:rPr dirty="0" sz="1200" spc="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y</a:t>
            </a:r>
            <a:r>
              <a:rPr dirty="0" sz="1200" spc="11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estaré</a:t>
            </a:r>
            <a:r>
              <a:rPr dirty="0" sz="1200" spc="13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presente</a:t>
            </a:r>
            <a:r>
              <a:rPr dirty="0" sz="1200" spc="4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con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él</a:t>
            </a:r>
            <a:r>
              <a:rPr dirty="0" sz="1200" spc="9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4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manera</a:t>
            </a:r>
            <a:r>
              <a:rPr dirty="0" sz="1200" spc="15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concreta</a:t>
            </a:r>
            <a:r>
              <a:rPr dirty="0" sz="1200" spc="15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50">
                <a:solidFill>
                  <a:srgbClr val="1A1A1A"/>
                </a:solidFill>
                <a:latin typeface="Calibri"/>
                <a:cs typeface="Calibri"/>
              </a:rPr>
              <a:t>y </a:t>
            </a: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amorosa.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7971535" y="3831246"/>
            <a:ext cx="699135" cy="2019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70815" indent="-158115">
              <a:lnSpc>
                <a:spcPct val="100000"/>
              </a:lnSpc>
              <a:spcBef>
                <a:spcPts val="105"/>
              </a:spcBef>
              <a:buFont typeface="Segoe UI Symbol"/>
              <a:buChar char="☐"/>
              <a:tabLst>
                <a:tab pos="170815" algn="l"/>
              </a:tabLst>
            </a:pPr>
            <a:r>
              <a:rPr dirty="0" sz="1150" b="1">
                <a:solidFill>
                  <a:srgbClr val="C75A00"/>
                </a:solidFill>
                <a:latin typeface="Calibri"/>
                <a:cs typeface="Calibri"/>
              </a:rPr>
              <a:t>Sí</a:t>
            </a:r>
            <a:r>
              <a:rPr dirty="0" sz="1150" spc="265" b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C75A00"/>
                </a:solidFill>
                <a:latin typeface="Segoe UI Symbol"/>
                <a:cs typeface="Segoe UI Symbol"/>
              </a:rPr>
              <a:t>☐</a:t>
            </a:r>
            <a:r>
              <a:rPr dirty="0" sz="1150" spc="-75" b="1">
                <a:solidFill>
                  <a:srgbClr val="C75A00"/>
                </a:solidFill>
                <a:latin typeface="Segoe UI Symbol"/>
                <a:cs typeface="Segoe UI Symbol"/>
              </a:rPr>
              <a:t> </a:t>
            </a:r>
            <a:r>
              <a:rPr dirty="0" sz="1150" spc="-25" b="1">
                <a:solidFill>
                  <a:srgbClr val="C75A00"/>
                </a:solidFill>
                <a:latin typeface="Calibri"/>
                <a:cs typeface="Calibri"/>
              </a:rPr>
              <a:t>No</a:t>
            </a:r>
            <a:endParaRPr sz="1150">
              <a:latin typeface="Calibri"/>
              <a:cs typeface="Calibri"/>
            </a:endParaRPr>
          </a:p>
        </p:txBody>
      </p:sp>
      <p:grpSp>
        <p:nvGrpSpPr>
          <p:cNvPr id="38" name="object 38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39" name="object 39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491B8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491B8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1" name="object 41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3"/>
            <a:ext cx="9144000" cy="5148580"/>
          </a:xfrm>
          <a:custGeom>
            <a:avLst/>
            <a:gdLst/>
            <a:ahLst/>
            <a:cxnLst/>
            <a:rect l="l" t="t" r="r" b="b"/>
            <a:pathLst>
              <a:path w="9144000" h="5148580">
                <a:moveTo>
                  <a:pt x="9144000" y="0"/>
                </a:moveTo>
                <a:lnTo>
                  <a:pt x="0" y="0"/>
                </a:lnTo>
                <a:lnTo>
                  <a:pt x="0" y="5148067"/>
                </a:lnTo>
                <a:lnTo>
                  <a:pt x="9144000" y="5148067"/>
                </a:lnTo>
                <a:lnTo>
                  <a:pt x="9144000" y="0"/>
                </a:lnTo>
                <a:close/>
              </a:path>
            </a:pathLst>
          </a:custGeom>
          <a:solidFill>
            <a:srgbClr val="491B89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7176256" y="-1783"/>
            <a:ext cx="1974214" cy="3079115"/>
            <a:chOff x="7176256" y="-1783"/>
            <a:chExt cx="1974214" cy="3079115"/>
          </a:xfrm>
        </p:grpSpPr>
        <p:sp>
          <p:nvSpPr>
            <p:cNvPr id="4" name="object 4" descr=""/>
            <p:cNvSpPr/>
            <p:nvPr/>
          </p:nvSpPr>
          <p:spPr>
            <a:xfrm>
              <a:off x="7182612" y="4571"/>
              <a:ext cx="1961514" cy="1830705"/>
            </a:xfrm>
            <a:custGeom>
              <a:avLst/>
              <a:gdLst/>
              <a:ahLst/>
              <a:cxnLst/>
              <a:rect l="l" t="t" r="r" b="b"/>
              <a:pathLst>
                <a:path w="1961515" h="1830705">
                  <a:moveTo>
                    <a:pt x="0" y="1830451"/>
                  </a:moveTo>
                  <a:lnTo>
                    <a:pt x="1961387" y="1830451"/>
                  </a:lnTo>
                  <a:lnTo>
                    <a:pt x="1961387" y="0"/>
                  </a:lnTo>
                  <a:lnTo>
                    <a:pt x="0" y="0"/>
                  </a:lnTo>
                  <a:lnTo>
                    <a:pt x="0" y="1830451"/>
                  </a:lnTo>
                  <a:close/>
                </a:path>
              </a:pathLst>
            </a:custGeom>
            <a:solidFill>
              <a:srgbClr val="C75A00">
                <a:alpha val="3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7182612" y="1828667"/>
              <a:ext cx="1961514" cy="13335"/>
            </a:xfrm>
            <a:custGeom>
              <a:avLst/>
              <a:gdLst/>
              <a:ahLst/>
              <a:cxnLst/>
              <a:rect l="l" t="t" r="r" b="b"/>
              <a:pathLst>
                <a:path w="1961515" h="13335">
                  <a:moveTo>
                    <a:pt x="0" y="12711"/>
                  </a:moveTo>
                  <a:lnTo>
                    <a:pt x="1961387" y="12711"/>
                  </a:lnTo>
                  <a:lnTo>
                    <a:pt x="1961387" y="0"/>
                  </a:lnTo>
                  <a:lnTo>
                    <a:pt x="0" y="0"/>
                  </a:lnTo>
                  <a:lnTo>
                    <a:pt x="0" y="12711"/>
                  </a:lnTo>
                  <a:close/>
                </a:path>
              </a:pathLst>
            </a:custGeom>
            <a:solidFill>
              <a:srgbClr val="C75A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7182612" y="4571"/>
              <a:ext cx="1961514" cy="1830705"/>
            </a:xfrm>
            <a:custGeom>
              <a:avLst/>
              <a:gdLst/>
              <a:ahLst/>
              <a:cxnLst/>
              <a:rect l="l" t="t" r="r" b="b"/>
              <a:pathLst>
                <a:path w="1961515" h="1830705">
                  <a:moveTo>
                    <a:pt x="1961387" y="0"/>
                  </a:moveTo>
                  <a:lnTo>
                    <a:pt x="0" y="0"/>
                  </a:lnTo>
                  <a:lnTo>
                    <a:pt x="0" y="1830451"/>
                  </a:lnTo>
                </a:path>
              </a:pathLst>
            </a:custGeom>
            <a:ln w="12711">
              <a:solidFill>
                <a:srgbClr val="C75A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7822692" y="1697608"/>
              <a:ext cx="1321435" cy="1372870"/>
            </a:xfrm>
            <a:custGeom>
              <a:avLst/>
              <a:gdLst/>
              <a:ahLst/>
              <a:cxnLst/>
              <a:rect l="l" t="t" r="r" b="b"/>
              <a:pathLst>
                <a:path w="1321434" h="1372870">
                  <a:moveTo>
                    <a:pt x="0" y="1372870"/>
                  </a:moveTo>
                  <a:lnTo>
                    <a:pt x="1321307" y="1372870"/>
                  </a:lnTo>
                  <a:lnTo>
                    <a:pt x="1321307" y="0"/>
                  </a:lnTo>
                  <a:lnTo>
                    <a:pt x="0" y="0"/>
                  </a:lnTo>
                  <a:lnTo>
                    <a:pt x="0" y="1372870"/>
                  </a:lnTo>
                  <a:close/>
                </a:path>
              </a:pathLst>
            </a:custGeom>
            <a:solidFill>
              <a:srgbClr val="C75A00">
                <a:alpha val="25097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7822692" y="3064123"/>
              <a:ext cx="1321435" cy="13335"/>
            </a:xfrm>
            <a:custGeom>
              <a:avLst/>
              <a:gdLst/>
              <a:ahLst/>
              <a:cxnLst/>
              <a:rect l="l" t="t" r="r" b="b"/>
              <a:pathLst>
                <a:path w="1321434" h="13335">
                  <a:moveTo>
                    <a:pt x="0" y="12711"/>
                  </a:moveTo>
                  <a:lnTo>
                    <a:pt x="1321307" y="12711"/>
                  </a:lnTo>
                  <a:lnTo>
                    <a:pt x="1321307" y="0"/>
                  </a:lnTo>
                  <a:lnTo>
                    <a:pt x="0" y="0"/>
                  </a:lnTo>
                  <a:lnTo>
                    <a:pt x="0" y="12711"/>
                  </a:lnTo>
                  <a:close/>
                </a:path>
              </a:pathLst>
            </a:custGeom>
            <a:solidFill>
              <a:srgbClr val="C75A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7822692" y="1697608"/>
              <a:ext cx="1321435" cy="1372870"/>
            </a:xfrm>
            <a:custGeom>
              <a:avLst/>
              <a:gdLst/>
              <a:ahLst/>
              <a:cxnLst/>
              <a:rect l="l" t="t" r="r" b="b"/>
              <a:pathLst>
                <a:path w="1321434" h="1372870">
                  <a:moveTo>
                    <a:pt x="1321307" y="0"/>
                  </a:moveTo>
                  <a:lnTo>
                    <a:pt x="0" y="0"/>
                  </a:lnTo>
                  <a:lnTo>
                    <a:pt x="0" y="1372870"/>
                  </a:lnTo>
                </a:path>
              </a:pathLst>
            </a:custGeom>
            <a:ln w="12711">
              <a:solidFill>
                <a:srgbClr val="C75A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0" name="object 10" descr=""/>
          <p:cNvGrpSpPr/>
          <p:nvPr/>
        </p:nvGrpSpPr>
        <p:grpSpPr>
          <a:xfrm>
            <a:off x="-6355" y="3521856"/>
            <a:ext cx="1892300" cy="1632585"/>
            <a:chOff x="-6355" y="3521856"/>
            <a:chExt cx="1892300" cy="1632585"/>
          </a:xfrm>
        </p:grpSpPr>
        <p:sp>
          <p:nvSpPr>
            <p:cNvPr id="11" name="object 11" descr=""/>
            <p:cNvSpPr/>
            <p:nvPr/>
          </p:nvSpPr>
          <p:spPr>
            <a:xfrm>
              <a:off x="0" y="3528212"/>
              <a:ext cx="1879600" cy="1281430"/>
            </a:xfrm>
            <a:custGeom>
              <a:avLst/>
              <a:gdLst/>
              <a:ahLst/>
              <a:cxnLst/>
              <a:rect l="l" t="t" r="r" b="b"/>
              <a:pathLst>
                <a:path w="1879600" h="1281429">
                  <a:moveTo>
                    <a:pt x="0" y="1281234"/>
                  </a:moveTo>
                  <a:lnTo>
                    <a:pt x="1879091" y="1281234"/>
                  </a:lnTo>
                  <a:lnTo>
                    <a:pt x="1879091" y="0"/>
                  </a:lnTo>
                  <a:lnTo>
                    <a:pt x="0" y="0"/>
                  </a:lnTo>
                  <a:lnTo>
                    <a:pt x="0" y="1281234"/>
                  </a:lnTo>
                  <a:close/>
                </a:path>
              </a:pathLst>
            </a:custGeom>
            <a:solidFill>
              <a:srgbClr val="C75A00">
                <a:alpha val="30195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0" y="3528212"/>
              <a:ext cx="1879600" cy="1619885"/>
            </a:xfrm>
            <a:custGeom>
              <a:avLst/>
              <a:gdLst/>
              <a:ahLst/>
              <a:cxnLst/>
              <a:rect l="l" t="t" r="r" b="b"/>
              <a:pathLst>
                <a:path w="1879600" h="1619885">
                  <a:moveTo>
                    <a:pt x="1879091" y="1619859"/>
                  </a:moveTo>
                  <a:lnTo>
                    <a:pt x="1879091" y="0"/>
                  </a:lnTo>
                  <a:lnTo>
                    <a:pt x="0" y="0"/>
                  </a:lnTo>
                </a:path>
              </a:pathLst>
            </a:custGeom>
            <a:ln w="12711">
              <a:solidFill>
                <a:srgbClr val="C75A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3" name="object 13" descr=""/>
          <p:cNvGrpSpPr/>
          <p:nvPr/>
        </p:nvGrpSpPr>
        <p:grpSpPr>
          <a:xfrm>
            <a:off x="437128" y="1004945"/>
            <a:ext cx="132080" cy="2438400"/>
            <a:chOff x="437128" y="1004945"/>
            <a:chExt cx="132080" cy="2438400"/>
          </a:xfrm>
        </p:grpSpPr>
        <p:sp>
          <p:nvSpPr>
            <p:cNvPr id="14" name="object 14" descr=""/>
            <p:cNvSpPr/>
            <p:nvPr/>
          </p:nvSpPr>
          <p:spPr>
            <a:xfrm>
              <a:off x="443484" y="1011300"/>
              <a:ext cx="119380" cy="2425700"/>
            </a:xfrm>
            <a:custGeom>
              <a:avLst/>
              <a:gdLst/>
              <a:ahLst/>
              <a:cxnLst/>
              <a:rect l="l" t="t" r="r" b="b"/>
              <a:pathLst>
                <a:path w="119379" h="2425700">
                  <a:moveTo>
                    <a:pt x="118872" y="0"/>
                  </a:moveTo>
                  <a:lnTo>
                    <a:pt x="0" y="0"/>
                  </a:lnTo>
                  <a:lnTo>
                    <a:pt x="0" y="2425319"/>
                  </a:lnTo>
                  <a:lnTo>
                    <a:pt x="118872" y="2425319"/>
                  </a:lnTo>
                  <a:lnTo>
                    <a:pt x="118872" y="0"/>
                  </a:lnTo>
                  <a:close/>
                </a:path>
              </a:pathLst>
            </a:custGeom>
            <a:solidFill>
              <a:srgbClr val="C75A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443484" y="1011300"/>
              <a:ext cx="119380" cy="2425700"/>
            </a:xfrm>
            <a:custGeom>
              <a:avLst/>
              <a:gdLst/>
              <a:ahLst/>
              <a:cxnLst/>
              <a:rect l="l" t="t" r="r" b="b"/>
              <a:pathLst>
                <a:path w="119379" h="2425700">
                  <a:moveTo>
                    <a:pt x="0" y="2425319"/>
                  </a:moveTo>
                  <a:lnTo>
                    <a:pt x="118872" y="2425319"/>
                  </a:lnTo>
                  <a:lnTo>
                    <a:pt x="118872" y="0"/>
                  </a:lnTo>
                  <a:lnTo>
                    <a:pt x="0" y="0"/>
                  </a:lnTo>
                  <a:lnTo>
                    <a:pt x="0" y="2425319"/>
                  </a:lnTo>
                  <a:close/>
                </a:path>
              </a:pathLst>
            </a:custGeom>
            <a:ln w="12711">
              <a:solidFill>
                <a:srgbClr val="C75A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/>
          <p:cNvSpPr txBox="1">
            <a:spLocks noGrp="1"/>
          </p:cNvSpPr>
          <p:nvPr>
            <p:ph type="title"/>
          </p:nvPr>
        </p:nvSpPr>
        <p:spPr>
          <a:xfrm>
            <a:off x="737743" y="942352"/>
            <a:ext cx="2788920" cy="1125855"/>
          </a:xfrm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7200" spc="-20"/>
              <a:t>Gracias</a:t>
            </a:r>
            <a:endParaRPr sz="7200"/>
          </a:p>
        </p:txBody>
      </p:sp>
      <p:sp>
        <p:nvSpPr>
          <p:cNvPr id="17" name="object 17" descr=""/>
          <p:cNvSpPr txBox="1"/>
          <p:nvPr/>
        </p:nvSpPr>
        <p:spPr>
          <a:xfrm>
            <a:off x="737743" y="2531236"/>
            <a:ext cx="2529840" cy="887094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2200" spc="-30" b="1">
                <a:solidFill>
                  <a:srgbClr val="C75A00"/>
                </a:solidFill>
                <a:latin typeface="Calibri"/>
                <a:cs typeface="Calibri"/>
              </a:rPr>
              <a:t>Dr.</a:t>
            </a:r>
            <a:r>
              <a:rPr dirty="0" sz="2200" spc="-85" b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2200" b="1">
                <a:solidFill>
                  <a:srgbClr val="C75A00"/>
                </a:solidFill>
                <a:latin typeface="Calibri"/>
                <a:cs typeface="Calibri"/>
              </a:rPr>
              <a:t>Tito</a:t>
            </a:r>
            <a:r>
              <a:rPr dirty="0" sz="2200" spc="-50" b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2200" b="1">
                <a:solidFill>
                  <a:srgbClr val="C75A00"/>
                </a:solidFill>
                <a:latin typeface="Calibri"/>
                <a:cs typeface="Calibri"/>
              </a:rPr>
              <a:t>Goicochea</a:t>
            </a:r>
            <a:r>
              <a:rPr dirty="0" sz="2200" spc="-85" b="1">
                <a:solidFill>
                  <a:srgbClr val="C75A00"/>
                </a:solidFill>
                <a:latin typeface="Calibri"/>
                <a:cs typeface="Calibri"/>
              </a:rPr>
              <a:t> </a:t>
            </a:r>
            <a:r>
              <a:rPr dirty="0" sz="2200" spc="-25" b="1">
                <a:solidFill>
                  <a:srgbClr val="C75A00"/>
                </a:solidFill>
                <a:latin typeface="Calibri"/>
                <a:cs typeface="Calibri"/>
              </a:rPr>
              <a:t>M.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550" i="1">
                <a:solidFill>
                  <a:srgbClr val="D0E3F5"/>
                </a:solidFill>
                <a:latin typeface="Calibri"/>
                <a:cs typeface="Calibri"/>
              </a:rPr>
              <a:t>NEED</a:t>
            </a:r>
            <a:r>
              <a:rPr dirty="0" sz="1550" spc="8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550" i="1">
                <a:solidFill>
                  <a:srgbClr val="D0E3F5"/>
                </a:solidFill>
                <a:latin typeface="Calibri"/>
                <a:cs typeface="Calibri"/>
              </a:rPr>
              <a:t>-</a:t>
            </a:r>
            <a:r>
              <a:rPr dirty="0" sz="1550" spc="5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550" spc="-25" i="1">
                <a:solidFill>
                  <a:srgbClr val="D0E3F5"/>
                </a:solidFill>
                <a:latin typeface="Calibri"/>
                <a:cs typeface="Calibri"/>
              </a:rPr>
              <a:t>DSA</a:t>
            </a:r>
            <a:endParaRPr sz="1550">
              <a:latin typeface="Calibri"/>
              <a:cs typeface="Calibri"/>
            </a:endParaRPr>
          </a:p>
        </p:txBody>
      </p:sp>
      <p:grpSp>
        <p:nvGrpSpPr>
          <p:cNvPr id="18" name="object 18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19" name="object 19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491B8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491B8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1" name="object 21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Dr. Tito Goicochea M.</dc:creator>
  <dc:subject>PptxGenJS Presentation</dc:subject>
  <dc:title>Lección 11 · REVESES</dc:title>
  <dcterms:created xsi:type="dcterms:W3CDTF">2026-03-30T15:52:17Z</dcterms:created>
  <dcterms:modified xsi:type="dcterms:W3CDTF">2026-03-30T15:52:17Z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2026-03-15T00:00:00Z</vt:filetime>
  </property>
  <property fmtid="{D5CDD505-2E9C-101B-9397-08002B2CF9AE}" pid="3" name="LastSaved">
    <vt:filetime>2026-03-30T00:00:00Z</vt:filetime>
  </property>
</Properties>
</file>