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9144000" cy="5149850"/>
  <p:notesSz cx="9144000" cy="5149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6453"/>
            <a:ext cx="7772400" cy="10814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3916"/>
            <a:ext cx="6400800" cy="12874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50" b="0" i="0">
                <a:solidFill>
                  <a:srgbClr val="136B44"/>
                </a:solidFill>
                <a:latin typeface="Segoe UI Symbol"/>
                <a:cs typeface="Segoe UI Symbo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350" b="0" i="0">
                <a:solidFill>
                  <a:srgbClr val="136B44"/>
                </a:solidFill>
                <a:latin typeface="Segoe UI Symbol"/>
                <a:cs typeface="Segoe UI Symbo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F4F6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4571" y="4622"/>
            <a:ext cx="9139555" cy="659130"/>
          </a:xfrm>
          <a:custGeom>
            <a:avLst/>
            <a:gdLst/>
            <a:ahLst/>
            <a:cxnLst/>
            <a:rect l="l" t="t" r="r" b="b"/>
            <a:pathLst>
              <a:path w="9139555" h="659130">
                <a:moveTo>
                  <a:pt x="0" y="658952"/>
                </a:moveTo>
                <a:lnTo>
                  <a:pt x="9139428" y="658952"/>
                </a:lnTo>
                <a:lnTo>
                  <a:pt x="9139428" y="0"/>
                </a:lnTo>
                <a:lnTo>
                  <a:pt x="0" y="0"/>
                </a:lnTo>
                <a:lnTo>
                  <a:pt x="0" y="658952"/>
                </a:lnTo>
                <a:close/>
              </a:path>
            </a:pathLst>
          </a:custGeom>
          <a:solidFill>
            <a:srgbClr val="003C7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4571" y="657219"/>
            <a:ext cx="9139555" cy="13335"/>
          </a:xfrm>
          <a:custGeom>
            <a:avLst/>
            <a:gdLst/>
            <a:ahLst/>
            <a:cxnLst/>
            <a:rect l="l" t="t" r="r" b="b"/>
            <a:pathLst>
              <a:path w="9139555" h="13334">
                <a:moveTo>
                  <a:pt x="0" y="12711"/>
                </a:moveTo>
                <a:lnTo>
                  <a:pt x="9139428" y="12711"/>
                </a:lnTo>
                <a:lnTo>
                  <a:pt x="9139428" y="0"/>
                </a:lnTo>
                <a:lnTo>
                  <a:pt x="0" y="0"/>
                </a:lnTo>
                <a:lnTo>
                  <a:pt x="0" y="12711"/>
                </a:lnTo>
                <a:close/>
              </a:path>
            </a:pathLst>
          </a:custGeom>
          <a:solidFill>
            <a:srgbClr val="003C7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4571" y="4622"/>
            <a:ext cx="9139555" cy="659130"/>
          </a:xfrm>
          <a:custGeom>
            <a:avLst/>
            <a:gdLst/>
            <a:ahLst/>
            <a:cxnLst/>
            <a:rect l="l" t="t" r="r" b="b"/>
            <a:pathLst>
              <a:path w="9139555" h="659130">
                <a:moveTo>
                  <a:pt x="9139428" y="0"/>
                </a:moveTo>
                <a:lnTo>
                  <a:pt x="0" y="0"/>
                </a:lnTo>
                <a:lnTo>
                  <a:pt x="0" y="658952"/>
                </a:lnTo>
              </a:path>
            </a:pathLst>
          </a:custGeom>
          <a:ln w="12711">
            <a:solidFill>
              <a:srgbClr val="003C7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99097" y="193801"/>
            <a:ext cx="1489075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4411" y="861948"/>
            <a:ext cx="8230870" cy="11099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50" b="0" i="0">
                <a:solidFill>
                  <a:srgbClr val="136B44"/>
                </a:solidFill>
                <a:latin typeface="Segoe UI Symbol"/>
                <a:cs typeface="Segoe UI Symbo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53377" y="4940668"/>
            <a:ext cx="3451225" cy="1168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003C7B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6673336" y="0"/>
            <a:ext cx="2477135" cy="1228725"/>
            <a:chOff x="6673336" y="0"/>
            <a:chExt cx="2477135" cy="1228725"/>
          </a:xfrm>
        </p:grpSpPr>
        <p:sp>
          <p:nvSpPr>
            <p:cNvPr id="4" name="object 4" descr=""/>
            <p:cNvSpPr/>
            <p:nvPr/>
          </p:nvSpPr>
          <p:spPr>
            <a:xfrm>
              <a:off x="6679691" y="0"/>
              <a:ext cx="2464435" cy="737235"/>
            </a:xfrm>
            <a:custGeom>
              <a:avLst/>
              <a:gdLst/>
              <a:ahLst/>
              <a:cxnLst/>
              <a:rect l="l" t="t" r="r" b="b"/>
              <a:pathLst>
                <a:path w="2464434" h="737235">
                  <a:moveTo>
                    <a:pt x="0" y="736726"/>
                  </a:moveTo>
                  <a:lnTo>
                    <a:pt x="2464307" y="736726"/>
                  </a:lnTo>
                  <a:lnTo>
                    <a:pt x="2464307" y="0"/>
                  </a:lnTo>
                  <a:lnTo>
                    <a:pt x="0" y="0"/>
                  </a:lnTo>
                  <a:lnTo>
                    <a:pt x="0" y="736726"/>
                  </a:lnTo>
                  <a:close/>
                </a:path>
              </a:pathLst>
            </a:custGeom>
            <a:solidFill>
              <a:srgbClr val="E87B1E">
                <a:alpha val="7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6679691" y="730371"/>
              <a:ext cx="2464435" cy="13335"/>
            </a:xfrm>
            <a:custGeom>
              <a:avLst/>
              <a:gdLst/>
              <a:ahLst/>
              <a:cxnLst/>
              <a:rect l="l" t="t" r="r" b="b"/>
              <a:pathLst>
                <a:path w="2464434" h="13334">
                  <a:moveTo>
                    <a:pt x="0" y="12711"/>
                  </a:moveTo>
                  <a:lnTo>
                    <a:pt x="2464307" y="12711"/>
                  </a:lnTo>
                  <a:lnTo>
                    <a:pt x="246430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6679691" y="0"/>
              <a:ext cx="0" cy="737235"/>
            </a:xfrm>
            <a:custGeom>
              <a:avLst/>
              <a:gdLst/>
              <a:ahLst/>
              <a:cxnLst/>
              <a:rect l="l" t="t" r="r" b="b"/>
              <a:pathLst>
                <a:path w="0" h="737235">
                  <a:moveTo>
                    <a:pt x="0" y="0"/>
                  </a:moveTo>
                  <a:lnTo>
                    <a:pt x="0" y="736726"/>
                  </a:lnTo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7411211" y="718502"/>
              <a:ext cx="1732914" cy="503555"/>
            </a:xfrm>
            <a:custGeom>
              <a:avLst/>
              <a:gdLst/>
              <a:ahLst/>
              <a:cxnLst/>
              <a:rect l="l" t="t" r="r" b="b"/>
              <a:pathLst>
                <a:path w="1732915" h="503555">
                  <a:moveTo>
                    <a:pt x="0" y="503364"/>
                  </a:moveTo>
                  <a:lnTo>
                    <a:pt x="1732787" y="503364"/>
                  </a:lnTo>
                  <a:lnTo>
                    <a:pt x="1732787" y="0"/>
                  </a:lnTo>
                  <a:lnTo>
                    <a:pt x="0" y="0"/>
                  </a:lnTo>
                  <a:lnTo>
                    <a:pt x="0" y="503364"/>
                  </a:lnTo>
                  <a:close/>
                </a:path>
              </a:pathLst>
            </a:custGeom>
            <a:solidFill>
              <a:srgbClr val="E87B1E">
                <a:alpha val="45097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7411211" y="1215511"/>
              <a:ext cx="1732914" cy="13335"/>
            </a:xfrm>
            <a:custGeom>
              <a:avLst/>
              <a:gdLst/>
              <a:ahLst/>
              <a:cxnLst/>
              <a:rect l="l" t="t" r="r" b="b"/>
              <a:pathLst>
                <a:path w="1732915" h="13334">
                  <a:moveTo>
                    <a:pt x="0" y="12711"/>
                  </a:moveTo>
                  <a:lnTo>
                    <a:pt x="1732787" y="12711"/>
                  </a:lnTo>
                  <a:lnTo>
                    <a:pt x="173278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7411211" y="718502"/>
              <a:ext cx="1732914" cy="503555"/>
            </a:xfrm>
            <a:custGeom>
              <a:avLst/>
              <a:gdLst/>
              <a:ahLst/>
              <a:cxnLst/>
              <a:rect l="l" t="t" r="r" b="b"/>
              <a:pathLst>
                <a:path w="1732915" h="503555">
                  <a:moveTo>
                    <a:pt x="1732787" y="0"/>
                  </a:moveTo>
                  <a:lnTo>
                    <a:pt x="0" y="0"/>
                  </a:lnTo>
                  <a:lnTo>
                    <a:pt x="0" y="503364"/>
                  </a:lnTo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 descr=""/>
          <p:cNvGrpSpPr/>
          <p:nvPr/>
        </p:nvGrpSpPr>
        <p:grpSpPr>
          <a:xfrm>
            <a:off x="-6667" y="1050480"/>
            <a:ext cx="8722995" cy="4104640"/>
            <a:chOff x="-6667" y="1050480"/>
            <a:chExt cx="8722995" cy="4104640"/>
          </a:xfrm>
        </p:grpSpPr>
        <p:sp>
          <p:nvSpPr>
            <p:cNvPr id="11" name="object 11" descr=""/>
            <p:cNvSpPr/>
            <p:nvPr/>
          </p:nvSpPr>
          <p:spPr>
            <a:xfrm>
              <a:off x="0" y="3573844"/>
              <a:ext cx="1513840" cy="1235710"/>
            </a:xfrm>
            <a:custGeom>
              <a:avLst/>
              <a:gdLst/>
              <a:ahLst/>
              <a:cxnLst/>
              <a:rect l="l" t="t" r="r" b="b"/>
              <a:pathLst>
                <a:path w="1513840" h="1235710">
                  <a:moveTo>
                    <a:pt x="0" y="1235602"/>
                  </a:moveTo>
                  <a:lnTo>
                    <a:pt x="1513332" y="1235602"/>
                  </a:lnTo>
                  <a:lnTo>
                    <a:pt x="1513332" y="0"/>
                  </a:lnTo>
                  <a:lnTo>
                    <a:pt x="0" y="0"/>
                  </a:lnTo>
                  <a:lnTo>
                    <a:pt x="0" y="1235602"/>
                  </a:lnTo>
                  <a:close/>
                </a:path>
              </a:pathLst>
            </a:custGeom>
            <a:solidFill>
              <a:srgbClr val="E87B1E">
                <a:alpha val="45097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0" y="3573844"/>
              <a:ext cx="1513840" cy="1574800"/>
            </a:xfrm>
            <a:custGeom>
              <a:avLst/>
              <a:gdLst/>
              <a:ahLst/>
              <a:cxnLst/>
              <a:rect l="l" t="t" r="r" b="b"/>
              <a:pathLst>
                <a:path w="1513840" h="1574800">
                  <a:moveTo>
                    <a:pt x="1513332" y="1574226"/>
                  </a:moveTo>
                  <a:lnTo>
                    <a:pt x="1513332" y="0"/>
                  </a:lnTo>
                  <a:lnTo>
                    <a:pt x="0" y="0"/>
                  </a:lnTo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480060" y="1057147"/>
              <a:ext cx="119380" cy="2471420"/>
            </a:xfrm>
            <a:custGeom>
              <a:avLst/>
              <a:gdLst/>
              <a:ahLst/>
              <a:cxnLst/>
              <a:rect l="l" t="t" r="r" b="b"/>
              <a:pathLst>
                <a:path w="119379" h="2471420">
                  <a:moveTo>
                    <a:pt x="118872" y="0"/>
                  </a:moveTo>
                  <a:lnTo>
                    <a:pt x="0" y="0"/>
                  </a:lnTo>
                  <a:lnTo>
                    <a:pt x="0" y="2471039"/>
                  </a:lnTo>
                  <a:lnTo>
                    <a:pt x="118872" y="2471039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480060" y="1057147"/>
              <a:ext cx="119380" cy="2471420"/>
            </a:xfrm>
            <a:custGeom>
              <a:avLst/>
              <a:gdLst/>
              <a:ahLst/>
              <a:cxnLst/>
              <a:rect l="l" t="t" r="r" b="b"/>
              <a:pathLst>
                <a:path w="119379" h="2471420">
                  <a:moveTo>
                    <a:pt x="0" y="2471039"/>
                  </a:moveTo>
                  <a:lnTo>
                    <a:pt x="118872" y="2471039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2471039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598932" y="2521432"/>
              <a:ext cx="8110855" cy="1025525"/>
            </a:xfrm>
            <a:custGeom>
              <a:avLst/>
              <a:gdLst/>
              <a:ahLst/>
              <a:cxnLst/>
              <a:rect l="l" t="t" r="r" b="b"/>
              <a:pathLst>
                <a:path w="8110855" h="1025525">
                  <a:moveTo>
                    <a:pt x="0" y="1025042"/>
                  </a:moveTo>
                  <a:lnTo>
                    <a:pt x="8110728" y="1025042"/>
                  </a:lnTo>
                  <a:lnTo>
                    <a:pt x="8110728" y="0"/>
                  </a:lnTo>
                  <a:lnTo>
                    <a:pt x="0" y="0"/>
                  </a:lnTo>
                  <a:lnTo>
                    <a:pt x="0" y="1025042"/>
                  </a:lnTo>
                  <a:close/>
                </a:path>
              </a:pathLst>
            </a:custGeom>
            <a:solidFill>
              <a:srgbClr val="FFFFFF">
                <a:alpha val="1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480060" y="2521432"/>
              <a:ext cx="8229600" cy="1025525"/>
            </a:xfrm>
            <a:custGeom>
              <a:avLst/>
              <a:gdLst/>
              <a:ahLst/>
              <a:cxnLst/>
              <a:rect l="l" t="t" r="r" b="b"/>
              <a:pathLst>
                <a:path w="8229600" h="1025525">
                  <a:moveTo>
                    <a:pt x="0" y="1025042"/>
                  </a:moveTo>
                  <a:lnTo>
                    <a:pt x="8229600" y="1025042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1025042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480060" y="2521432"/>
              <a:ext cx="119380" cy="1025525"/>
            </a:xfrm>
            <a:custGeom>
              <a:avLst/>
              <a:gdLst/>
              <a:ahLst/>
              <a:cxnLst/>
              <a:rect l="l" t="t" r="r" b="b"/>
              <a:pathLst>
                <a:path w="119379" h="1025525">
                  <a:moveTo>
                    <a:pt x="118872" y="0"/>
                  </a:moveTo>
                  <a:lnTo>
                    <a:pt x="0" y="0"/>
                  </a:lnTo>
                  <a:lnTo>
                    <a:pt x="0" y="1025042"/>
                  </a:lnTo>
                  <a:lnTo>
                    <a:pt x="118872" y="1025042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480060" y="2521432"/>
              <a:ext cx="119380" cy="1025525"/>
            </a:xfrm>
            <a:custGeom>
              <a:avLst/>
              <a:gdLst/>
              <a:ahLst/>
              <a:cxnLst/>
              <a:rect l="l" t="t" r="r" b="b"/>
              <a:pathLst>
                <a:path w="119379" h="1025525">
                  <a:moveTo>
                    <a:pt x="0" y="1025042"/>
                  </a:moveTo>
                  <a:lnTo>
                    <a:pt x="118872" y="1025042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1025042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 descr=""/>
          <p:cNvSpPr txBox="1"/>
          <p:nvPr/>
        </p:nvSpPr>
        <p:spPr>
          <a:xfrm>
            <a:off x="792911" y="350837"/>
            <a:ext cx="4646930" cy="2127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 spc="100" b="1">
                <a:solidFill>
                  <a:srgbClr val="D0E3F5"/>
                </a:solidFill>
                <a:latin typeface="Calibri"/>
                <a:cs typeface="Calibri"/>
              </a:rPr>
              <a:t>PUNTOS</a:t>
            </a:r>
            <a:r>
              <a:rPr dirty="0" sz="1200" spc="23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110" b="1">
                <a:solidFill>
                  <a:srgbClr val="D0E3F5"/>
                </a:solidFill>
                <a:latin typeface="Calibri"/>
                <a:cs typeface="Calibri"/>
              </a:rPr>
              <a:t>PRINCIPALES</a:t>
            </a:r>
            <a:r>
              <a:rPr dirty="0" sz="1200" spc="23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55" b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200" spc="220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70" b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200" spc="21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105" b="1">
                <a:solidFill>
                  <a:srgbClr val="D0E3F5"/>
                </a:solidFill>
                <a:latin typeface="Calibri"/>
                <a:cs typeface="Calibri"/>
              </a:rPr>
              <a:t>LECCIÓN</a:t>
            </a:r>
            <a:r>
              <a:rPr dirty="0" sz="1200" spc="300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55" b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200" spc="21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100" b="1">
                <a:solidFill>
                  <a:srgbClr val="D0E3F5"/>
                </a:solidFill>
                <a:latin typeface="Calibri"/>
                <a:cs typeface="Calibri"/>
              </a:rPr>
              <a:t>ESCUELA</a:t>
            </a:r>
            <a:r>
              <a:rPr dirty="0" sz="1200" spc="290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90" b="1">
                <a:solidFill>
                  <a:srgbClr val="D0E3F5"/>
                </a:solidFill>
                <a:latin typeface="Calibri"/>
                <a:cs typeface="Calibri"/>
              </a:rPr>
              <a:t>SABÁT</a:t>
            </a:r>
            <a:r>
              <a:rPr dirty="0" sz="1200" spc="-8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40" b="1">
                <a:solidFill>
                  <a:srgbClr val="D0E3F5"/>
                </a:solidFill>
                <a:latin typeface="Calibri"/>
                <a:cs typeface="Calibri"/>
              </a:rPr>
              <a:t>ICA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792911" y="751966"/>
            <a:ext cx="1017905" cy="234950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50">
                <a:solidFill>
                  <a:srgbClr val="E87B1E"/>
                </a:solidFill>
              </a:rPr>
              <a:t>L</a:t>
            </a:r>
            <a:r>
              <a:rPr dirty="0" sz="1350" spc="-95">
                <a:solidFill>
                  <a:srgbClr val="E87B1E"/>
                </a:solidFill>
              </a:rPr>
              <a:t> </a:t>
            </a:r>
            <a:r>
              <a:rPr dirty="0" sz="1350">
                <a:solidFill>
                  <a:srgbClr val="E87B1E"/>
                </a:solidFill>
              </a:rPr>
              <a:t>e</a:t>
            </a:r>
            <a:r>
              <a:rPr dirty="0" sz="1350" spc="-130">
                <a:solidFill>
                  <a:srgbClr val="E87B1E"/>
                </a:solidFill>
              </a:rPr>
              <a:t> </a:t>
            </a:r>
            <a:r>
              <a:rPr dirty="0" sz="1350">
                <a:solidFill>
                  <a:srgbClr val="E87B1E"/>
                </a:solidFill>
              </a:rPr>
              <a:t>c</a:t>
            </a:r>
            <a:r>
              <a:rPr dirty="0" sz="1350" spc="-85">
                <a:solidFill>
                  <a:srgbClr val="E87B1E"/>
                </a:solidFill>
              </a:rPr>
              <a:t> </a:t>
            </a:r>
            <a:r>
              <a:rPr dirty="0" sz="1350">
                <a:solidFill>
                  <a:srgbClr val="E87B1E"/>
                </a:solidFill>
              </a:rPr>
              <a:t>c</a:t>
            </a:r>
            <a:r>
              <a:rPr dirty="0" sz="1350" spc="-85">
                <a:solidFill>
                  <a:srgbClr val="E87B1E"/>
                </a:solidFill>
              </a:rPr>
              <a:t> </a:t>
            </a:r>
            <a:r>
              <a:rPr dirty="0" sz="1350">
                <a:solidFill>
                  <a:srgbClr val="E87B1E"/>
                </a:solidFill>
              </a:rPr>
              <a:t>i</a:t>
            </a:r>
            <a:r>
              <a:rPr dirty="0" sz="1350" spc="-65">
                <a:solidFill>
                  <a:srgbClr val="E87B1E"/>
                </a:solidFill>
              </a:rPr>
              <a:t> </a:t>
            </a:r>
            <a:r>
              <a:rPr dirty="0" sz="1350">
                <a:solidFill>
                  <a:srgbClr val="E87B1E"/>
                </a:solidFill>
              </a:rPr>
              <a:t>ó</a:t>
            </a:r>
            <a:r>
              <a:rPr dirty="0" sz="1350" spc="-105">
                <a:solidFill>
                  <a:srgbClr val="E87B1E"/>
                </a:solidFill>
              </a:rPr>
              <a:t> </a:t>
            </a:r>
            <a:r>
              <a:rPr dirty="0" sz="1350">
                <a:solidFill>
                  <a:srgbClr val="E87B1E"/>
                </a:solidFill>
              </a:rPr>
              <a:t>n</a:t>
            </a:r>
            <a:r>
              <a:rPr dirty="0" sz="1350" spc="409">
                <a:solidFill>
                  <a:srgbClr val="E87B1E"/>
                </a:solidFill>
              </a:rPr>
              <a:t> </a:t>
            </a:r>
            <a:r>
              <a:rPr dirty="0" sz="1350">
                <a:solidFill>
                  <a:srgbClr val="E87B1E"/>
                </a:solidFill>
              </a:rPr>
              <a:t>1</a:t>
            </a:r>
            <a:r>
              <a:rPr dirty="0" sz="1350" spc="-65">
                <a:solidFill>
                  <a:srgbClr val="E87B1E"/>
                </a:solidFill>
              </a:rPr>
              <a:t> </a:t>
            </a:r>
            <a:r>
              <a:rPr dirty="0" sz="1350" spc="-50">
                <a:solidFill>
                  <a:srgbClr val="E87B1E"/>
                </a:solidFill>
              </a:rPr>
              <a:t>0</a:t>
            </a:r>
            <a:endParaRPr sz="1350"/>
          </a:p>
        </p:txBody>
      </p:sp>
      <p:sp>
        <p:nvSpPr>
          <p:cNvPr id="21" name="object 21" descr=""/>
          <p:cNvSpPr txBox="1"/>
          <p:nvPr/>
        </p:nvSpPr>
        <p:spPr>
          <a:xfrm>
            <a:off x="792911" y="1205369"/>
            <a:ext cx="7021830" cy="122809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4050" spc="135" b="1">
                <a:solidFill>
                  <a:srgbClr val="FFFFFF"/>
                </a:solidFill>
                <a:latin typeface="Calibri"/>
                <a:cs typeface="Calibri"/>
              </a:rPr>
              <a:t>ARREPENTIMIENTO</a:t>
            </a:r>
            <a:r>
              <a:rPr dirty="0" sz="4050" spc="38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4050" b="1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r>
              <a:rPr dirty="0" sz="4050" spc="36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4050" spc="100" b="1">
                <a:solidFill>
                  <a:srgbClr val="FFFFFF"/>
                </a:solidFill>
                <a:latin typeface="Calibri"/>
                <a:cs typeface="Calibri"/>
              </a:rPr>
              <a:t>PERDÓN</a:t>
            </a:r>
            <a:endParaRPr sz="4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055"/>
              </a:spcBef>
            </a:pP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Para</a:t>
            </a:r>
            <a:r>
              <a:rPr dirty="0" sz="13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el</a:t>
            </a:r>
            <a:r>
              <a:rPr dirty="0" sz="13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spc="-10" i="1">
                <a:solidFill>
                  <a:srgbClr val="D0E3F5"/>
                </a:solidFill>
                <a:latin typeface="Calibri"/>
                <a:cs typeface="Calibri"/>
              </a:rPr>
              <a:t>Sábado</a:t>
            </a:r>
            <a:r>
              <a:rPr dirty="0" sz="13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6</a:t>
            </a:r>
            <a:r>
              <a:rPr dirty="0" sz="130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de junio</a:t>
            </a:r>
            <a:r>
              <a:rPr dirty="0" sz="13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3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spc="-20" i="1">
                <a:solidFill>
                  <a:srgbClr val="D0E3F5"/>
                </a:solidFill>
                <a:latin typeface="Calibri"/>
                <a:cs typeface="Calibri"/>
              </a:rPr>
              <a:t>2026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737743" y="2839910"/>
            <a:ext cx="7666990" cy="37592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375"/>
              </a:lnSpc>
              <a:spcBef>
                <a:spcPts val="105"/>
              </a:spcBef>
            </a:pPr>
            <a:r>
              <a:rPr dirty="0" sz="900" b="1">
                <a:solidFill>
                  <a:srgbClr val="E87B1E"/>
                </a:solidFill>
                <a:latin typeface="Calibri"/>
                <a:cs typeface="Calibri"/>
              </a:rPr>
              <a:t>Para</a:t>
            </a:r>
            <a:r>
              <a:rPr dirty="0" sz="900" spc="-45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E87B1E"/>
                </a:solidFill>
                <a:latin typeface="Calibri"/>
                <a:cs typeface="Calibri"/>
              </a:rPr>
              <a:t>memorizar:</a:t>
            </a:r>
            <a:r>
              <a:rPr dirty="0" sz="900" spc="-35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"Si</a:t>
            </a:r>
            <a:r>
              <a:rPr dirty="0" sz="1150" spc="-4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confesamos</a:t>
            </a:r>
            <a:r>
              <a:rPr dirty="0" sz="1150" spc="-2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nuestros</a:t>
            </a:r>
            <a:r>
              <a:rPr dirty="0" sz="1150" spc="-2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pecados, Dios</a:t>
            </a:r>
            <a:r>
              <a:rPr dirty="0" sz="1150" spc="-2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es</a:t>
            </a:r>
            <a:r>
              <a:rPr dirty="0" sz="1150" spc="-2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fiel</a:t>
            </a:r>
            <a:r>
              <a:rPr dirty="0" sz="1150" spc="-4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r>
              <a:rPr dirty="0" sz="1150" spc="-2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justo</a:t>
            </a:r>
            <a:r>
              <a:rPr dirty="0" sz="1150" spc="-1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para</a:t>
            </a:r>
            <a:r>
              <a:rPr dirty="0" sz="1150" spc="-2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perdonar</a:t>
            </a:r>
            <a:r>
              <a:rPr dirty="0" sz="1150" spc="-3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nuestros</a:t>
            </a:r>
            <a:r>
              <a:rPr dirty="0" sz="1150" spc="-1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pecados</a:t>
            </a:r>
            <a:r>
              <a:rPr dirty="0" sz="1150" spc="-2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r>
              <a:rPr dirty="0" sz="1150" spc="-1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limpiarnos</a:t>
            </a:r>
            <a:r>
              <a:rPr dirty="0" sz="1150" spc="-2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1150" spc="-5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todo</a:t>
            </a:r>
            <a:r>
              <a:rPr dirty="0" sz="1150" spc="-1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mal."</a:t>
            </a:r>
            <a:r>
              <a:rPr dirty="0" sz="1150" spc="31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spc="-50" i="1">
                <a:solidFill>
                  <a:srgbClr val="FFFFFF"/>
                </a:solidFill>
                <a:latin typeface="Calibri"/>
                <a:cs typeface="Calibri"/>
              </a:rPr>
              <a:t>—</a:t>
            </a:r>
            <a:endParaRPr sz="1150">
              <a:latin typeface="Calibri"/>
              <a:cs typeface="Calibri"/>
            </a:endParaRPr>
          </a:p>
          <a:p>
            <a:pPr marL="12700">
              <a:lnSpc>
                <a:spcPts val="1375"/>
              </a:lnSpc>
            </a:pP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r>
              <a:rPr dirty="0" sz="1150" spc="-1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Juan</a:t>
            </a:r>
            <a:r>
              <a:rPr dirty="0" sz="1150" spc="-1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spc="-25" i="1">
                <a:solidFill>
                  <a:srgbClr val="FFFFFF"/>
                </a:solidFill>
                <a:latin typeface="Calibri"/>
                <a:cs typeface="Calibri"/>
              </a:rPr>
              <a:t>1:9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23" name="object 23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4" name="object 24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003C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6" name="object 2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1]</a:t>
            </a:r>
            <a:r>
              <a:rPr dirty="0" spc="250"/>
              <a:t> </a:t>
            </a:r>
            <a:r>
              <a:rPr dirty="0" spc="-10"/>
              <a:t>MOTIVA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911350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114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Reflexiona</a:t>
            </a:r>
            <a:r>
              <a:rPr dirty="0" sz="1050" spc="7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antes</a:t>
            </a:r>
            <a:r>
              <a:rPr dirty="0" sz="1050" spc="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50" spc="1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comenzar: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164592" y="749807"/>
            <a:ext cx="8783320" cy="1751330"/>
            <a:chOff x="164592" y="749807"/>
            <a:chExt cx="8783320" cy="175133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4592" y="749807"/>
              <a:ext cx="8782811" cy="1751076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260603" y="810005"/>
              <a:ext cx="8632190" cy="1602105"/>
            </a:xfrm>
            <a:custGeom>
              <a:avLst/>
              <a:gdLst/>
              <a:ahLst/>
              <a:cxnLst/>
              <a:rect l="l" t="t" r="r" b="b"/>
              <a:pathLst>
                <a:path w="8632190" h="1602105">
                  <a:moveTo>
                    <a:pt x="0" y="1601596"/>
                  </a:moveTo>
                  <a:lnTo>
                    <a:pt x="8631936" y="1601596"/>
                  </a:lnTo>
                  <a:lnTo>
                    <a:pt x="8631936" y="0"/>
                  </a:lnTo>
                  <a:lnTo>
                    <a:pt x="0" y="0"/>
                  </a:lnTo>
                  <a:lnTo>
                    <a:pt x="0" y="1601596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260603" y="810005"/>
              <a:ext cx="128270" cy="1602105"/>
            </a:xfrm>
            <a:custGeom>
              <a:avLst/>
              <a:gdLst/>
              <a:ahLst/>
              <a:cxnLst/>
              <a:rect l="l" t="t" r="r" b="b"/>
              <a:pathLst>
                <a:path w="128270" h="1602105">
                  <a:moveTo>
                    <a:pt x="128016" y="0"/>
                  </a:moveTo>
                  <a:lnTo>
                    <a:pt x="0" y="0"/>
                  </a:lnTo>
                  <a:lnTo>
                    <a:pt x="0" y="1601596"/>
                  </a:lnTo>
                  <a:lnTo>
                    <a:pt x="128016" y="1601596"/>
                  </a:lnTo>
                  <a:lnTo>
                    <a:pt x="128016" y="0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260603" y="810005"/>
              <a:ext cx="128270" cy="1602105"/>
            </a:xfrm>
            <a:custGeom>
              <a:avLst/>
              <a:gdLst/>
              <a:ahLst/>
              <a:cxnLst/>
              <a:rect l="l" t="t" r="r" b="b"/>
              <a:pathLst>
                <a:path w="128270" h="1602105">
                  <a:moveTo>
                    <a:pt x="0" y="1601596"/>
                  </a:moveTo>
                  <a:lnTo>
                    <a:pt x="128016" y="1601596"/>
                  </a:lnTo>
                  <a:lnTo>
                    <a:pt x="128016" y="0"/>
                  </a:lnTo>
                  <a:lnTo>
                    <a:pt x="0" y="0"/>
                  </a:lnTo>
                  <a:lnTo>
                    <a:pt x="0" y="1601596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 txBox="1"/>
          <p:nvPr/>
        </p:nvSpPr>
        <p:spPr>
          <a:xfrm>
            <a:off x="388620" y="810005"/>
            <a:ext cx="8503920" cy="1602105"/>
          </a:xfrm>
          <a:prstGeom prst="rect">
            <a:avLst/>
          </a:prstGeom>
          <a:solidFill>
            <a:srgbClr val="FFEFDF"/>
          </a:solidFill>
          <a:ln w="12711">
            <a:solidFill>
              <a:srgbClr val="E87B1E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200">
              <a:latin typeface="Times New Roman"/>
              <a:cs typeface="Times New Roman"/>
            </a:endParaRPr>
          </a:p>
          <a:p>
            <a:pPr marL="142240">
              <a:lnSpc>
                <a:spcPct val="100000"/>
              </a:lnSpc>
              <a:spcBef>
                <a:spcPts val="5"/>
              </a:spcBef>
            </a:pPr>
            <a:r>
              <a:rPr dirty="0" sz="1550" b="1">
                <a:solidFill>
                  <a:srgbClr val="003C7B"/>
                </a:solidFill>
                <a:latin typeface="Calibri"/>
                <a:cs typeface="Calibri"/>
              </a:rPr>
              <a:t>GPS:</a:t>
            </a:r>
            <a:r>
              <a:rPr dirty="0" sz="1550" spc="330" b="1">
                <a:solidFill>
                  <a:srgbClr val="003C7B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¿Qué</a:t>
            </a:r>
            <a:r>
              <a:rPr dirty="0" sz="1450" spc="-40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hace</a:t>
            </a:r>
            <a:r>
              <a:rPr dirty="0" sz="1450" spc="30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Dios</a:t>
            </a:r>
            <a:r>
              <a:rPr dirty="0" sz="1450" spc="-40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cuando</a:t>
            </a:r>
            <a:r>
              <a:rPr dirty="0" sz="1450" spc="-20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nos</a:t>
            </a:r>
            <a:r>
              <a:rPr dirty="0" sz="1450" spc="25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E87B1E"/>
                </a:solidFill>
                <a:latin typeface="Calibri"/>
                <a:cs typeface="Calibri"/>
              </a:rPr>
              <a:t>alejamos</a:t>
            </a:r>
            <a:r>
              <a:rPr dirty="0" sz="1450" spc="-45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de</a:t>
            </a:r>
            <a:r>
              <a:rPr dirty="0" sz="1450" spc="-35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él,</a:t>
            </a:r>
            <a:r>
              <a:rPr dirty="0" sz="1450" spc="10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y</a:t>
            </a:r>
            <a:r>
              <a:rPr dirty="0" sz="1450" spc="-10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cómo</a:t>
            </a:r>
            <a:r>
              <a:rPr dirty="0" sz="1450" spc="-20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el</a:t>
            </a:r>
            <a:r>
              <a:rPr dirty="0" sz="1450" spc="-40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E87B1E"/>
                </a:solidFill>
                <a:latin typeface="Calibri"/>
                <a:cs typeface="Calibri"/>
              </a:rPr>
              <a:t>arrepentimiento</a:t>
            </a:r>
            <a:r>
              <a:rPr dirty="0" sz="1450" spc="-20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E87B1E"/>
                </a:solidFill>
                <a:latin typeface="Calibri"/>
                <a:cs typeface="Calibri"/>
              </a:rPr>
              <a:t>genuino</a:t>
            </a:r>
            <a:r>
              <a:rPr dirty="0" sz="1450" spc="-20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y</a:t>
            </a:r>
            <a:r>
              <a:rPr dirty="0" sz="1450" spc="-5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su</a:t>
            </a:r>
            <a:r>
              <a:rPr dirty="0" sz="1450" spc="-20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E87B1E"/>
                </a:solidFill>
                <a:latin typeface="Calibri"/>
                <a:cs typeface="Calibri"/>
              </a:rPr>
              <a:t>perdón</a:t>
            </a:r>
            <a:endParaRPr sz="1450">
              <a:latin typeface="Calibri"/>
              <a:cs typeface="Calibri"/>
            </a:endParaRPr>
          </a:p>
          <a:p>
            <a:pPr marL="142240">
              <a:lnSpc>
                <a:spcPct val="100000"/>
              </a:lnSpc>
              <a:spcBef>
                <a:spcPts val="40"/>
              </a:spcBef>
            </a:pPr>
            <a:r>
              <a:rPr dirty="0" sz="1450" spc="-10" b="1" i="1">
                <a:solidFill>
                  <a:srgbClr val="E87B1E"/>
                </a:solidFill>
                <a:latin typeface="Calibri"/>
                <a:cs typeface="Calibri"/>
              </a:rPr>
              <a:t>restauran</a:t>
            </a:r>
            <a:r>
              <a:rPr dirty="0" sz="1450" spc="-55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nuestra</a:t>
            </a:r>
            <a:r>
              <a:rPr dirty="0" sz="1450" spc="-55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relación</a:t>
            </a:r>
            <a:r>
              <a:rPr dirty="0" sz="1450" spc="-50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spc="-20" b="1" i="1">
                <a:solidFill>
                  <a:srgbClr val="E87B1E"/>
                </a:solidFill>
                <a:latin typeface="Calibri"/>
                <a:cs typeface="Calibri"/>
              </a:rPr>
              <a:t>rota?</a:t>
            </a:r>
            <a:endParaRPr sz="1450">
              <a:latin typeface="Calibri"/>
              <a:cs typeface="Calibri"/>
            </a:endParaRPr>
          </a:p>
        </p:txBody>
      </p:sp>
      <p:grpSp>
        <p:nvGrpSpPr>
          <p:cNvPr id="10" name="object 10" descr=""/>
          <p:cNvGrpSpPr/>
          <p:nvPr/>
        </p:nvGrpSpPr>
        <p:grpSpPr>
          <a:xfrm>
            <a:off x="164592" y="2478023"/>
            <a:ext cx="8783320" cy="901065"/>
            <a:chOff x="164592" y="2478023"/>
            <a:chExt cx="8783320" cy="901065"/>
          </a:xfrm>
        </p:grpSpPr>
        <p:pic>
          <p:nvPicPr>
            <p:cNvPr id="11" name="object 11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4592" y="2478023"/>
              <a:ext cx="8782812" cy="900684"/>
            </a:xfrm>
            <a:prstGeom prst="rect">
              <a:avLst/>
            </a:prstGeom>
          </p:spPr>
        </p:pic>
        <p:sp>
          <p:nvSpPr>
            <p:cNvPr id="12" name="object 12" descr=""/>
            <p:cNvSpPr/>
            <p:nvPr/>
          </p:nvSpPr>
          <p:spPr>
            <a:xfrm>
              <a:off x="260603" y="2539720"/>
              <a:ext cx="8632190" cy="750570"/>
            </a:xfrm>
            <a:custGeom>
              <a:avLst/>
              <a:gdLst/>
              <a:ahLst/>
              <a:cxnLst/>
              <a:rect l="l" t="t" r="r" b="b"/>
              <a:pathLst>
                <a:path w="8632190" h="750570">
                  <a:moveTo>
                    <a:pt x="0" y="750468"/>
                  </a:moveTo>
                  <a:lnTo>
                    <a:pt x="8631936" y="750468"/>
                  </a:lnTo>
                  <a:lnTo>
                    <a:pt x="863193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CAD4E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260603" y="2539720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128016" y="0"/>
                  </a:moveTo>
                  <a:lnTo>
                    <a:pt x="0" y="0"/>
                  </a:lnTo>
                  <a:lnTo>
                    <a:pt x="0" y="750468"/>
                  </a:lnTo>
                  <a:lnTo>
                    <a:pt x="128016" y="750468"/>
                  </a:lnTo>
                  <a:lnTo>
                    <a:pt x="128016" y="0"/>
                  </a:lnTo>
                  <a:close/>
                </a:path>
              </a:pathLst>
            </a:custGeom>
            <a:solidFill>
              <a:srgbClr val="003C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260603" y="2539720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0" y="750468"/>
                  </a:moveTo>
                  <a:lnTo>
                    <a:pt x="128016" y="750468"/>
                  </a:lnTo>
                  <a:lnTo>
                    <a:pt x="12801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/>
          <p:nvPr/>
        </p:nvSpPr>
        <p:spPr>
          <a:xfrm>
            <a:off x="388620" y="2539720"/>
            <a:ext cx="8503920" cy="75057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381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30"/>
              </a:spcBef>
            </a:pPr>
            <a:endParaRPr sz="1150">
              <a:latin typeface="Times New Roman"/>
              <a:cs typeface="Times New Roman"/>
            </a:endParaRPr>
          </a:p>
          <a:p>
            <a:pPr marL="160020" marR="287655" indent="205740">
              <a:lnSpc>
                <a:spcPct val="105300"/>
              </a:lnSpc>
              <a:buFont typeface="Cambria Math"/>
              <a:buChar char="◆"/>
              <a:tabLst>
                <a:tab pos="365760" algn="l"/>
              </a:tabLst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¿Cuánto</a:t>
            </a:r>
            <a:r>
              <a:rPr dirty="0" sz="1200" spc="1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tiempo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tardas</a:t>
            </a:r>
            <a:r>
              <a:rPr dirty="0" sz="1200" spc="10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normalmente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1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volver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</a:t>
            </a:r>
            <a:r>
              <a:rPr dirty="0" sz="1200" spc="5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Dios</a:t>
            </a:r>
            <a:r>
              <a:rPr dirty="0" sz="1200" spc="1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cuando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sientes</a:t>
            </a:r>
            <a:r>
              <a:rPr dirty="0" sz="1200" spc="10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te</a:t>
            </a:r>
            <a:r>
              <a:rPr dirty="0" sz="1200" spc="114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has</a:t>
            </a:r>
            <a:r>
              <a:rPr dirty="0" sz="1200" spc="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alejado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él?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¿Qué</a:t>
            </a:r>
            <a:r>
              <a:rPr dirty="0" sz="1200" spc="3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</a:t>
            </a:r>
            <a:r>
              <a:rPr dirty="0" sz="1200" spc="10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lo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te</a:t>
            </a:r>
            <a:r>
              <a:rPr dirty="0" sz="1200" spc="3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facilita</a:t>
            </a:r>
            <a:r>
              <a:rPr dirty="0" sz="1200" spc="1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50">
                <a:solidFill>
                  <a:srgbClr val="1A1A1A"/>
                </a:solidFill>
                <a:latin typeface="Calibri"/>
                <a:cs typeface="Calibri"/>
              </a:rPr>
              <a:t>o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dificulta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ese</a:t>
            </a:r>
            <a:r>
              <a:rPr dirty="0" sz="1200" spc="1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regreso?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164592" y="3364991"/>
            <a:ext cx="8783320" cy="909955"/>
            <a:chOff x="164592" y="3364991"/>
            <a:chExt cx="8783320" cy="909955"/>
          </a:xfrm>
        </p:grpSpPr>
        <p:pic>
          <p:nvPicPr>
            <p:cNvPr id="17" name="object 1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4592" y="3364991"/>
              <a:ext cx="8782812" cy="909828"/>
            </a:xfrm>
            <a:prstGeom prst="rect">
              <a:avLst/>
            </a:prstGeom>
          </p:spPr>
        </p:pic>
        <p:sp>
          <p:nvSpPr>
            <p:cNvPr id="18" name="object 18" descr=""/>
            <p:cNvSpPr/>
            <p:nvPr/>
          </p:nvSpPr>
          <p:spPr>
            <a:xfrm>
              <a:off x="260603" y="3427475"/>
              <a:ext cx="8632190" cy="750570"/>
            </a:xfrm>
            <a:custGeom>
              <a:avLst/>
              <a:gdLst/>
              <a:ahLst/>
              <a:cxnLst/>
              <a:rect l="l" t="t" r="r" b="b"/>
              <a:pathLst>
                <a:path w="8632190" h="750570">
                  <a:moveTo>
                    <a:pt x="0" y="750468"/>
                  </a:moveTo>
                  <a:lnTo>
                    <a:pt x="8631936" y="750468"/>
                  </a:lnTo>
                  <a:lnTo>
                    <a:pt x="863193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CAD4E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260603" y="3427475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128016" y="0"/>
                  </a:moveTo>
                  <a:lnTo>
                    <a:pt x="0" y="0"/>
                  </a:lnTo>
                  <a:lnTo>
                    <a:pt x="0" y="750468"/>
                  </a:lnTo>
                  <a:lnTo>
                    <a:pt x="128016" y="750468"/>
                  </a:lnTo>
                  <a:lnTo>
                    <a:pt x="128016" y="0"/>
                  </a:lnTo>
                  <a:close/>
                </a:path>
              </a:pathLst>
            </a:custGeom>
            <a:solidFill>
              <a:srgbClr val="003C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260603" y="3427475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0" y="750468"/>
                  </a:moveTo>
                  <a:lnTo>
                    <a:pt x="128016" y="750468"/>
                  </a:lnTo>
                  <a:lnTo>
                    <a:pt x="12801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 descr=""/>
          <p:cNvSpPr txBox="1"/>
          <p:nvPr/>
        </p:nvSpPr>
        <p:spPr>
          <a:xfrm>
            <a:off x="388620" y="3427475"/>
            <a:ext cx="8503920" cy="75057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635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50"/>
              </a:spcBef>
            </a:pPr>
            <a:endParaRPr sz="1150">
              <a:latin typeface="Times New Roman"/>
              <a:cs typeface="Times New Roman"/>
            </a:endParaRPr>
          </a:p>
          <a:p>
            <a:pPr marL="160020" marR="542290" indent="205740">
              <a:lnSpc>
                <a:spcPct val="105300"/>
              </a:lnSpc>
              <a:buFont typeface="Cambria Math"/>
              <a:buChar char="◆"/>
              <a:tabLst>
                <a:tab pos="365760" algn="l"/>
              </a:tabLst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¿Has</a:t>
            </a:r>
            <a:r>
              <a:rPr dirty="0" sz="1200" spc="10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experimentado</a:t>
            </a:r>
            <a:r>
              <a:rPr dirty="0" sz="1200" spc="1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el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perdón</a:t>
            </a:r>
            <a:r>
              <a:rPr dirty="0" sz="1200" spc="1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3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Dios</a:t>
            </a:r>
            <a:r>
              <a:rPr dirty="0" sz="1200" spc="1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manera</a:t>
            </a:r>
            <a:r>
              <a:rPr dirty="0" sz="1200" spc="5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tan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real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transformó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tu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vida?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¿Qué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cambió</a:t>
            </a:r>
            <a:r>
              <a:rPr dirty="0" sz="1200" spc="1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ti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después</a:t>
            </a:r>
            <a:r>
              <a:rPr dirty="0" sz="1200" spc="10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25">
                <a:solidFill>
                  <a:srgbClr val="1A1A1A"/>
                </a:solidFill>
                <a:latin typeface="Calibri"/>
                <a:cs typeface="Calibri"/>
              </a:rPr>
              <a:t>esa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experiencia?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22" name="object 22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3" name="object 23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003C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5" name="object 2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2]</a:t>
            </a:r>
            <a:r>
              <a:rPr dirty="0" spc="250"/>
              <a:t> </a:t>
            </a:r>
            <a:r>
              <a:rPr dirty="0" spc="-10"/>
              <a:t>EXPLORA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280795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7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¿Qué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dice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5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Biblia?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993376" y="117227"/>
            <a:ext cx="1842135" cy="433705"/>
          </a:xfrm>
          <a:prstGeom prst="rect">
            <a:avLst/>
          </a:prstGeom>
          <a:solidFill>
            <a:srgbClr val="E87B1E"/>
          </a:solidFill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950">
              <a:latin typeface="Times New Roman"/>
              <a:cs typeface="Times New Roman"/>
            </a:endParaRPr>
          </a:p>
          <a:p>
            <a:pPr marL="609600">
              <a:lnSpc>
                <a:spcPct val="100000"/>
              </a:lnSpc>
            </a:pP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90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r>
              <a:rPr dirty="0" sz="900" spc="-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900" spc="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137160" y="694943"/>
            <a:ext cx="2437130" cy="4091940"/>
            <a:chOff x="137160" y="694943"/>
            <a:chExt cx="2437130" cy="4091940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694943"/>
              <a:ext cx="2436876" cy="4091940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233172" y="754989"/>
              <a:ext cx="2286000" cy="3935729"/>
            </a:xfrm>
            <a:custGeom>
              <a:avLst/>
              <a:gdLst/>
              <a:ahLst/>
              <a:cxnLst/>
              <a:rect l="l" t="t" r="r" b="b"/>
              <a:pathLst>
                <a:path w="2286000" h="3935729">
                  <a:moveTo>
                    <a:pt x="0" y="3935476"/>
                  </a:moveTo>
                  <a:lnTo>
                    <a:pt x="2286000" y="3935476"/>
                  </a:lnTo>
                  <a:lnTo>
                    <a:pt x="2286000" y="0"/>
                  </a:lnTo>
                  <a:lnTo>
                    <a:pt x="0" y="0"/>
                  </a:lnTo>
                  <a:lnTo>
                    <a:pt x="0" y="3935476"/>
                  </a:lnTo>
                  <a:close/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233172" y="755014"/>
            <a:ext cx="2286000" cy="403225"/>
          </a:xfrm>
          <a:prstGeom prst="rect">
            <a:avLst/>
          </a:prstGeom>
          <a:solidFill>
            <a:srgbClr val="E87B1E"/>
          </a:solidFill>
          <a:ln w="12711">
            <a:solidFill>
              <a:srgbClr val="E87B1E"/>
            </a:solidFill>
          </a:ln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750">
              <a:latin typeface="Times New Roman"/>
              <a:cs typeface="Times New Roman"/>
            </a:endParaRPr>
          </a:p>
          <a:p>
            <a:pPr algn="ctr" marL="88265">
              <a:lnSpc>
                <a:spcPct val="100000"/>
              </a:lnSpc>
            </a:pPr>
            <a:r>
              <a:rPr dirty="0" sz="10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1000" spc="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50" b="1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33172" y="1157731"/>
            <a:ext cx="2286000" cy="3539490"/>
          </a:xfrm>
          <a:prstGeom prst="rect">
            <a:avLst/>
          </a:prstGeom>
          <a:solidFill>
            <a:srgbClr val="003C7B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50">
              <a:latin typeface="Times New Roman"/>
              <a:cs typeface="Times New Roman"/>
            </a:endParaRPr>
          </a:p>
          <a:p>
            <a:pPr marL="476250">
              <a:lnSpc>
                <a:spcPct val="100000"/>
              </a:lnSpc>
              <a:spcBef>
                <a:spcPts val="5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El</a:t>
            </a:r>
            <a:r>
              <a:rPr dirty="0" sz="1200" spc="10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Espíritu</a:t>
            </a:r>
            <a:r>
              <a:rPr dirty="0" sz="1200" spc="10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Santo</a:t>
            </a:r>
            <a:r>
              <a:rPr dirty="0" sz="1200" spc="10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25" b="1">
                <a:solidFill>
                  <a:srgbClr val="FFFFFF"/>
                </a:solidFill>
                <a:latin typeface="Calibri"/>
                <a:cs typeface="Calibri"/>
              </a:rPr>
              <a:t>nos</a:t>
            </a:r>
            <a:endParaRPr sz="1200">
              <a:latin typeface="Calibri"/>
              <a:cs typeface="Calibri"/>
            </a:endParaRPr>
          </a:p>
          <a:p>
            <a:pPr marL="479425">
              <a:lnSpc>
                <a:spcPct val="100000"/>
              </a:lnSpc>
              <a:spcBef>
                <a:spcPts val="75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convence</a:t>
            </a:r>
            <a:r>
              <a:rPr dirty="0" sz="1200" spc="10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1200" spc="10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FFFFFF"/>
                </a:solidFill>
                <a:latin typeface="Calibri"/>
                <a:cs typeface="Calibri"/>
              </a:rPr>
              <a:t>pecado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950">
              <a:latin typeface="Calibri"/>
              <a:cs typeface="Calibri"/>
            </a:endParaRPr>
          </a:p>
          <a:p>
            <a:pPr algn="ctr" marL="225425" marR="199390" indent="-8890">
              <a:lnSpc>
                <a:spcPct val="101099"/>
              </a:lnSpc>
            </a:pP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Antes</a:t>
            </a:r>
            <a:r>
              <a:rPr dirty="0" sz="1000" spc="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del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arrepentimiento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obra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el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Espíritu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Santo,</a:t>
            </a:r>
            <a:r>
              <a:rPr dirty="0" sz="1000" spc="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convenciendo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al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corazón.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Cuando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sentimos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que</a:t>
            </a:r>
            <a:r>
              <a:rPr dirty="0" sz="1000" spc="-6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algo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no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está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bien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en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nuestra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relación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con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Dios,</a:t>
            </a:r>
            <a:r>
              <a:rPr dirty="0" sz="10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esa</a:t>
            </a:r>
            <a:r>
              <a:rPr dirty="0" sz="1000" spc="-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incomodidad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es</a:t>
            </a:r>
            <a:r>
              <a:rPr dirty="0" sz="10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una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señal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00" spc="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su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amor</a:t>
            </a:r>
            <a:r>
              <a:rPr dirty="0" sz="1000" spc="-6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que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nos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llama</a:t>
            </a:r>
            <a:r>
              <a:rPr dirty="0" sz="1000" spc="6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a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volver.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50">
              <a:latin typeface="Calibri"/>
              <a:cs typeface="Calibri"/>
            </a:endParaRPr>
          </a:p>
          <a:p>
            <a:pPr marL="415290">
              <a:lnSpc>
                <a:spcPct val="100000"/>
              </a:lnSpc>
            </a:pPr>
            <a:r>
              <a:rPr dirty="0" sz="1150" b="1">
                <a:solidFill>
                  <a:srgbClr val="E87B1E"/>
                </a:solidFill>
                <a:latin typeface="Calibri"/>
                <a:cs typeface="Calibri"/>
              </a:rPr>
              <a:t>Juan</a:t>
            </a:r>
            <a:r>
              <a:rPr dirty="0" sz="1150" spc="-15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150" spc="-10" b="1">
                <a:solidFill>
                  <a:srgbClr val="E87B1E"/>
                </a:solidFill>
                <a:latin typeface="Calibri"/>
                <a:cs typeface="Calibri"/>
              </a:rPr>
              <a:t>16:7-</a:t>
            </a:r>
            <a:r>
              <a:rPr dirty="0" sz="1150" b="1">
                <a:solidFill>
                  <a:srgbClr val="E87B1E"/>
                </a:solidFill>
                <a:latin typeface="Calibri"/>
                <a:cs typeface="Calibri"/>
              </a:rPr>
              <a:t>8;</a:t>
            </a:r>
            <a:r>
              <a:rPr dirty="0" sz="1150" spc="-5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E87B1E"/>
                </a:solidFill>
                <a:latin typeface="Calibri"/>
                <a:cs typeface="Calibri"/>
              </a:rPr>
              <a:t>Oseas</a:t>
            </a:r>
            <a:r>
              <a:rPr dirty="0" sz="1150" spc="-5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E87B1E"/>
                </a:solidFill>
                <a:latin typeface="Calibri"/>
                <a:cs typeface="Calibri"/>
              </a:rPr>
              <a:t>6:1-</a:t>
            </a:r>
            <a:r>
              <a:rPr dirty="0" sz="1150" spc="-50" b="1">
                <a:solidFill>
                  <a:srgbClr val="E87B1E"/>
                </a:solidFill>
                <a:latin typeface="Calibri"/>
                <a:cs typeface="Calibri"/>
              </a:rPr>
              <a:t>3</a:t>
            </a:r>
            <a:endParaRPr sz="1150">
              <a:latin typeface="Calibri"/>
              <a:cs typeface="Calibri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14600" y="694943"/>
            <a:ext cx="6460236" cy="409194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41416" y="2633974"/>
            <a:ext cx="177303" cy="177557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2610611" y="755014"/>
            <a:ext cx="6309360" cy="3935729"/>
            <a:chOff x="2610611" y="755014"/>
            <a:chExt cx="6309360" cy="3935729"/>
          </a:xfrm>
        </p:grpSpPr>
        <p:sp>
          <p:nvSpPr>
            <p:cNvPr id="13" name="object 13" descr=""/>
            <p:cNvSpPr/>
            <p:nvPr/>
          </p:nvSpPr>
          <p:spPr>
            <a:xfrm>
              <a:off x="2610611" y="755014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41416" y="1325239"/>
              <a:ext cx="177303" cy="177430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2610611" y="2063876"/>
              <a:ext cx="6309360" cy="1318260"/>
            </a:xfrm>
            <a:custGeom>
              <a:avLst/>
              <a:gdLst/>
              <a:ahLst/>
              <a:cxnLst/>
              <a:rect l="l" t="t" r="r" b="b"/>
              <a:pathLst>
                <a:path w="6309359" h="1318260">
                  <a:moveTo>
                    <a:pt x="6309360" y="0"/>
                  </a:moveTo>
                  <a:lnTo>
                    <a:pt x="0" y="0"/>
                  </a:lnTo>
                  <a:lnTo>
                    <a:pt x="0" y="1317879"/>
                  </a:lnTo>
                  <a:lnTo>
                    <a:pt x="6309360" y="1317879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EBF3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2610611" y="3381730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2604256" y="748633"/>
          <a:ext cx="6398895" cy="3934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9360"/>
              </a:tblGrid>
              <a:tr h="1308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455295" marR="4946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Juan</a:t>
                      </a:r>
                      <a:r>
                        <a:rPr dirty="0" sz="1150" spc="-35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16:7-8</a:t>
                      </a:r>
                      <a:r>
                        <a:rPr dirty="0" sz="1150" spc="24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29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5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Espíritu</a:t>
                      </a:r>
                      <a:r>
                        <a:rPr dirty="0" sz="1150" spc="3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convence</a:t>
                      </a:r>
                      <a:r>
                        <a:rPr dirty="0" sz="1150" spc="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pecado:</a:t>
                      </a:r>
                      <a:r>
                        <a:rPr dirty="0" sz="1150" spc="-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Espíritu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Santo</a:t>
                      </a:r>
                      <a:r>
                        <a:rPr dirty="0" sz="1150" spc="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convence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mundo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pecado,</a:t>
                      </a:r>
                      <a:r>
                        <a:rPr dirty="0" sz="1150" spc="-6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justicia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juicio.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convicción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condenación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sino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amor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actúa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nosotros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restaurar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relación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rota.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905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17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5365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Ose.</a:t>
                      </a:r>
                      <a:r>
                        <a:rPr dirty="0" sz="1150" spc="-5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6:1</a:t>
                      </a:r>
                      <a:r>
                        <a:rPr dirty="0" sz="1150" spc="27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4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Él</a:t>
                      </a:r>
                      <a:r>
                        <a:rPr dirty="0" sz="1150" spc="-5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nos</a:t>
                      </a:r>
                      <a:r>
                        <a:rPr dirty="0" sz="1150" spc="6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ha</a:t>
                      </a:r>
                      <a:r>
                        <a:rPr dirty="0" sz="1150" spc="2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herido</a:t>
                      </a:r>
                      <a:r>
                        <a:rPr dirty="0" sz="1150" spc="-3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4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nos</a:t>
                      </a:r>
                      <a:r>
                        <a:rPr dirty="0" sz="1150" spc="-1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sanará:</a:t>
                      </a:r>
                      <a:r>
                        <a:rPr dirty="0" sz="1150" spc="1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profeta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llama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pueblo: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'Venid,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volvamos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Señor,</a:t>
                      </a:r>
                      <a:r>
                        <a:rPr dirty="0" sz="1150" spc="-7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porque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él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nos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despedazó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nos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sanará'. El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mismo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permite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dolor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alejamiento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quien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tiene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poder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restaurarnos.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905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08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228600">
                        <a:lnSpc>
                          <a:spcPct val="100000"/>
                        </a:lnSpc>
                      </a:pP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Ose.</a:t>
                      </a:r>
                      <a:r>
                        <a:rPr dirty="0" sz="1150" spc="-1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6:2-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3</a:t>
                      </a:r>
                      <a:r>
                        <a:rPr dirty="0" sz="1150" spc="254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45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4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certeza</a:t>
                      </a:r>
                      <a:r>
                        <a:rPr dirty="0" sz="1150" spc="-4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dirty="0" sz="1150" spc="2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regreso</a:t>
                      </a:r>
                      <a:r>
                        <a:rPr dirty="0" sz="1150" spc="-2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2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4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sanidad:</a:t>
                      </a:r>
                      <a:r>
                        <a:rPr dirty="0" sz="1150" spc="3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Después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dos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días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nos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dará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vida,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tercer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día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nos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resucitará.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regreso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 no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 una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posibilidad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vaga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sino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promesa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segura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para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quien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vuelve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él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todo</a:t>
                      </a:r>
                      <a:r>
                        <a:rPr dirty="0" sz="1150" spc="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corazón.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8" name="object 1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41416" y="3942785"/>
            <a:ext cx="177303" cy="177455"/>
          </a:xfrm>
          <a:prstGeom prst="rect">
            <a:avLst/>
          </a:prstGeom>
        </p:spPr>
      </p:pic>
      <p:grpSp>
        <p:nvGrpSpPr>
          <p:cNvPr id="19" name="object 19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003C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2]</a:t>
            </a:r>
            <a:r>
              <a:rPr dirty="0" spc="250"/>
              <a:t> </a:t>
            </a:r>
            <a:r>
              <a:rPr dirty="0" spc="-10"/>
              <a:t>EXPLORA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280795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7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¿Qué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dice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5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Biblia?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993376" y="117227"/>
            <a:ext cx="1842135" cy="433705"/>
          </a:xfrm>
          <a:prstGeom prst="rect">
            <a:avLst/>
          </a:prstGeom>
          <a:solidFill>
            <a:srgbClr val="E87B1E"/>
          </a:solidFill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950">
              <a:latin typeface="Times New Roman"/>
              <a:cs typeface="Times New Roman"/>
            </a:endParaRPr>
          </a:p>
          <a:p>
            <a:pPr marL="609600">
              <a:lnSpc>
                <a:spcPct val="100000"/>
              </a:lnSpc>
            </a:pP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90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r>
              <a:rPr dirty="0" sz="900" spc="-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900" spc="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137160" y="694943"/>
            <a:ext cx="2437130" cy="4091940"/>
            <a:chOff x="137160" y="694943"/>
            <a:chExt cx="2437130" cy="4091940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694943"/>
              <a:ext cx="2436876" cy="4091940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233172" y="754989"/>
              <a:ext cx="2286000" cy="3935729"/>
            </a:xfrm>
            <a:custGeom>
              <a:avLst/>
              <a:gdLst/>
              <a:ahLst/>
              <a:cxnLst/>
              <a:rect l="l" t="t" r="r" b="b"/>
              <a:pathLst>
                <a:path w="2286000" h="3935729">
                  <a:moveTo>
                    <a:pt x="0" y="3935476"/>
                  </a:moveTo>
                  <a:lnTo>
                    <a:pt x="2286000" y="3935476"/>
                  </a:lnTo>
                  <a:lnTo>
                    <a:pt x="2286000" y="0"/>
                  </a:lnTo>
                  <a:lnTo>
                    <a:pt x="0" y="0"/>
                  </a:lnTo>
                  <a:lnTo>
                    <a:pt x="0" y="3935476"/>
                  </a:lnTo>
                  <a:close/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233172" y="755014"/>
            <a:ext cx="2286000" cy="403225"/>
          </a:xfrm>
          <a:prstGeom prst="rect">
            <a:avLst/>
          </a:prstGeom>
          <a:solidFill>
            <a:srgbClr val="E87B1E"/>
          </a:solidFill>
          <a:ln w="12711">
            <a:solidFill>
              <a:srgbClr val="E87B1E"/>
            </a:solidFill>
          </a:ln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750">
              <a:latin typeface="Times New Roman"/>
              <a:cs typeface="Times New Roman"/>
            </a:endParaRPr>
          </a:p>
          <a:p>
            <a:pPr algn="ctr" marL="88265">
              <a:lnSpc>
                <a:spcPct val="100000"/>
              </a:lnSpc>
            </a:pPr>
            <a:r>
              <a:rPr dirty="0" sz="10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1000" spc="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50" b="1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33172" y="1157731"/>
            <a:ext cx="2286000" cy="3539490"/>
          </a:xfrm>
          <a:prstGeom prst="rect">
            <a:avLst/>
          </a:prstGeom>
          <a:solidFill>
            <a:srgbClr val="003C7B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ctr" marL="241935" marR="220979">
              <a:lnSpc>
                <a:spcPct val="105300"/>
              </a:lnSpc>
              <a:spcBef>
                <a:spcPts val="895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El</a:t>
            </a:r>
            <a:r>
              <a:rPr dirty="0" sz="1200" spc="13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arrepentimiento</a:t>
            </a:r>
            <a:r>
              <a:rPr dirty="0" sz="1200" spc="24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FFFFFF"/>
                </a:solidFill>
                <a:latin typeface="Calibri"/>
                <a:cs typeface="Calibri"/>
              </a:rPr>
              <a:t>genuino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r>
              <a:rPr dirty="0" sz="1200" spc="3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dirty="0" sz="1200" spc="8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gracia</a:t>
            </a:r>
            <a:r>
              <a:rPr dirty="0" sz="1200" spc="8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FFFFFF"/>
                </a:solidFill>
                <a:latin typeface="Calibri"/>
                <a:cs typeface="Calibri"/>
              </a:rPr>
              <a:t>abundante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950">
              <a:latin typeface="Calibri"/>
              <a:cs typeface="Calibri"/>
            </a:endParaRPr>
          </a:p>
          <a:p>
            <a:pPr algn="ctr" marL="240665" marR="224790">
              <a:lnSpc>
                <a:spcPct val="102200"/>
              </a:lnSpc>
            </a:pP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El</a:t>
            </a:r>
            <a:r>
              <a:rPr dirty="0" sz="10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arrepentimiento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 bíblico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involucra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dolor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sincero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por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el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pecado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y</a:t>
            </a:r>
            <a:endParaRPr sz="1000">
              <a:latin typeface="Calibri"/>
              <a:cs typeface="Calibri"/>
            </a:endParaRPr>
          </a:p>
          <a:p>
            <a:pPr algn="ctr" marL="210185" marR="182245">
              <a:lnSpc>
                <a:spcPct val="99300"/>
              </a:lnSpc>
              <a:spcBef>
                <a:spcPts val="35"/>
              </a:spcBef>
            </a:pP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decisión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honesta</a:t>
            </a:r>
            <a:r>
              <a:rPr dirty="0" sz="100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 abandonarlo.</a:t>
            </a:r>
            <a:r>
              <a:rPr dirty="0" sz="1000" spc="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respuesta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00" spc="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Dios</a:t>
            </a:r>
            <a:r>
              <a:rPr dirty="0" sz="1000" spc="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siempre</a:t>
            </a:r>
            <a:r>
              <a:rPr dirty="0" sz="1000" spc="-6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es</a:t>
            </a:r>
            <a:r>
              <a:rPr dirty="0" sz="1000" spc="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la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misma:</a:t>
            </a:r>
            <a:r>
              <a:rPr dirty="0" sz="1000" spc="-6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gracia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abundante, misericordia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sin</a:t>
            </a:r>
            <a:r>
              <a:rPr dirty="0" sz="1000" spc="7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límite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y</a:t>
            </a:r>
            <a:r>
              <a:rPr dirty="0" sz="1000" spc="6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perdón completo.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0">
              <a:latin typeface="Calibri"/>
              <a:cs typeface="Calibri"/>
            </a:endParaRPr>
          </a:p>
          <a:p>
            <a:pPr algn="ctr" marL="8255">
              <a:lnSpc>
                <a:spcPct val="100000"/>
              </a:lnSpc>
            </a:pPr>
            <a:r>
              <a:rPr dirty="0" sz="1150" b="1">
                <a:solidFill>
                  <a:srgbClr val="E87B1E"/>
                </a:solidFill>
                <a:latin typeface="Calibri"/>
                <a:cs typeface="Calibri"/>
              </a:rPr>
              <a:t>Hechos</a:t>
            </a:r>
            <a:r>
              <a:rPr dirty="0" sz="1150" spc="-10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E87B1E"/>
                </a:solidFill>
                <a:latin typeface="Calibri"/>
                <a:cs typeface="Calibri"/>
              </a:rPr>
              <a:t>3:19;</a:t>
            </a:r>
            <a:r>
              <a:rPr dirty="0" sz="1150" spc="-10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E87B1E"/>
                </a:solidFill>
                <a:latin typeface="Calibri"/>
                <a:cs typeface="Calibri"/>
              </a:rPr>
              <a:t>Éxodo</a:t>
            </a:r>
            <a:r>
              <a:rPr dirty="0" sz="1150" spc="-20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150" spc="-10" b="1">
                <a:solidFill>
                  <a:srgbClr val="E87B1E"/>
                </a:solidFill>
                <a:latin typeface="Calibri"/>
                <a:cs typeface="Calibri"/>
              </a:rPr>
              <a:t>34:1-</a:t>
            </a:r>
            <a:r>
              <a:rPr dirty="0" sz="1150" spc="-25" b="1">
                <a:solidFill>
                  <a:srgbClr val="E87B1E"/>
                </a:solidFill>
                <a:latin typeface="Calibri"/>
                <a:cs typeface="Calibri"/>
              </a:rPr>
              <a:t>10</a:t>
            </a:r>
            <a:endParaRPr sz="1150">
              <a:latin typeface="Calibri"/>
              <a:cs typeface="Calibri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14600" y="694943"/>
            <a:ext cx="6460236" cy="409194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41416" y="2633974"/>
            <a:ext cx="177303" cy="177557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2610611" y="755014"/>
            <a:ext cx="6309360" cy="3935729"/>
            <a:chOff x="2610611" y="755014"/>
            <a:chExt cx="6309360" cy="3935729"/>
          </a:xfrm>
        </p:grpSpPr>
        <p:sp>
          <p:nvSpPr>
            <p:cNvPr id="13" name="object 13" descr=""/>
            <p:cNvSpPr/>
            <p:nvPr/>
          </p:nvSpPr>
          <p:spPr>
            <a:xfrm>
              <a:off x="2610611" y="755014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41416" y="1325239"/>
              <a:ext cx="177303" cy="177430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2610611" y="2063876"/>
              <a:ext cx="6309360" cy="1318260"/>
            </a:xfrm>
            <a:custGeom>
              <a:avLst/>
              <a:gdLst/>
              <a:ahLst/>
              <a:cxnLst/>
              <a:rect l="l" t="t" r="r" b="b"/>
              <a:pathLst>
                <a:path w="6309359" h="1318260">
                  <a:moveTo>
                    <a:pt x="6309360" y="0"/>
                  </a:moveTo>
                  <a:lnTo>
                    <a:pt x="0" y="0"/>
                  </a:lnTo>
                  <a:lnTo>
                    <a:pt x="0" y="1317879"/>
                  </a:lnTo>
                  <a:lnTo>
                    <a:pt x="6309360" y="1317879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EBF3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2610611" y="3381730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2604256" y="748633"/>
          <a:ext cx="6398895" cy="3934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9360"/>
              </a:tblGrid>
              <a:tr h="1308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455295" marR="32448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Hech.</a:t>
                      </a:r>
                      <a:r>
                        <a:rPr dirty="0" sz="1150" spc="-2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3:19</a:t>
                      </a:r>
                      <a:r>
                        <a:rPr dirty="0" sz="1150" spc="229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35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Arrepentíos</a:t>
                      </a:r>
                      <a:r>
                        <a:rPr dirty="0" sz="1150" spc="-1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50" spc="2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ser</a:t>
                      </a:r>
                      <a:r>
                        <a:rPr dirty="0" sz="1150" spc="3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refrescados:</a:t>
                      </a:r>
                      <a:r>
                        <a:rPr dirty="0" sz="1150" spc="4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Pedro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llama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arrepentimiento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vengan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tiempos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refrigerio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presencia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Señor.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arrepentimiento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 solo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dejar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el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pecado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sino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volver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recibir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restauración.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905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17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42989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Éxo.</a:t>
                      </a:r>
                      <a:r>
                        <a:rPr dirty="0" sz="1150" spc="-5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34:6-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7</a:t>
                      </a:r>
                      <a:r>
                        <a:rPr dirty="0" sz="1150" spc="254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45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Dios:</a:t>
                      </a:r>
                      <a:r>
                        <a:rPr dirty="0" sz="1150" spc="-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compasivo,</a:t>
                      </a:r>
                      <a:r>
                        <a:rPr dirty="0" sz="1150" spc="1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clemente</a:t>
                      </a:r>
                      <a:r>
                        <a:rPr dirty="0" sz="1150" spc="2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2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perdonador:</a:t>
                      </a:r>
                      <a:r>
                        <a:rPr dirty="0" sz="1150" spc="-8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 se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revela</a:t>
                      </a:r>
                      <a:r>
                        <a:rPr dirty="0" sz="1150" spc="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Moisés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como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misericordioso,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clemente,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lento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ira</a:t>
                      </a:r>
                      <a:r>
                        <a:rPr dirty="0" sz="1150" spc="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abundante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 amor.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autoproclamación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sigue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siendo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base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toda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confianza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perdón.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905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08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259079">
                        <a:lnSpc>
                          <a:spcPct val="100000"/>
                        </a:lnSpc>
                      </a:pP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Éxo.</a:t>
                      </a:r>
                      <a:r>
                        <a:rPr dirty="0" sz="1150" spc="-15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34:9-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10</a:t>
                      </a:r>
                      <a:r>
                        <a:rPr dirty="0" sz="1150" spc="265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4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pacto</a:t>
                      </a:r>
                      <a:r>
                        <a:rPr dirty="0" sz="1150" spc="-2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restaurado:</a:t>
                      </a:r>
                      <a:r>
                        <a:rPr dirty="0" sz="1150" spc="-3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 restaura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pacto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roto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por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pecado</a:t>
                      </a:r>
                      <a:r>
                        <a:rPr dirty="0" sz="1150" spc="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becerro</a:t>
                      </a:r>
                      <a:r>
                        <a:rPr dirty="0" sz="1150" spc="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oro.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Israel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rompió por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desobediencia,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 renueva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por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gracia.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Este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patrón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toda</a:t>
                      </a:r>
                      <a:r>
                        <a:rPr dirty="0" sz="1150" spc="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restauración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espiritual.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8" name="object 1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41416" y="3942785"/>
            <a:ext cx="177303" cy="177455"/>
          </a:xfrm>
          <a:prstGeom prst="rect">
            <a:avLst/>
          </a:prstGeom>
        </p:spPr>
      </p:pic>
      <p:grpSp>
        <p:nvGrpSpPr>
          <p:cNvPr id="19" name="object 19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003C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2]</a:t>
            </a:r>
            <a:r>
              <a:rPr dirty="0" spc="250"/>
              <a:t> </a:t>
            </a:r>
            <a:r>
              <a:rPr dirty="0" spc="-10"/>
              <a:t>EXPLORA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280795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7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¿Qué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dice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5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Biblia?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993376" y="117227"/>
            <a:ext cx="1842135" cy="433705"/>
          </a:xfrm>
          <a:prstGeom prst="rect">
            <a:avLst/>
          </a:prstGeom>
          <a:solidFill>
            <a:srgbClr val="E87B1E"/>
          </a:solidFill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950">
              <a:latin typeface="Times New Roman"/>
              <a:cs typeface="Times New Roman"/>
            </a:endParaRPr>
          </a:p>
          <a:p>
            <a:pPr marL="609600">
              <a:lnSpc>
                <a:spcPct val="100000"/>
              </a:lnSpc>
            </a:pP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90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r>
              <a:rPr dirty="0" sz="900" spc="-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900" spc="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137160" y="694943"/>
            <a:ext cx="2437130" cy="4091940"/>
            <a:chOff x="137160" y="694943"/>
            <a:chExt cx="2437130" cy="4091940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694943"/>
              <a:ext cx="2436876" cy="4091940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233172" y="754989"/>
              <a:ext cx="2286000" cy="3935729"/>
            </a:xfrm>
            <a:custGeom>
              <a:avLst/>
              <a:gdLst/>
              <a:ahLst/>
              <a:cxnLst/>
              <a:rect l="l" t="t" r="r" b="b"/>
              <a:pathLst>
                <a:path w="2286000" h="3935729">
                  <a:moveTo>
                    <a:pt x="0" y="3935476"/>
                  </a:moveTo>
                  <a:lnTo>
                    <a:pt x="2286000" y="3935476"/>
                  </a:lnTo>
                  <a:lnTo>
                    <a:pt x="2286000" y="0"/>
                  </a:lnTo>
                  <a:lnTo>
                    <a:pt x="0" y="0"/>
                  </a:lnTo>
                  <a:lnTo>
                    <a:pt x="0" y="3935476"/>
                  </a:lnTo>
                  <a:close/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233172" y="755014"/>
            <a:ext cx="2286000" cy="403225"/>
          </a:xfrm>
          <a:prstGeom prst="rect">
            <a:avLst/>
          </a:prstGeom>
          <a:solidFill>
            <a:srgbClr val="E87B1E"/>
          </a:solidFill>
          <a:ln w="12711">
            <a:solidFill>
              <a:srgbClr val="E87B1E"/>
            </a:solidFill>
          </a:ln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750">
              <a:latin typeface="Times New Roman"/>
              <a:cs typeface="Times New Roman"/>
            </a:endParaRPr>
          </a:p>
          <a:p>
            <a:pPr algn="ctr" marL="88265">
              <a:lnSpc>
                <a:spcPct val="100000"/>
              </a:lnSpc>
            </a:pPr>
            <a:r>
              <a:rPr dirty="0" sz="10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1000" spc="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33172" y="1157731"/>
            <a:ext cx="2286000" cy="3539490"/>
          </a:xfrm>
          <a:prstGeom prst="rect">
            <a:avLst/>
          </a:prstGeom>
          <a:solidFill>
            <a:srgbClr val="003C7B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3175">
              <a:lnSpc>
                <a:spcPct val="100000"/>
              </a:lnSpc>
              <a:spcBef>
                <a:spcPts val="5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dirty="0" sz="1200" spc="8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vestidura</a:t>
            </a:r>
            <a:r>
              <a:rPr dirty="0" sz="1200" spc="9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1200" spc="7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justicia</a:t>
            </a:r>
            <a:r>
              <a:rPr dirty="0" sz="1200" spc="9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25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endParaRPr sz="1200">
              <a:latin typeface="Calibri"/>
              <a:cs typeface="Calibri"/>
            </a:endParaRPr>
          </a:p>
          <a:p>
            <a:pPr algn="ctr" marL="6350">
              <a:lnSpc>
                <a:spcPct val="100000"/>
              </a:lnSpc>
              <a:spcBef>
                <a:spcPts val="75"/>
              </a:spcBef>
            </a:pPr>
            <a:r>
              <a:rPr dirty="0" sz="1200" spc="-10" b="1">
                <a:solidFill>
                  <a:srgbClr val="FFFFFF"/>
                </a:solidFill>
                <a:latin typeface="Calibri"/>
                <a:cs typeface="Calibri"/>
              </a:rPr>
              <a:t>Cristo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950">
              <a:latin typeface="Calibri"/>
              <a:cs typeface="Calibri"/>
            </a:endParaRPr>
          </a:p>
          <a:p>
            <a:pPr algn="ctr" marL="202565" marR="180340" indent="-4445">
              <a:lnSpc>
                <a:spcPct val="101099"/>
              </a:lnSpc>
            </a:pP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El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perdón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 Dios</a:t>
            </a:r>
            <a:r>
              <a:rPr dirty="0" sz="1000" spc="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no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solo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quita</a:t>
            </a:r>
            <a:r>
              <a:rPr dirty="0" sz="100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el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pecado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sino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que</a:t>
            </a:r>
            <a:r>
              <a:rPr dirty="0" sz="1000" spc="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nos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viste</a:t>
            </a:r>
            <a:r>
              <a:rPr dirty="0" sz="1000" spc="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con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la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justicia</a:t>
            </a:r>
            <a:r>
              <a:rPr dirty="0" sz="1000" spc="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Cristo.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00" spc="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parábola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las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bodas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muestra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que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Dios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prepara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una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vestidura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perfecta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para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quienes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aceptan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su</a:t>
            </a:r>
            <a:r>
              <a:rPr dirty="0" sz="1000" spc="-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invitación.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50">
              <a:latin typeface="Calibri"/>
              <a:cs typeface="Calibri"/>
            </a:endParaRPr>
          </a:p>
          <a:p>
            <a:pPr algn="ctr" marL="13335">
              <a:lnSpc>
                <a:spcPct val="100000"/>
              </a:lnSpc>
            </a:pPr>
            <a:r>
              <a:rPr dirty="0" sz="1150" spc="-10" b="1">
                <a:solidFill>
                  <a:srgbClr val="E87B1E"/>
                </a:solidFill>
                <a:latin typeface="Calibri"/>
                <a:cs typeface="Calibri"/>
              </a:rPr>
              <a:t>Mateo</a:t>
            </a:r>
            <a:r>
              <a:rPr dirty="0" sz="1150" spc="-15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E87B1E"/>
                </a:solidFill>
                <a:latin typeface="Calibri"/>
                <a:cs typeface="Calibri"/>
              </a:rPr>
              <a:t>22:1-14;</a:t>
            </a:r>
            <a:r>
              <a:rPr dirty="0" sz="1150" spc="5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E87B1E"/>
                </a:solidFill>
                <a:latin typeface="Calibri"/>
                <a:cs typeface="Calibri"/>
              </a:rPr>
              <a:t>Isaías</a:t>
            </a:r>
            <a:r>
              <a:rPr dirty="0" sz="1150" spc="10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150" spc="-10" b="1">
                <a:solidFill>
                  <a:srgbClr val="E87B1E"/>
                </a:solidFill>
                <a:latin typeface="Calibri"/>
                <a:cs typeface="Calibri"/>
              </a:rPr>
              <a:t>61:10</a:t>
            </a:r>
            <a:endParaRPr sz="1150">
              <a:latin typeface="Calibri"/>
              <a:cs typeface="Calibri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14600" y="694943"/>
            <a:ext cx="6460236" cy="409194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41416" y="2633974"/>
            <a:ext cx="177303" cy="177557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2610611" y="755014"/>
            <a:ext cx="6309360" cy="3935729"/>
            <a:chOff x="2610611" y="755014"/>
            <a:chExt cx="6309360" cy="3935729"/>
          </a:xfrm>
        </p:grpSpPr>
        <p:sp>
          <p:nvSpPr>
            <p:cNvPr id="13" name="object 13" descr=""/>
            <p:cNvSpPr/>
            <p:nvPr/>
          </p:nvSpPr>
          <p:spPr>
            <a:xfrm>
              <a:off x="2610611" y="755014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41416" y="1325239"/>
              <a:ext cx="177303" cy="177430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2610611" y="2063876"/>
              <a:ext cx="6309360" cy="1318260"/>
            </a:xfrm>
            <a:custGeom>
              <a:avLst/>
              <a:gdLst/>
              <a:ahLst/>
              <a:cxnLst/>
              <a:rect l="l" t="t" r="r" b="b"/>
              <a:pathLst>
                <a:path w="6309359" h="1318260">
                  <a:moveTo>
                    <a:pt x="6309360" y="0"/>
                  </a:moveTo>
                  <a:lnTo>
                    <a:pt x="0" y="0"/>
                  </a:lnTo>
                  <a:lnTo>
                    <a:pt x="0" y="1317879"/>
                  </a:lnTo>
                  <a:lnTo>
                    <a:pt x="6309360" y="1317879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EBF3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2610611" y="3381730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2604256" y="748633"/>
          <a:ext cx="6398895" cy="3934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9360"/>
              </a:tblGrid>
              <a:tr h="1308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455295" marR="2476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Mat. </a:t>
                      </a:r>
                      <a:r>
                        <a:rPr dirty="0" sz="1150" spc="-1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22:1-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3</a:t>
                      </a:r>
                      <a:r>
                        <a:rPr dirty="0" sz="1150" spc="275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65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invitación</a:t>
                      </a:r>
                      <a:r>
                        <a:rPr dirty="0" sz="1150" spc="-1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3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1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espera</a:t>
                      </a:r>
                      <a:r>
                        <a:rPr dirty="0" sz="1150" spc="-3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mérito:</a:t>
                      </a:r>
                      <a:r>
                        <a:rPr dirty="0" sz="1150" spc="-2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rey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invita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todos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las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bodas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sin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condición</a:t>
                      </a:r>
                      <a:r>
                        <a:rPr dirty="0" sz="1150" spc="-8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mérito.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gracia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nos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llama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cuando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teníamos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nada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ofrecer.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Nadie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puede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decir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fue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invitado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por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ser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suficiente.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905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17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5740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Mat.</a:t>
                      </a:r>
                      <a:r>
                        <a:rPr dirty="0" sz="1150" spc="-1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22:11-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12</a:t>
                      </a:r>
                      <a:r>
                        <a:rPr dirty="0" sz="1150" spc="27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54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4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vestidura</a:t>
                      </a:r>
                      <a:r>
                        <a:rPr dirty="0" sz="1150" spc="-4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bodas:</a:t>
                      </a:r>
                      <a:r>
                        <a:rPr dirty="0" sz="1150" spc="1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hombre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sin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vestidura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bodas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quedó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sin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palabras.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vestidura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representa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justicia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Cristo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-6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debemos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aceptar.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podemos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presentarnos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ante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nuestros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propios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méritos.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905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08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algn="just" marL="455295" marR="222885">
                        <a:lnSpc>
                          <a:spcPct val="100000"/>
                        </a:lnSpc>
                      </a:pP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Isa.</a:t>
                      </a:r>
                      <a:r>
                        <a:rPr dirty="0" sz="1150" spc="-2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61:10</a:t>
                      </a:r>
                      <a:r>
                        <a:rPr dirty="0" sz="1150" spc="24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29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Me</a:t>
                      </a:r>
                      <a:r>
                        <a:rPr dirty="0" sz="1150" spc="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vistió</a:t>
                      </a:r>
                      <a:r>
                        <a:rPr dirty="0" sz="1150" spc="-3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150" spc="3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vestiduras</a:t>
                      </a:r>
                      <a:r>
                        <a:rPr dirty="0" sz="1150" spc="-1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salvación:</a:t>
                      </a:r>
                      <a:r>
                        <a:rPr dirty="0" sz="1150" spc="3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Me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revistió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manto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justicia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como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novio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novia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adornados.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perdón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solo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nos limpia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sino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nos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adorna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perfección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Cristo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delante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Padre.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8" name="object 1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41416" y="3942785"/>
            <a:ext cx="177303" cy="177455"/>
          </a:xfrm>
          <a:prstGeom prst="rect">
            <a:avLst/>
          </a:prstGeom>
        </p:spPr>
      </p:pic>
      <p:grpSp>
        <p:nvGrpSpPr>
          <p:cNvPr id="19" name="object 19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003C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F4F6F8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-2095" y="-2044"/>
            <a:ext cx="9152890" cy="672465"/>
            <a:chOff x="-2095" y="-2044"/>
            <a:chExt cx="9152890" cy="672465"/>
          </a:xfrm>
        </p:grpSpPr>
        <p:sp>
          <p:nvSpPr>
            <p:cNvPr id="4" name="object 4" descr=""/>
            <p:cNvSpPr/>
            <p:nvPr/>
          </p:nvSpPr>
          <p:spPr>
            <a:xfrm>
              <a:off x="4571" y="4622"/>
              <a:ext cx="9139555" cy="659130"/>
            </a:xfrm>
            <a:custGeom>
              <a:avLst/>
              <a:gdLst/>
              <a:ahLst/>
              <a:cxnLst/>
              <a:rect l="l" t="t" r="r" b="b"/>
              <a:pathLst>
                <a:path w="9139555" h="659130">
                  <a:moveTo>
                    <a:pt x="0" y="658952"/>
                  </a:moveTo>
                  <a:lnTo>
                    <a:pt x="9139428" y="658952"/>
                  </a:lnTo>
                  <a:lnTo>
                    <a:pt x="9139428" y="0"/>
                  </a:lnTo>
                  <a:lnTo>
                    <a:pt x="0" y="0"/>
                  </a:lnTo>
                  <a:lnTo>
                    <a:pt x="0" y="658952"/>
                  </a:lnTo>
                  <a:close/>
                </a:path>
              </a:pathLst>
            </a:custGeom>
            <a:solidFill>
              <a:srgbClr val="136B4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4571" y="657219"/>
              <a:ext cx="9139555" cy="13335"/>
            </a:xfrm>
            <a:custGeom>
              <a:avLst/>
              <a:gdLst/>
              <a:ahLst/>
              <a:cxnLst/>
              <a:rect l="l" t="t" r="r" b="b"/>
              <a:pathLst>
                <a:path w="9139555" h="13334">
                  <a:moveTo>
                    <a:pt x="0" y="12711"/>
                  </a:moveTo>
                  <a:lnTo>
                    <a:pt x="9139428" y="12711"/>
                  </a:lnTo>
                  <a:lnTo>
                    <a:pt x="9139428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136B4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4571" y="4622"/>
              <a:ext cx="9139555" cy="659130"/>
            </a:xfrm>
            <a:custGeom>
              <a:avLst/>
              <a:gdLst/>
              <a:ahLst/>
              <a:cxnLst/>
              <a:rect l="l" t="t" r="r" b="b"/>
              <a:pathLst>
                <a:path w="9139555" h="659130">
                  <a:moveTo>
                    <a:pt x="9139428" y="0"/>
                  </a:moveTo>
                  <a:lnTo>
                    <a:pt x="0" y="0"/>
                  </a:lnTo>
                  <a:lnTo>
                    <a:pt x="0" y="658952"/>
                  </a:lnTo>
                </a:path>
              </a:pathLst>
            </a:custGeom>
            <a:ln w="12711">
              <a:solidFill>
                <a:srgbClr val="136B4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3]</a:t>
            </a:r>
            <a:r>
              <a:rPr dirty="0" spc="250"/>
              <a:t> </a:t>
            </a:r>
            <a:r>
              <a:rPr dirty="0" spc="-10"/>
              <a:t>APLICA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3374009" y="224154"/>
            <a:ext cx="1253490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C7EBD3"/>
                </a:solidFill>
                <a:latin typeface="Calibri"/>
                <a:cs typeface="Calibri"/>
              </a:rPr>
              <a:t>—</a:t>
            </a:r>
            <a:r>
              <a:rPr dirty="0" sz="1050" spc="120" i="1">
                <a:solidFill>
                  <a:srgbClr val="C7EBD3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C7EBD3"/>
                </a:solidFill>
                <a:latin typeface="Calibri"/>
                <a:cs typeface="Calibri"/>
              </a:rPr>
              <a:t>Reflexión</a:t>
            </a:r>
            <a:r>
              <a:rPr dirty="0" sz="1050" spc="75" i="1">
                <a:solidFill>
                  <a:srgbClr val="C7EBD3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C7EBD3"/>
                </a:solidFill>
                <a:latin typeface="Calibri"/>
                <a:cs typeface="Calibri"/>
              </a:rPr>
              <a:t>personal: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9" name="object 9" descr=""/>
          <p:cNvGrpSpPr/>
          <p:nvPr/>
        </p:nvGrpSpPr>
        <p:grpSpPr>
          <a:xfrm>
            <a:off x="137160" y="713231"/>
            <a:ext cx="8837930" cy="1477010"/>
            <a:chOff x="137160" y="713231"/>
            <a:chExt cx="8837930" cy="1477010"/>
          </a:xfrm>
        </p:grpSpPr>
        <p:pic>
          <p:nvPicPr>
            <p:cNvPr id="10" name="object 10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713231"/>
              <a:ext cx="8837676" cy="1476756"/>
            </a:xfrm>
            <a:prstGeom prst="rect">
              <a:avLst/>
            </a:prstGeom>
          </p:spPr>
        </p:pic>
        <p:sp>
          <p:nvSpPr>
            <p:cNvPr id="11" name="object 11" descr=""/>
            <p:cNvSpPr/>
            <p:nvPr/>
          </p:nvSpPr>
          <p:spPr>
            <a:xfrm>
              <a:off x="361187" y="773429"/>
              <a:ext cx="8559165" cy="1327150"/>
            </a:xfrm>
            <a:custGeom>
              <a:avLst/>
              <a:gdLst/>
              <a:ahLst/>
              <a:cxnLst/>
              <a:rect l="l" t="t" r="r" b="b"/>
              <a:pathLst>
                <a:path w="8559165" h="1327150">
                  <a:moveTo>
                    <a:pt x="0" y="1327022"/>
                  </a:moveTo>
                  <a:lnTo>
                    <a:pt x="8558784" y="1327022"/>
                  </a:lnTo>
                  <a:lnTo>
                    <a:pt x="8558784" y="0"/>
                  </a:lnTo>
                  <a:lnTo>
                    <a:pt x="0" y="0"/>
                  </a:lnTo>
                  <a:lnTo>
                    <a:pt x="0" y="1327022"/>
                  </a:lnTo>
                  <a:close/>
                </a:path>
              </a:pathLst>
            </a:custGeom>
            <a:solidFill>
              <a:srgbClr val="EAF7E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233172" y="773429"/>
              <a:ext cx="8686800" cy="1327150"/>
            </a:xfrm>
            <a:custGeom>
              <a:avLst/>
              <a:gdLst/>
              <a:ahLst/>
              <a:cxnLst/>
              <a:rect l="l" t="t" r="r" b="b"/>
              <a:pathLst>
                <a:path w="8686800" h="1327150">
                  <a:moveTo>
                    <a:pt x="0" y="1327022"/>
                  </a:moveTo>
                  <a:lnTo>
                    <a:pt x="8686800" y="1327022"/>
                  </a:lnTo>
                  <a:lnTo>
                    <a:pt x="8686800" y="0"/>
                  </a:lnTo>
                  <a:lnTo>
                    <a:pt x="0" y="0"/>
                  </a:lnTo>
                  <a:lnTo>
                    <a:pt x="0" y="1327022"/>
                  </a:lnTo>
                  <a:close/>
                </a:path>
              </a:pathLst>
            </a:custGeom>
            <a:ln w="12711">
              <a:solidFill>
                <a:srgbClr val="87C59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233172" y="773429"/>
              <a:ext cx="128270" cy="1327150"/>
            </a:xfrm>
            <a:custGeom>
              <a:avLst/>
              <a:gdLst/>
              <a:ahLst/>
              <a:cxnLst/>
              <a:rect l="l" t="t" r="r" b="b"/>
              <a:pathLst>
                <a:path w="128270" h="1327150">
                  <a:moveTo>
                    <a:pt x="128015" y="0"/>
                  </a:moveTo>
                  <a:lnTo>
                    <a:pt x="0" y="0"/>
                  </a:lnTo>
                  <a:lnTo>
                    <a:pt x="0" y="1327022"/>
                  </a:lnTo>
                  <a:lnTo>
                    <a:pt x="128015" y="1327022"/>
                  </a:lnTo>
                  <a:lnTo>
                    <a:pt x="128015" y="0"/>
                  </a:lnTo>
                  <a:close/>
                </a:path>
              </a:pathLst>
            </a:custGeom>
            <a:solidFill>
              <a:srgbClr val="136B4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233172" y="773429"/>
              <a:ext cx="128270" cy="1327150"/>
            </a:xfrm>
            <a:custGeom>
              <a:avLst/>
              <a:gdLst/>
              <a:ahLst/>
              <a:cxnLst/>
              <a:rect l="l" t="t" r="r" b="b"/>
              <a:pathLst>
                <a:path w="128270" h="1327150">
                  <a:moveTo>
                    <a:pt x="0" y="1327022"/>
                  </a:moveTo>
                  <a:lnTo>
                    <a:pt x="128015" y="1327022"/>
                  </a:lnTo>
                  <a:lnTo>
                    <a:pt x="128015" y="0"/>
                  </a:lnTo>
                  <a:lnTo>
                    <a:pt x="0" y="0"/>
                  </a:lnTo>
                  <a:lnTo>
                    <a:pt x="0" y="1327022"/>
                  </a:lnTo>
                  <a:close/>
                </a:path>
              </a:pathLst>
            </a:custGeom>
            <a:ln w="12711">
              <a:solidFill>
                <a:srgbClr val="136B4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dirty="0" spc="20"/>
              <a:t>✶</a:t>
            </a:r>
          </a:p>
          <a:p>
            <a:pPr marL="347345" marR="325755">
              <a:lnSpc>
                <a:spcPct val="100000"/>
              </a:lnSpc>
              <a:spcBef>
                <a:spcPts val="65"/>
              </a:spcBef>
            </a:pP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"El</a:t>
            </a:r>
            <a:r>
              <a:rPr dirty="0" sz="1200" spc="-5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lino</a:t>
            </a:r>
            <a:r>
              <a:rPr dirty="0" sz="1200" spc="-4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blanco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es</a:t>
            </a:r>
            <a:r>
              <a:rPr dirty="0" sz="1200" spc="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3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justicia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Cristo,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su</a:t>
            </a:r>
            <a:r>
              <a:rPr dirty="0" sz="1200" spc="-4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propio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carácter</a:t>
            </a:r>
            <a:r>
              <a:rPr dirty="0" sz="1200" spc="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sin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mancha,</a:t>
            </a:r>
            <a:r>
              <a:rPr dirty="0" sz="1200" spc="-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que por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medio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fe</a:t>
            </a:r>
            <a:r>
              <a:rPr dirty="0" sz="1200" spc="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se imparte</a:t>
            </a:r>
            <a:r>
              <a:rPr dirty="0" sz="1200" spc="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a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todos</a:t>
            </a:r>
            <a:r>
              <a:rPr dirty="0" sz="1200" spc="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los</a:t>
            </a:r>
            <a:r>
              <a:rPr dirty="0" sz="1200" spc="-3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12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25" i="1">
                <a:solidFill>
                  <a:srgbClr val="1A1A1A"/>
                </a:solidFill>
                <a:latin typeface="Calibri"/>
                <a:cs typeface="Calibri"/>
              </a:rPr>
              <a:t>lo</a:t>
            </a:r>
            <a:r>
              <a:rPr dirty="0" sz="1200" spc="-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reciben</a:t>
            </a:r>
            <a:r>
              <a:rPr dirty="0" sz="1200" spc="-4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como</a:t>
            </a:r>
            <a:r>
              <a:rPr dirty="0" sz="1200" spc="-4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Salvador</a:t>
            </a:r>
            <a:r>
              <a:rPr dirty="0" sz="1200" spc="-5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personal."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050">
              <a:latin typeface="Calibri"/>
              <a:cs typeface="Calibri"/>
            </a:endParaRPr>
          </a:p>
          <a:p>
            <a:pPr marL="5102225">
              <a:lnSpc>
                <a:spcPct val="100000"/>
              </a:lnSpc>
            </a:pPr>
            <a:r>
              <a:rPr dirty="0" sz="1000" i="1">
                <a:latin typeface="Calibri"/>
                <a:cs typeface="Calibri"/>
              </a:rPr>
              <a:t>—</a:t>
            </a:r>
            <a:r>
              <a:rPr dirty="0" sz="1000" spc="-45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Elena</a:t>
            </a:r>
            <a:r>
              <a:rPr dirty="0" sz="1000" spc="-40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de</a:t>
            </a:r>
            <a:r>
              <a:rPr dirty="0" sz="1000" spc="-5" i="1">
                <a:latin typeface="Calibri"/>
                <a:cs typeface="Calibri"/>
              </a:rPr>
              <a:t> </a:t>
            </a:r>
            <a:r>
              <a:rPr dirty="0" sz="1000" spc="-10" i="1">
                <a:latin typeface="Calibri"/>
                <a:cs typeface="Calibri"/>
              </a:rPr>
              <a:t>White,</a:t>
            </a:r>
            <a:r>
              <a:rPr dirty="0" sz="1000" spc="-50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Palabras</a:t>
            </a:r>
            <a:r>
              <a:rPr dirty="0" sz="1000" spc="-55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de vida</a:t>
            </a:r>
            <a:r>
              <a:rPr dirty="0" sz="1000" spc="30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del</a:t>
            </a:r>
            <a:r>
              <a:rPr dirty="0" sz="1000" spc="30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gran</a:t>
            </a:r>
            <a:r>
              <a:rPr dirty="0" sz="1000" spc="-40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Maestro,</a:t>
            </a:r>
            <a:r>
              <a:rPr dirty="0" sz="1000" spc="15" i="1">
                <a:latin typeface="Calibri"/>
                <a:cs typeface="Calibri"/>
              </a:rPr>
              <a:t> </a:t>
            </a:r>
            <a:r>
              <a:rPr dirty="0" sz="1000" spc="-10" i="1">
                <a:latin typeface="Calibri"/>
                <a:cs typeface="Calibri"/>
              </a:rPr>
              <a:t>p.</a:t>
            </a:r>
            <a:r>
              <a:rPr dirty="0" sz="1000" spc="-50" i="1">
                <a:latin typeface="Calibri"/>
                <a:cs typeface="Calibri"/>
              </a:rPr>
              <a:t> </a:t>
            </a:r>
            <a:r>
              <a:rPr dirty="0" sz="1000" spc="-25" i="1">
                <a:latin typeface="Calibri"/>
                <a:cs typeface="Calibri"/>
              </a:rPr>
              <a:t>252</a:t>
            </a:r>
            <a:endParaRPr sz="1000">
              <a:latin typeface="Calibri"/>
              <a:cs typeface="Calibri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137160" y="2093975"/>
            <a:ext cx="8837930" cy="2729865"/>
            <a:chOff x="137160" y="2093975"/>
            <a:chExt cx="8837930" cy="2729865"/>
          </a:xfrm>
        </p:grpSpPr>
        <p:pic>
          <p:nvPicPr>
            <p:cNvPr id="17" name="object 1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7160" y="2093975"/>
              <a:ext cx="8837676" cy="982980"/>
            </a:xfrm>
            <a:prstGeom prst="rect">
              <a:avLst/>
            </a:prstGeom>
          </p:spPr>
        </p:pic>
        <p:pic>
          <p:nvPicPr>
            <p:cNvPr id="18" name="object 1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7160" y="2962655"/>
              <a:ext cx="8837676" cy="992123"/>
            </a:xfrm>
            <a:prstGeom prst="rect">
              <a:avLst/>
            </a:prstGeom>
          </p:spPr>
        </p:pic>
        <p:sp>
          <p:nvSpPr>
            <p:cNvPr id="19" name="object 19" descr=""/>
            <p:cNvSpPr/>
            <p:nvPr/>
          </p:nvSpPr>
          <p:spPr>
            <a:xfrm>
              <a:off x="361187" y="3024784"/>
              <a:ext cx="8559165" cy="833119"/>
            </a:xfrm>
            <a:custGeom>
              <a:avLst/>
              <a:gdLst/>
              <a:ahLst/>
              <a:cxnLst/>
              <a:rect l="l" t="t" r="r" b="b"/>
              <a:pathLst>
                <a:path w="8559165" h="833120">
                  <a:moveTo>
                    <a:pt x="0" y="832840"/>
                  </a:moveTo>
                  <a:lnTo>
                    <a:pt x="8558784" y="832840"/>
                  </a:lnTo>
                  <a:lnTo>
                    <a:pt x="8558784" y="0"/>
                  </a:lnTo>
                  <a:lnTo>
                    <a:pt x="0" y="0"/>
                  </a:lnTo>
                  <a:lnTo>
                    <a:pt x="0" y="832840"/>
                  </a:lnTo>
                  <a:close/>
                </a:path>
              </a:pathLst>
            </a:custGeom>
            <a:solidFill>
              <a:srgbClr val="EAF7E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233172" y="3024784"/>
              <a:ext cx="128270" cy="833119"/>
            </a:xfrm>
            <a:custGeom>
              <a:avLst/>
              <a:gdLst/>
              <a:ahLst/>
              <a:cxnLst/>
              <a:rect l="l" t="t" r="r" b="b"/>
              <a:pathLst>
                <a:path w="128270" h="833120">
                  <a:moveTo>
                    <a:pt x="128015" y="0"/>
                  </a:moveTo>
                  <a:lnTo>
                    <a:pt x="0" y="0"/>
                  </a:lnTo>
                  <a:lnTo>
                    <a:pt x="0" y="832840"/>
                  </a:lnTo>
                  <a:lnTo>
                    <a:pt x="128015" y="832840"/>
                  </a:lnTo>
                  <a:lnTo>
                    <a:pt x="128015" y="0"/>
                  </a:lnTo>
                  <a:close/>
                </a:path>
              </a:pathLst>
            </a:custGeom>
            <a:solidFill>
              <a:srgbClr val="136B44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1" name="object 21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7160" y="3831335"/>
              <a:ext cx="8837676" cy="992124"/>
            </a:xfrm>
            <a:prstGeom prst="rect">
              <a:avLst/>
            </a:prstGeom>
          </p:spPr>
        </p:pic>
      </p:grpSp>
      <p:grpSp>
        <p:nvGrpSpPr>
          <p:cNvPr id="22" name="object 22" descr=""/>
          <p:cNvGrpSpPr/>
          <p:nvPr/>
        </p:nvGrpSpPr>
        <p:grpSpPr>
          <a:xfrm>
            <a:off x="233172" y="3894239"/>
            <a:ext cx="8686800" cy="833119"/>
            <a:chOff x="233172" y="3894239"/>
            <a:chExt cx="8686800" cy="833119"/>
          </a:xfrm>
        </p:grpSpPr>
        <p:sp>
          <p:nvSpPr>
            <p:cNvPr id="23" name="object 23" descr=""/>
            <p:cNvSpPr/>
            <p:nvPr/>
          </p:nvSpPr>
          <p:spPr>
            <a:xfrm>
              <a:off x="361188" y="3894239"/>
              <a:ext cx="8559165" cy="833119"/>
            </a:xfrm>
            <a:custGeom>
              <a:avLst/>
              <a:gdLst/>
              <a:ahLst/>
              <a:cxnLst/>
              <a:rect l="l" t="t" r="r" b="b"/>
              <a:pathLst>
                <a:path w="8559165" h="833120">
                  <a:moveTo>
                    <a:pt x="0" y="832840"/>
                  </a:moveTo>
                  <a:lnTo>
                    <a:pt x="8558784" y="832840"/>
                  </a:lnTo>
                  <a:lnTo>
                    <a:pt x="8558784" y="0"/>
                  </a:lnTo>
                  <a:lnTo>
                    <a:pt x="0" y="0"/>
                  </a:lnTo>
                  <a:lnTo>
                    <a:pt x="0" y="83284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233172" y="3894239"/>
              <a:ext cx="128270" cy="833119"/>
            </a:xfrm>
            <a:custGeom>
              <a:avLst/>
              <a:gdLst/>
              <a:ahLst/>
              <a:cxnLst/>
              <a:rect l="l" t="t" r="r" b="b"/>
              <a:pathLst>
                <a:path w="128270" h="833120">
                  <a:moveTo>
                    <a:pt x="128015" y="0"/>
                  </a:moveTo>
                  <a:lnTo>
                    <a:pt x="0" y="0"/>
                  </a:lnTo>
                  <a:lnTo>
                    <a:pt x="0" y="832840"/>
                  </a:lnTo>
                  <a:lnTo>
                    <a:pt x="128015" y="832840"/>
                  </a:lnTo>
                  <a:lnTo>
                    <a:pt x="128015" y="0"/>
                  </a:lnTo>
                  <a:close/>
                </a:path>
              </a:pathLst>
            </a:custGeom>
            <a:solidFill>
              <a:srgbClr val="136B44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25" name="object 25" descr=""/>
          <p:cNvGraphicFramePr>
            <a:graphicFrameLocks noGrp="1"/>
          </p:cNvGraphicFramePr>
          <p:nvPr/>
        </p:nvGraphicFramePr>
        <p:xfrm>
          <a:off x="226816" y="2148986"/>
          <a:ext cx="8776335" cy="25711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8270"/>
                <a:gridCol w="8559165"/>
              </a:tblGrid>
              <a:tr h="850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136B44"/>
                      </a:solidFill>
                      <a:prstDash val="solid"/>
                    </a:lnL>
                    <a:lnR w="12700">
                      <a:solidFill>
                        <a:srgbClr val="136B44"/>
                      </a:solidFill>
                      <a:prstDash val="solid"/>
                    </a:lnR>
                    <a:lnT w="12700">
                      <a:solidFill>
                        <a:srgbClr val="136B44"/>
                      </a:solidFill>
                      <a:prstDash val="solid"/>
                    </a:lnT>
                    <a:lnB w="12700">
                      <a:solidFill>
                        <a:srgbClr val="87C59F"/>
                      </a:solidFill>
                      <a:prstDash val="solid"/>
                    </a:lnB>
                    <a:solidFill>
                      <a:srgbClr val="136B4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</a:pPr>
                      <a:r>
                        <a:rPr dirty="0" sz="1300" b="1">
                          <a:solidFill>
                            <a:srgbClr val="136B44"/>
                          </a:solidFill>
                          <a:latin typeface="Calibri"/>
                          <a:cs typeface="Calibri"/>
                        </a:rPr>
                        <a:t>1.</a:t>
                      </a:r>
                      <a:r>
                        <a:rPr dirty="0" sz="1300" spc="480" b="1">
                          <a:solidFill>
                            <a:srgbClr val="136B4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¿Cuándo</a:t>
                      </a:r>
                      <a:r>
                        <a:rPr dirty="0" sz="1200" spc="7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sientes</a:t>
                      </a:r>
                      <a:r>
                        <a:rPr dirty="0" sz="1200" spc="10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200" spc="14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convicción</a:t>
                      </a:r>
                      <a:r>
                        <a:rPr dirty="0" sz="1200" spc="16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dirty="0" sz="1200" spc="7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Espíritu</a:t>
                      </a:r>
                      <a:r>
                        <a:rPr dirty="0" sz="1200" spc="8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Santo</a:t>
                      </a:r>
                      <a:r>
                        <a:rPr dirty="0" sz="1200" spc="7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sobre</a:t>
                      </a:r>
                      <a:r>
                        <a:rPr dirty="0" sz="1200" spc="1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algún</a:t>
                      </a:r>
                      <a:r>
                        <a:rPr dirty="0" sz="1200" spc="7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pecado,</a:t>
                      </a:r>
                      <a:r>
                        <a:rPr dirty="0" sz="1200" spc="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cuál</a:t>
                      </a:r>
                      <a:r>
                        <a:rPr dirty="0" sz="1200" spc="1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200" spc="1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tu</a:t>
                      </a:r>
                      <a:r>
                        <a:rPr dirty="0" sz="1200" spc="16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primera</a:t>
                      </a:r>
                      <a:r>
                        <a:rPr dirty="0" sz="1200" spc="14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reacción:</a:t>
                      </a:r>
                      <a:r>
                        <a:rPr dirty="0" sz="1200" spc="114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justificación</a:t>
                      </a:r>
                      <a:r>
                        <a:rPr dirty="0" sz="1200" spc="16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arrepentimiento?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12700">
                      <a:solidFill>
                        <a:srgbClr val="136B44"/>
                      </a:solidFill>
                      <a:prstDash val="solid"/>
                    </a:lnL>
                    <a:lnR w="12700">
                      <a:solidFill>
                        <a:srgbClr val="87C59F"/>
                      </a:solidFill>
                      <a:prstDash val="solid"/>
                    </a:lnR>
                    <a:lnT w="12700">
                      <a:solidFill>
                        <a:srgbClr val="87C59F"/>
                      </a:solidFill>
                      <a:prstDash val="solid"/>
                    </a:lnT>
                    <a:lnB w="12700">
                      <a:solidFill>
                        <a:srgbClr val="87C59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8693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136B44"/>
                      </a:solidFill>
                      <a:prstDash val="solid"/>
                    </a:lnL>
                    <a:lnR w="12700">
                      <a:solidFill>
                        <a:srgbClr val="136B44"/>
                      </a:solidFill>
                      <a:prstDash val="solid"/>
                    </a:lnR>
                    <a:lnT w="12700">
                      <a:solidFill>
                        <a:srgbClr val="136B44"/>
                      </a:solidFill>
                      <a:prstDash val="solid"/>
                    </a:lnT>
                    <a:lnB w="12700">
                      <a:solidFill>
                        <a:srgbClr val="136B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151130" marR="339725">
                        <a:lnSpc>
                          <a:spcPct val="103499"/>
                        </a:lnSpc>
                      </a:pPr>
                      <a:r>
                        <a:rPr dirty="0" sz="1300" b="1">
                          <a:solidFill>
                            <a:srgbClr val="136B44"/>
                          </a:solidFill>
                          <a:latin typeface="Calibri"/>
                          <a:cs typeface="Calibri"/>
                        </a:rPr>
                        <a:t>2.</a:t>
                      </a:r>
                      <a:r>
                        <a:rPr dirty="0" sz="1300" spc="455" b="1">
                          <a:solidFill>
                            <a:srgbClr val="136B4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¿Hay</a:t>
                      </a:r>
                      <a:r>
                        <a:rPr dirty="0" sz="1200" spc="7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algo</a:t>
                      </a:r>
                      <a:r>
                        <a:rPr dirty="0" sz="1200" spc="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200" spc="1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</a:t>
                      </a:r>
                      <a:r>
                        <a:rPr dirty="0" sz="1200" spc="2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impide</a:t>
                      </a:r>
                      <a:r>
                        <a:rPr dirty="0" sz="1200" spc="1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acercarte</a:t>
                      </a:r>
                      <a:r>
                        <a:rPr dirty="0" sz="1200" spc="114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200" spc="4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200" spc="9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200" spc="15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arrepentimiento:</a:t>
                      </a:r>
                      <a:r>
                        <a:rPr dirty="0" sz="1200" spc="1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vergüenza,</a:t>
                      </a:r>
                      <a:r>
                        <a:rPr dirty="0" sz="1200" spc="4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duda</a:t>
                      </a:r>
                      <a:r>
                        <a:rPr dirty="0" sz="1200" spc="4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200" spc="1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200" spc="6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perdón</a:t>
                      </a:r>
                      <a:r>
                        <a:rPr dirty="0" sz="1200" spc="15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200" spc="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200" spc="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sentido</a:t>
                      </a:r>
                      <a:r>
                        <a:rPr dirty="0" sz="1200" spc="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200" spc="1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200" spc="15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merecer restauración?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12700">
                      <a:solidFill>
                        <a:srgbClr val="136B44"/>
                      </a:solidFill>
                      <a:prstDash val="solid"/>
                    </a:lnL>
                    <a:lnR w="12700">
                      <a:solidFill>
                        <a:srgbClr val="87C59F"/>
                      </a:solidFill>
                      <a:prstDash val="solid"/>
                    </a:lnR>
                    <a:lnT w="12700">
                      <a:solidFill>
                        <a:srgbClr val="87C59F"/>
                      </a:solidFill>
                      <a:prstDash val="solid"/>
                    </a:lnT>
                    <a:lnB w="12700">
                      <a:solidFill>
                        <a:srgbClr val="87C59F"/>
                      </a:solidFill>
                      <a:prstDash val="solid"/>
                    </a:lnB>
                  </a:tcPr>
                </a:tc>
              </a:tr>
              <a:tr h="850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136B44"/>
                      </a:solidFill>
                      <a:prstDash val="solid"/>
                    </a:lnL>
                    <a:lnR w="12700">
                      <a:solidFill>
                        <a:srgbClr val="136B44"/>
                      </a:solidFill>
                      <a:prstDash val="solid"/>
                    </a:lnR>
                    <a:lnT w="12700">
                      <a:solidFill>
                        <a:srgbClr val="136B44"/>
                      </a:solidFill>
                      <a:prstDash val="solid"/>
                    </a:lnT>
                    <a:lnB w="12700">
                      <a:solidFill>
                        <a:srgbClr val="136B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300" b="1">
                          <a:solidFill>
                            <a:srgbClr val="136B44"/>
                          </a:solidFill>
                          <a:latin typeface="Calibri"/>
                          <a:cs typeface="Calibri"/>
                        </a:rPr>
                        <a:t>3.</a:t>
                      </a:r>
                      <a:r>
                        <a:rPr dirty="0" sz="1300" spc="434" b="1">
                          <a:solidFill>
                            <a:srgbClr val="136B4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¿Estás</a:t>
                      </a:r>
                      <a:r>
                        <a:rPr dirty="0" sz="1200" spc="8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viviendo</a:t>
                      </a:r>
                      <a:r>
                        <a:rPr dirty="0" sz="1200" spc="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200" spc="5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200" spc="3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conciencia</a:t>
                      </a:r>
                      <a:r>
                        <a:rPr dirty="0" sz="1200" spc="1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dirty="0" sz="1200" spc="5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perdón</a:t>
                      </a:r>
                      <a:r>
                        <a:rPr dirty="0" sz="1200" spc="13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200" spc="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200" spc="1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vestidura</a:t>
                      </a:r>
                      <a:r>
                        <a:rPr dirty="0" sz="1200" spc="1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200" spc="1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justicia</a:t>
                      </a:r>
                      <a:r>
                        <a:rPr dirty="0" sz="1200" spc="114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200" spc="1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Cristo,</a:t>
                      </a:r>
                      <a:r>
                        <a:rPr dirty="0" sz="1200" spc="114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200" spc="5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todavía</a:t>
                      </a:r>
                      <a:r>
                        <a:rPr dirty="0" sz="1200" spc="3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llevas</a:t>
                      </a:r>
                      <a:r>
                        <a:rPr dirty="0" sz="1200" spc="8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200" spc="13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peso</a:t>
                      </a:r>
                      <a:r>
                        <a:rPr dirty="0" sz="1200" spc="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200" spc="1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culpas</a:t>
                      </a:r>
                      <a:r>
                        <a:rPr dirty="0" sz="1200" spc="8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ya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perdonadas?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12700">
                      <a:solidFill>
                        <a:srgbClr val="136B44"/>
                      </a:solidFill>
                      <a:prstDash val="solid"/>
                    </a:lnL>
                    <a:lnR w="12700">
                      <a:solidFill>
                        <a:srgbClr val="87C59F"/>
                      </a:solidFill>
                      <a:prstDash val="solid"/>
                    </a:lnR>
                    <a:lnT w="12700">
                      <a:solidFill>
                        <a:srgbClr val="87C59F"/>
                      </a:solidFill>
                      <a:prstDash val="solid"/>
                    </a:lnT>
                    <a:lnB w="12700">
                      <a:solidFill>
                        <a:srgbClr val="87C59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26" name="object 26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7" name="object 27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003C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9" name="object 2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003C7B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6947656" y="-1783"/>
            <a:ext cx="2202815" cy="2026285"/>
            <a:chOff x="6947656" y="-1783"/>
            <a:chExt cx="2202815" cy="2026285"/>
          </a:xfrm>
        </p:grpSpPr>
        <p:sp>
          <p:nvSpPr>
            <p:cNvPr id="4" name="object 4" descr=""/>
            <p:cNvSpPr/>
            <p:nvPr/>
          </p:nvSpPr>
          <p:spPr>
            <a:xfrm>
              <a:off x="6954012" y="4571"/>
              <a:ext cx="2190115" cy="2013585"/>
            </a:xfrm>
            <a:custGeom>
              <a:avLst/>
              <a:gdLst/>
              <a:ahLst/>
              <a:cxnLst/>
              <a:rect l="l" t="t" r="r" b="b"/>
              <a:pathLst>
                <a:path w="2190115" h="2013585">
                  <a:moveTo>
                    <a:pt x="0" y="2013458"/>
                  </a:moveTo>
                  <a:lnTo>
                    <a:pt x="2189987" y="2013458"/>
                  </a:lnTo>
                  <a:lnTo>
                    <a:pt x="2189987" y="0"/>
                  </a:lnTo>
                  <a:lnTo>
                    <a:pt x="0" y="0"/>
                  </a:lnTo>
                  <a:lnTo>
                    <a:pt x="0" y="2013458"/>
                  </a:lnTo>
                  <a:close/>
                </a:path>
              </a:pathLst>
            </a:custGeom>
            <a:solidFill>
              <a:srgbClr val="E87B1E">
                <a:alpha val="3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8801100" y="2018029"/>
              <a:ext cx="342900" cy="0"/>
            </a:xfrm>
            <a:custGeom>
              <a:avLst/>
              <a:gdLst/>
              <a:ahLst/>
              <a:cxnLst/>
              <a:rect l="l" t="t" r="r" b="b"/>
              <a:pathLst>
                <a:path w="342900" h="0">
                  <a:moveTo>
                    <a:pt x="0" y="0"/>
                  </a:moveTo>
                  <a:lnTo>
                    <a:pt x="342899" y="0"/>
                  </a:lnTo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6954012" y="4571"/>
              <a:ext cx="2190115" cy="2013585"/>
            </a:xfrm>
            <a:custGeom>
              <a:avLst/>
              <a:gdLst/>
              <a:ahLst/>
              <a:cxnLst/>
              <a:rect l="l" t="t" r="r" b="b"/>
              <a:pathLst>
                <a:path w="2190115" h="2013585">
                  <a:moveTo>
                    <a:pt x="2189987" y="0"/>
                  </a:moveTo>
                  <a:lnTo>
                    <a:pt x="0" y="0"/>
                  </a:lnTo>
                  <a:lnTo>
                    <a:pt x="0" y="2013458"/>
                  </a:lnTo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7" name="object 7" descr=""/>
          <p:cNvGrpSpPr/>
          <p:nvPr/>
        </p:nvGrpSpPr>
        <p:grpSpPr>
          <a:xfrm>
            <a:off x="-6667" y="803325"/>
            <a:ext cx="8814435" cy="4351655"/>
            <a:chOff x="-6667" y="803325"/>
            <a:chExt cx="8814435" cy="4351655"/>
          </a:xfrm>
        </p:grpSpPr>
        <p:sp>
          <p:nvSpPr>
            <p:cNvPr id="8" name="object 8" descr=""/>
            <p:cNvSpPr/>
            <p:nvPr/>
          </p:nvSpPr>
          <p:spPr>
            <a:xfrm>
              <a:off x="0" y="3299397"/>
              <a:ext cx="1605280" cy="1510665"/>
            </a:xfrm>
            <a:custGeom>
              <a:avLst/>
              <a:gdLst/>
              <a:ahLst/>
              <a:cxnLst/>
              <a:rect l="l" t="t" r="r" b="b"/>
              <a:pathLst>
                <a:path w="1605280" h="1510664">
                  <a:moveTo>
                    <a:pt x="0" y="1510049"/>
                  </a:moveTo>
                  <a:lnTo>
                    <a:pt x="1604772" y="1510049"/>
                  </a:lnTo>
                  <a:lnTo>
                    <a:pt x="1604772" y="0"/>
                  </a:lnTo>
                  <a:lnTo>
                    <a:pt x="0" y="0"/>
                  </a:lnTo>
                  <a:lnTo>
                    <a:pt x="0" y="1510049"/>
                  </a:lnTo>
                  <a:close/>
                </a:path>
              </a:pathLst>
            </a:custGeom>
            <a:solidFill>
              <a:srgbClr val="E87B1E">
                <a:alpha val="3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0" y="3299397"/>
              <a:ext cx="1605280" cy="1849120"/>
            </a:xfrm>
            <a:custGeom>
              <a:avLst/>
              <a:gdLst/>
              <a:ahLst/>
              <a:cxnLst/>
              <a:rect l="l" t="t" r="r" b="b"/>
              <a:pathLst>
                <a:path w="1605280" h="1849120">
                  <a:moveTo>
                    <a:pt x="1604771" y="1848673"/>
                  </a:moveTo>
                  <a:lnTo>
                    <a:pt x="1604771" y="0"/>
                  </a:lnTo>
                  <a:lnTo>
                    <a:pt x="0" y="0"/>
                  </a:lnTo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352044" y="809993"/>
              <a:ext cx="119380" cy="3890010"/>
            </a:xfrm>
            <a:custGeom>
              <a:avLst/>
              <a:gdLst/>
              <a:ahLst/>
              <a:cxnLst/>
              <a:rect l="l" t="t" r="r" b="b"/>
              <a:pathLst>
                <a:path w="119379" h="3890010">
                  <a:moveTo>
                    <a:pt x="118872" y="0"/>
                  </a:moveTo>
                  <a:lnTo>
                    <a:pt x="0" y="0"/>
                  </a:lnTo>
                  <a:lnTo>
                    <a:pt x="0" y="3889629"/>
                  </a:lnTo>
                  <a:lnTo>
                    <a:pt x="118872" y="3889629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352044" y="809993"/>
              <a:ext cx="119380" cy="3890010"/>
            </a:xfrm>
            <a:custGeom>
              <a:avLst/>
              <a:gdLst/>
              <a:ahLst/>
              <a:cxnLst/>
              <a:rect l="l" t="t" r="r" b="b"/>
              <a:pathLst>
                <a:path w="119379" h="3890010">
                  <a:moveTo>
                    <a:pt x="0" y="3889629"/>
                  </a:moveTo>
                  <a:lnTo>
                    <a:pt x="118872" y="3889629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3889629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571500" y="1331594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8229600" y="0"/>
                  </a:moveTo>
                  <a:lnTo>
                    <a:pt x="0" y="0"/>
                  </a:lnTo>
                  <a:lnTo>
                    <a:pt x="0" y="997584"/>
                  </a:lnTo>
                  <a:lnTo>
                    <a:pt x="8229600" y="997584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FFFFFF">
                <a:alpha val="9215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571500" y="1331594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0" y="997584"/>
                  </a:moveTo>
                  <a:lnTo>
                    <a:pt x="8229600" y="997584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997584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717803" y="1459737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146304" y="0"/>
                  </a:moveTo>
                  <a:lnTo>
                    <a:pt x="100062" y="7462"/>
                  </a:lnTo>
                  <a:lnTo>
                    <a:pt x="59900" y="28244"/>
                  </a:lnTo>
                  <a:lnTo>
                    <a:pt x="28229" y="59938"/>
                  </a:lnTo>
                  <a:lnTo>
                    <a:pt x="7459" y="100136"/>
                  </a:lnTo>
                  <a:lnTo>
                    <a:pt x="0" y="146431"/>
                  </a:lnTo>
                  <a:lnTo>
                    <a:pt x="7459" y="192725"/>
                  </a:lnTo>
                  <a:lnTo>
                    <a:pt x="28229" y="232923"/>
                  </a:lnTo>
                  <a:lnTo>
                    <a:pt x="59900" y="264617"/>
                  </a:lnTo>
                  <a:lnTo>
                    <a:pt x="100062" y="285399"/>
                  </a:lnTo>
                  <a:lnTo>
                    <a:pt x="146304" y="292862"/>
                  </a:lnTo>
                  <a:lnTo>
                    <a:pt x="192545" y="285399"/>
                  </a:lnTo>
                  <a:lnTo>
                    <a:pt x="232707" y="264617"/>
                  </a:lnTo>
                  <a:lnTo>
                    <a:pt x="264378" y="232923"/>
                  </a:lnTo>
                  <a:lnTo>
                    <a:pt x="285148" y="192725"/>
                  </a:lnTo>
                  <a:lnTo>
                    <a:pt x="292608" y="146431"/>
                  </a:lnTo>
                  <a:lnTo>
                    <a:pt x="285148" y="100136"/>
                  </a:lnTo>
                  <a:lnTo>
                    <a:pt x="264378" y="59938"/>
                  </a:lnTo>
                  <a:lnTo>
                    <a:pt x="232707" y="28244"/>
                  </a:lnTo>
                  <a:lnTo>
                    <a:pt x="192545" y="7462"/>
                  </a:lnTo>
                  <a:lnTo>
                    <a:pt x="146304" y="0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717803" y="1459737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0" y="146431"/>
                  </a:moveTo>
                  <a:lnTo>
                    <a:pt x="7459" y="100136"/>
                  </a:lnTo>
                  <a:lnTo>
                    <a:pt x="28229" y="59938"/>
                  </a:lnTo>
                  <a:lnTo>
                    <a:pt x="59900" y="28244"/>
                  </a:lnTo>
                  <a:lnTo>
                    <a:pt x="100062" y="7462"/>
                  </a:lnTo>
                  <a:lnTo>
                    <a:pt x="146304" y="0"/>
                  </a:lnTo>
                  <a:lnTo>
                    <a:pt x="192545" y="7462"/>
                  </a:lnTo>
                  <a:lnTo>
                    <a:pt x="232707" y="28244"/>
                  </a:lnTo>
                  <a:lnTo>
                    <a:pt x="264378" y="59938"/>
                  </a:lnTo>
                  <a:lnTo>
                    <a:pt x="285148" y="100136"/>
                  </a:lnTo>
                  <a:lnTo>
                    <a:pt x="292608" y="146431"/>
                  </a:lnTo>
                  <a:lnTo>
                    <a:pt x="285148" y="192725"/>
                  </a:lnTo>
                  <a:lnTo>
                    <a:pt x="264378" y="232923"/>
                  </a:lnTo>
                  <a:lnTo>
                    <a:pt x="232707" y="264617"/>
                  </a:lnTo>
                  <a:lnTo>
                    <a:pt x="192545" y="285399"/>
                  </a:lnTo>
                  <a:lnTo>
                    <a:pt x="146304" y="292862"/>
                  </a:lnTo>
                  <a:lnTo>
                    <a:pt x="100062" y="285399"/>
                  </a:lnTo>
                  <a:lnTo>
                    <a:pt x="59900" y="264617"/>
                  </a:lnTo>
                  <a:lnTo>
                    <a:pt x="28229" y="232923"/>
                  </a:lnTo>
                  <a:lnTo>
                    <a:pt x="7459" y="192725"/>
                  </a:lnTo>
                  <a:lnTo>
                    <a:pt x="0" y="146431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 descr=""/>
          <p:cNvSpPr txBox="1"/>
          <p:nvPr/>
        </p:nvSpPr>
        <p:spPr>
          <a:xfrm>
            <a:off x="345688" y="254489"/>
            <a:ext cx="2756535" cy="452120"/>
          </a:xfrm>
          <a:prstGeom prst="rect">
            <a:avLst/>
          </a:prstGeom>
          <a:solidFill>
            <a:srgbClr val="E87B1E"/>
          </a:solidFill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900">
              <a:latin typeface="Times New Roman"/>
              <a:cs typeface="Times New Roman"/>
            </a:endParaRPr>
          </a:p>
          <a:p>
            <a:pPr marL="509270">
              <a:lnSpc>
                <a:spcPct val="100000"/>
              </a:lnSpc>
            </a:pP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[FASE</a:t>
            </a:r>
            <a:r>
              <a:rPr dirty="0" sz="1050" spc="3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4]</a:t>
            </a:r>
            <a:r>
              <a:rPr dirty="0" sz="1050" spc="21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CREA</a:t>
            </a:r>
            <a:r>
              <a:rPr dirty="0" sz="1050" spc="2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—</a:t>
            </a:r>
            <a:r>
              <a:rPr dirty="0" sz="1050" spc="-2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MI</a:t>
            </a:r>
            <a:r>
              <a:rPr dirty="0" sz="1050" spc="-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 b="1">
                <a:solidFill>
                  <a:srgbClr val="FFFFFF"/>
                </a:solidFill>
                <a:latin typeface="Calibri"/>
                <a:cs typeface="Calibri"/>
              </a:rPr>
              <a:t>DECISIÓN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xfrm>
            <a:off x="646302" y="903223"/>
            <a:ext cx="3413760" cy="234950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Marca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tu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respuesta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honesta</a:t>
            </a:r>
            <a:r>
              <a:rPr dirty="0" sz="1350" spc="35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para</a:t>
            </a:r>
            <a:r>
              <a:rPr dirty="0" sz="1350" spc="3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esta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spc="-10" b="0" i="1">
                <a:solidFill>
                  <a:srgbClr val="D0E3F5"/>
                </a:solidFill>
                <a:latin typeface="Calibri"/>
                <a:cs typeface="Calibri"/>
              </a:rPr>
              <a:t>semana: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814984" y="1507680"/>
            <a:ext cx="90805" cy="1797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00" spc="5" b="1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158989" y="1617471"/>
            <a:ext cx="5742940" cy="40576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Esta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semana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me</a:t>
            </a:r>
            <a:r>
              <a:rPr dirty="0" sz="1200" spc="1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acercaré</a:t>
            </a:r>
            <a:r>
              <a:rPr dirty="0" sz="1200" spc="1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Dios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con</a:t>
            </a:r>
            <a:r>
              <a:rPr dirty="0" sz="1200" spc="9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un</a:t>
            </a:r>
            <a:r>
              <a:rPr dirty="0" sz="1200" spc="9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arrepentimiento</a:t>
            </a:r>
            <a:r>
              <a:rPr dirty="0" sz="1200" spc="9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honesto</a:t>
            </a:r>
            <a:r>
              <a:rPr dirty="0" sz="1200" spc="9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por</a:t>
            </a:r>
            <a:r>
              <a:rPr dirty="0" sz="1200" spc="9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algo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5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he</a:t>
            </a:r>
            <a:r>
              <a:rPr dirty="0" sz="1200" spc="5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estado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posponiendo</a:t>
            </a:r>
            <a:r>
              <a:rPr dirty="0" sz="1200" spc="2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confesar.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7971535" y="1721167"/>
            <a:ext cx="699135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71450" indent="-158750">
              <a:lnSpc>
                <a:spcPct val="100000"/>
              </a:lnSpc>
              <a:spcBef>
                <a:spcPts val="105"/>
              </a:spcBef>
              <a:buFont typeface="Segoe UI Symbol"/>
              <a:buChar char="☐"/>
              <a:tabLst>
                <a:tab pos="171450" algn="l"/>
              </a:tabLst>
            </a:pPr>
            <a:r>
              <a:rPr dirty="0" sz="1150" b="1">
                <a:solidFill>
                  <a:srgbClr val="E87B1E"/>
                </a:solidFill>
                <a:latin typeface="Calibri"/>
                <a:cs typeface="Calibri"/>
              </a:rPr>
              <a:t>Sí</a:t>
            </a:r>
            <a:r>
              <a:rPr dirty="0" sz="1150" spc="254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E87B1E"/>
                </a:solidFill>
                <a:latin typeface="Segoe UI Symbol"/>
                <a:cs typeface="Segoe UI Symbol"/>
              </a:rPr>
              <a:t>☐</a:t>
            </a:r>
            <a:r>
              <a:rPr dirty="0" sz="1150" spc="-70" b="1">
                <a:solidFill>
                  <a:srgbClr val="E87B1E"/>
                </a:solidFill>
                <a:latin typeface="Segoe UI Symbol"/>
                <a:cs typeface="Segoe UI Symbol"/>
              </a:rPr>
              <a:t> </a:t>
            </a:r>
            <a:r>
              <a:rPr dirty="0" sz="1150" spc="-25" b="1">
                <a:solidFill>
                  <a:srgbClr val="E87B1E"/>
                </a:solidFill>
                <a:latin typeface="Calibri"/>
                <a:cs typeface="Calibri"/>
              </a:rPr>
              <a:t>No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21" name="object 21" descr=""/>
          <p:cNvGrpSpPr/>
          <p:nvPr/>
        </p:nvGrpSpPr>
        <p:grpSpPr>
          <a:xfrm>
            <a:off x="564832" y="2377503"/>
            <a:ext cx="8242934" cy="1010919"/>
            <a:chOff x="564832" y="2377503"/>
            <a:chExt cx="8242934" cy="1010919"/>
          </a:xfrm>
        </p:grpSpPr>
        <p:sp>
          <p:nvSpPr>
            <p:cNvPr id="22" name="object 22" descr=""/>
            <p:cNvSpPr/>
            <p:nvPr/>
          </p:nvSpPr>
          <p:spPr>
            <a:xfrm>
              <a:off x="571499" y="2384170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8229600" y="0"/>
                  </a:moveTo>
                  <a:lnTo>
                    <a:pt x="0" y="0"/>
                  </a:lnTo>
                  <a:lnTo>
                    <a:pt x="0" y="997584"/>
                  </a:lnTo>
                  <a:lnTo>
                    <a:pt x="8229600" y="997584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FFEFDF">
                <a:alpha val="9215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571499" y="2384170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0" y="997584"/>
                  </a:moveTo>
                  <a:lnTo>
                    <a:pt x="8229600" y="997584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997584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717803" y="2512313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146304" y="0"/>
                  </a:moveTo>
                  <a:lnTo>
                    <a:pt x="100062" y="7462"/>
                  </a:lnTo>
                  <a:lnTo>
                    <a:pt x="59900" y="28244"/>
                  </a:lnTo>
                  <a:lnTo>
                    <a:pt x="28229" y="59938"/>
                  </a:lnTo>
                  <a:lnTo>
                    <a:pt x="7459" y="100136"/>
                  </a:lnTo>
                  <a:lnTo>
                    <a:pt x="0" y="146431"/>
                  </a:lnTo>
                  <a:lnTo>
                    <a:pt x="7459" y="192676"/>
                  </a:lnTo>
                  <a:lnTo>
                    <a:pt x="28229" y="232868"/>
                  </a:lnTo>
                  <a:lnTo>
                    <a:pt x="59900" y="264580"/>
                  </a:lnTo>
                  <a:lnTo>
                    <a:pt x="100062" y="285387"/>
                  </a:lnTo>
                  <a:lnTo>
                    <a:pt x="146304" y="292862"/>
                  </a:lnTo>
                  <a:lnTo>
                    <a:pt x="192545" y="285387"/>
                  </a:lnTo>
                  <a:lnTo>
                    <a:pt x="232707" y="264580"/>
                  </a:lnTo>
                  <a:lnTo>
                    <a:pt x="264378" y="232868"/>
                  </a:lnTo>
                  <a:lnTo>
                    <a:pt x="285148" y="192676"/>
                  </a:lnTo>
                  <a:lnTo>
                    <a:pt x="292608" y="146431"/>
                  </a:lnTo>
                  <a:lnTo>
                    <a:pt x="285148" y="100136"/>
                  </a:lnTo>
                  <a:lnTo>
                    <a:pt x="264378" y="59938"/>
                  </a:lnTo>
                  <a:lnTo>
                    <a:pt x="232707" y="28244"/>
                  </a:lnTo>
                  <a:lnTo>
                    <a:pt x="192545" y="7462"/>
                  </a:lnTo>
                  <a:lnTo>
                    <a:pt x="146304" y="0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717803" y="2512313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0" y="146431"/>
                  </a:moveTo>
                  <a:lnTo>
                    <a:pt x="7459" y="100136"/>
                  </a:lnTo>
                  <a:lnTo>
                    <a:pt x="28229" y="59938"/>
                  </a:lnTo>
                  <a:lnTo>
                    <a:pt x="59900" y="28244"/>
                  </a:lnTo>
                  <a:lnTo>
                    <a:pt x="100062" y="7462"/>
                  </a:lnTo>
                  <a:lnTo>
                    <a:pt x="146304" y="0"/>
                  </a:lnTo>
                  <a:lnTo>
                    <a:pt x="192545" y="7462"/>
                  </a:lnTo>
                  <a:lnTo>
                    <a:pt x="232707" y="28244"/>
                  </a:lnTo>
                  <a:lnTo>
                    <a:pt x="264378" y="59938"/>
                  </a:lnTo>
                  <a:lnTo>
                    <a:pt x="285148" y="100136"/>
                  </a:lnTo>
                  <a:lnTo>
                    <a:pt x="292608" y="146431"/>
                  </a:lnTo>
                  <a:lnTo>
                    <a:pt x="285148" y="192676"/>
                  </a:lnTo>
                  <a:lnTo>
                    <a:pt x="264378" y="232868"/>
                  </a:lnTo>
                  <a:lnTo>
                    <a:pt x="232707" y="264580"/>
                  </a:lnTo>
                  <a:lnTo>
                    <a:pt x="192545" y="285387"/>
                  </a:lnTo>
                  <a:lnTo>
                    <a:pt x="146304" y="292862"/>
                  </a:lnTo>
                  <a:lnTo>
                    <a:pt x="100062" y="285387"/>
                  </a:lnTo>
                  <a:lnTo>
                    <a:pt x="59900" y="264580"/>
                  </a:lnTo>
                  <a:lnTo>
                    <a:pt x="28229" y="232868"/>
                  </a:lnTo>
                  <a:lnTo>
                    <a:pt x="7459" y="192676"/>
                  </a:lnTo>
                  <a:lnTo>
                    <a:pt x="0" y="146431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6" name="object 26" descr=""/>
          <p:cNvSpPr txBox="1"/>
          <p:nvPr/>
        </p:nvSpPr>
        <p:spPr>
          <a:xfrm>
            <a:off x="814984" y="2563050"/>
            <a:ext cx="90805" cy="1797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00" spc="5" b="1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1158989" y="2672841"/>
            <a:ext cx="6066790" cy="4057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Recibiré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el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perdón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Dios</a:t>
            </a:r>
            <a:r>
              <a:rPr dirty="0" sz="1200" spc="1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como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definitivo</a:t>
            </a:r>
            <a:r>
              <a:rPr dirty="0" sz="1200" spc="1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y</a:t>
            </a:r>
            <a:r>
              <a:rPr dirty="0" sz="1200" spc="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dejaré</a:t>
            </a:r>
            <a:r>
              <a:rPr dirty="0" sz="1200" spc="3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3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cargar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culpa</a:t>
            </a:r>
            <a:r>
              <a:rPr dirty="0" sz="1200" spc="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pecados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ya</a:t>
            </a:r>
            <a:r>
              <a:rPr dirty="0" sz="1200" spc="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le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25">
                <a:solidFill>
                  <a:srgbClr val="1A1A1A"/>
                </a:solidFill>
                <a:latin typeface="Calibri"/>
                <a:cs typeface="Calibri"/>
              </a:rPr>
              <a:t>he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confesado.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7971535" y="2776537"/>
            <a:ext cx="699135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71450" indent="-158750">
              <a:lnSpc>
                <a:spcPct val="100000"/>
              </a:lnSpc>
              <a:spcBef>
                <a:spcPts val="105"/>
              </a:spcBef>
              <a:buFont typeface="Segoe UI Symbol"/>
              <a:buChar char="☐"/>
              <a:tabLst>
                <a:tab pos="171450" algn="l"/>
              </a:tabLst>
            </a:pPr>
            <a:r>
              <a:rPr dirty="0" sz="1150" b="1">
                <a:solidFill>
                  <a:srgbClr val="E87B1E"/>
                </a:solidFill>
                <a:latin typeface="Calibri"/>
                <a:cs typeface="Calibri"/>
              </a:rPr>
              <a:t>Sí</a:t>
            </a:r>
            <a:r>
              <a:rPr dirty="0" sz="1150" spc="254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E87B1E"/>
                </a:solidFill>
                <a:latin typeface="Segoe UI Symbol"/>
                <a:cs typeface="Segoe UI Symbol"/>
              </a:rPr>
              <a:t>☐</a:t>
            </a:r>
            <a:r>
              <a:rPr dirty="0" sz="1150" spc="-70" b="1">
                <a:solidFill>
                  <a:srgbClr val="E87B1E"/>
                </a:solidFill>
                <a:latin typeface="Segoe UI Symbol"/>
                <a:cs typeface="Segoe UI Symbol"/>
              </a:rPr>
              <a:t> </a:t>
            </a:r>
            <a:r>
              <a:rPr dirty="0" sz="1150" spc="-25" b="1">
                <a:solidFill>
                  <a:srgbClr val="E87B1E"/>
                </a:solidFill>
                <a:latin typeface="Calibri"/>
                <a:cs typeface="Calibri"/>
              </a:rPr>
              <a:t>No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29" name="object 29" descr=""/>
          <p:cNvGrpSpPr/>
          <p:nvPr/>
        </p:nvGrpSpPr>
        <p:grpSpPr>
          <a:xfrm>
            <a:off x="564832" y="3429952"/>
            <a:ext cx="8242934" cy="1010919"/>
            <a:chOff x="564832" y="3429952"/>
            <a:chExt cx="8242934" cy="1010919"/>
          </a:xfrm>
        </p:grpSpPr>
        <p:sp>
          <p:nvSpPr>
            <p:cNvPr id="30" name="object 30" descr=""/>
            <p:cNvSpPr/>
            <p:nvPr/>
          </p:nvSpPr>
          <p:spPr>
            <a:xfrm>
              <a:off x="571499" y="3436619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8229600" y="0"/>
                  </a:moveTo>
                  <a:lnTo>
                    <a:pt x="0" y="0"/>
                  </a:lnTo>
                  <a:lnTo>
                    <a:pt x="0" y="997584"/>
                  </a:lnTo>
                  <a:lnTo>
                    <a:pt x="8229600" y="997584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FFFFFF">
                <a:alpha val="9215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571499" y="3436619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0" y="997584"/>
                  </a:moveTo>
                  <a:lnTo>
                    <a:pt x="8229600" y="997584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997584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717803" y="3564762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70">
                  <a:moveTo>
                    <a:pt x="146304" y="0"/>
                  </a:moveTo>
                  <a:lnTo>
                    <a:pt x="100062" y="7462"/>
                  </a:lnTo>
                  <a:lnTo>
                    <a:pt x="59900" y="28244"/>
                  </a:lnTo>
                  <a:lnTo>
                    <a:pt x="28229" y="59938"/>
                  </a:lnTo>
                  <a:lnTo>
                    <a:pt x="7459" y="100136"/>
                  </a:lnTo>
                  <a:lnTo>
                    <a:pt x="0" y="146431"/>
                  </a:lnTo>
                  <a:lnTo>
                    <a:pt x="7459" y="192725"/>
                  </a:lnTo>
                  <a:lnTo>
                    <a:pt x="28229" y="232923"/>
                  </a:lnTo>
                  <a:lnTo>
                    <a:pt x="59900" y="264617"/>
                  </a:lnTo>
                  <a:lnTo>
                    <a:pt x="100062" y="285399"/>
                  </a:lnTo>
                  <a:lnTo>
                    <a:pt x="146304" y="292862"/>
                  </a:lnTo>
                  <a:lnTo>
                    <a:pt x="192545" y="285399"/>
                  </a:lnTo>
                  <a:lnTo>
                    <a:pt x="232707" y="264617"/>
                  </a:lnTo>
                  <a:lnTo>
                    <a:pt x="264378" y="232923"/>
                  </a:lnTo>
                  <a:lnTo>
                    <a:pt x="285148" y="192725"/>
                  </a:lnTo>
                  <a:lnTo>
                    <a:pt x="292608" y="146431"/>
                  </a:lnTo>
                  <a:lnTo>
                    <a:pt x="285148" y="100136"/>
                  </a:lnTo>
                  <a:lnTo>
                    <a:pt x="264378" y="59938"/>
                  </a:lnTo>
                  <a:lnTo>
                    <a:pt x="232707" y="28244"/>
                  </a:lnTo>
                  <a:lnTo>
                    <a:pt x="192545" y="7462"/>
                  </a:lnTo>
                  <a:lnTo>
                    <a:pt x="146304" y="0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717803" y="3564762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70">
                  <a:moveTo>
                    <a:pt x="0" y="146431"/>
                  </a:moveTo>
                  <a:lnTo>
                    <a:pt x="7459" y="100136"/>
                  </a:lnTo>
                  <a:lnTo>
                    <a:pt x="28229" y="59938"/>
                  </a:lnTo>
                  <a:lnTo>
                    <a:pt x="59900" y="28244"/>
                  </a:lnTo>
                  <a:lnTo>
                    <a:pt x="100062" y="7462"/>
                  </a:lnTo>
                  <a:lnTo>
                    <a:pt x="146304" y="0"/>
                  </a:lnTo>
                  <a:lnTo>
                    <a:pt x="192545" y="7462"/>
                  </a:lnTo>
                  <a:lnTo>
                    <a:pt x="232707" y="28244"/>
                  </a:lnTo>
                  <a:lnTo>
                    <a:pt x="264378" y="59938"/>
                  </a:lnTo>
                  <a:lnTo>
                    <a:pt x="285148" y="100136"/>
                  </a:lnTo>
                  <a:lnTo>
                    <a:pt x="292608" y="146431"/>
                  </a:lnTo>
                  <a:lnTo>
                    <a:pt x="285148" y="192725"/>
                  </a:lnTo>
                  <a:lnTo>
                    <a:pt x="264378" y="232923"/>
                  </a:lnTo>
                  <a:lnTo>
                    <a:pt x="232707" y="264617"/>
                  </a:lnTo>
                  <a:lnTo>
                    <a:pt x="192545" y="285399"/>
                  </a:lnTo>
                  <a:lnTo>
                    <a:pt x="146304" y="292862"/>
                  </a:lnTo>
                  <a:lnTo>
                    <a:pt x="100062" y="285399"/>
                  </a:lnTo>
                  <a:lnTo>
                    <a:pt x="59900" y="264617"/>
                  </a:lnTo>
                  <a:lnTo>
                    <a:pt x="28229" y="232923"/>
                  </a:lnTo>
                  <a:lnTo>
                    <a:pt x="7459" y="192725"/>
                  </a:lnTo>
                  <a:lnTo>
                    <a:pt x="0" y="146431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4" name="object 34" descr=""/>
          <p:cNvSpPr txBox="1"/>
          <p:nvPr/>
        </p:nvSpPr>
        <p:spPr>
          <a:xfrm>
            <a:off x="814984" y="3618420"/>
            <a:ext cx="90805" cy="1797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00" spc="5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1158989" y="3728453"/>
            <a:ext cx="6457950" cy="40513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12700" marR="5080">
              <a:lnSpc>
                <a:spcPct val="105300"/>
              </a:lnSpc>
              <a:spcBef>
                <a:spcPts val="50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Si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he</a:t>
            </a:r>
            <a:r>
              <a:rPr dirty="0" sz="1200" spc="1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lastimado</a:t>
            </a:r>
            <a:r>
              <a:rPr dirty="0" sz="1200" spc="9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alguien,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buscaré</a:t>
            </a:r>
            <a:r>
              <a:rPr dirty="0" sz="1200" spc="5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1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reconciliación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con</a:t>
            </a:r>
            <a:r>
              <a:rPr dirty="0" sz="1200" spc="10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esa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persona</a:t>
            </a:r>
            <a:r>
              <a:rPr dirty="0" sz="1200" spc="1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esta</a:t>
            </a:r>
            <a:r>
              <a:rPr dirty="0" sz="1200" spc="1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semana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como</a:t>
            </a:r>
            <a:r>
              <a:rPr dirty="0" sz="1200" spc="10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expresión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25">
                <a:solidFill>
                  <a:srgbClr val="1A1A1A"/>
                </a:solidFill>
                <a:latin typeface="Calibri"/>
                <a:cs typeface="Calibri"/>
              </a:rPr>
              <a:t>de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mi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relación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restaurada</a:t>
            </a:r>
            <a:r>
              <a:rPr dirty="0" sz="1200" spc="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con</a:t>
            </a:r>
            <a:r>
              <a:rPr dirty="0" sz="1200" spc="1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20">
                <a:solidFill>
                  <a:srgbClr val="1A1A1A"/>
                </a:solidFill>
                <a:latin typeface="Calibri"/>
                <a:cs typeface="Calibri"/>
              </a:rPr>
              <a:t>Dios.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7971535" y="3831246"/>
            <a:ext cx="699135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70815" indent="-158115">
              <a:lnSpc>
                <a:spcPct val="100000"/>
              </a:lnSpc>
              <a:spcBef>
                <a:spcPts val="105"/>
              </a:spcBef>
              <a:buFont typeface="Segoe UI Symbol"/>
              <a:buChar char="☐"/>
              <a:tabLst>
                <a:tab pos="170815" algn="l"/>
              </a:tabLst>
            </a:pPr>
            <a:r>
              <a:rPr dirty="0" sz="1150" b="1">
                <a:solidFill>
                  <a:srgbClr val="E87B1E"/>
                </a:solidFill>
                <a:latin typeface="Calibri"/>
                <a:cs typeface="Calibri"/>
              </a:rPr>
              <a:t>Sí</a:t>
            </a:r>
            <a:r>
              <a:rPr dirty="0" sz="1150" spc="265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E87B1E"/>
                </a:solidFill>
                <a:latin typeface="Segoe UI Symbol"/>
                <a:cs typeface="Segoe UI Symbol"/>
              </a:rPr>
              <a:t>☐</a:t>
            </a:r>
            <a:r>
              <a:rPr dirty="0" sz="1150" spc="-75" b="1">
                <a:solidFill>
                  <a:srgbClr val="E87B1E"/>
                </a:solidFill>
                <a:latin typeface="Segoe UI Symbol"/>
                <a:cs typeface="Segoe UI Symbol"/>
              </a:rPr>
              <a:t> </a:t>
            </a:r>
            <a:r>
              <a:rPr dirty="0" sz="1150" spc="-25" b="1">
                <a:solidFill>
                  <a:srgbClr val="E87B1E"/>
                </a:solidFill>
                <a:latin typeface="Calibri"/>
                <a:cs typeface="Calibri"/>
              </a:rPr>
              <a:t>No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37" name="object 37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38" name="object 38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003C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0" name="object 4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003C7B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7176256" y="-1783"/>
            <a:ext cx="1974214" cy="3079115"/>
            <a:chOff x="7176256" y="-1783"/>
            <a:chExt cx="1974214" cy="3079115"/>
          </a:xfrm>
        </p:grpSpPr>
        <p:sp>
          <p:nvSpPr>
            <p:cNvPr id="4" name="object 4" descr=""/>
            <p:cNvSpPr/>
            <p:nvPr/>
          </p:nvSpPr>
          <p:spPr>
            <a:xfrm>
              <a:off x="7182612" y="4571"/>
              <a:ext cx="1961514" cy="1830705"/>
            </a:xfrm>
            <a:custGeom>
              <a:avLst/>
              <a:gdLst/>
              <a:ahLst/>
              <a:cxnLst/>
              <a:rect l="l" t="t" r="r" b="b"/>
              <a:pathLst>
                <a:path w="1961515" h="1830705">
                  <a:moveTo>
                    <a:pt x="0" y="1830451"/>
                  </a:moveTo>
                  <a:lnTo>
                    <a:pt x="1961387" y="1830451"/>
                  </a:lnTo>
                  <a:lnTo>
                    <a:pt x="1961387" y="0"/>
                  </a:lnTo>
                  <a:lnTo>
                    <a:pt x="0" y="0"/>
                  </a:lnTo>
                  <a:lnTo>
                    <a:pt x="0" y="1830451"/>
                  </a:lnTo>
                  <a:close/>
                </a:path>
              </a:pathLst>
            </a:custGeom>
            <a:solidFill>
              <a:srgbClr val="E87B1E">
                <a:alpha val="3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7182612" y="1828667"/>
              <a:ext cx="1961514" cy="13335"/>
            </a:xfrm>
            <a:custGeom>
              <a:avLst/>
              <a:gdLst/>
              <a:ahLst/>
              <a:cxnLst/>
              <a:rect l="l" t="t" r="r" b="b"/>
              <a:pathLst>
                <a:path w="1961515" h="13335">
                  <a:moveTo>
                    <a:pt x="0" y="12711"/>
                  </a:moveTo>
                  <a:lnTo>
                    <a:pt x="1961387" y="12711"/>
                  </a:lnTo>
                  <a:lnTo>
                    <a:pt x="196138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7182612" y="4571"/>
              <a:ext cx="1961514" cy="1830705"/>
            </a:xfrm>
            <a:custGeom>
              <a:avLst/>
              <a:gdLst/>
              <a:ahLst/>
              <a:cxnLst/>
              <a:rect l="l" t="t" r="r" b="b"/>
              <a:pathLst>
                <a:path w="1961515" h="1830705">
                  <a:moveTo>
                    <a:pt x="1961387" y="0"/>
                  </a:moveTo>
                  <a:lnTo>
                    <a:pt x="0" y="0"/>
                  </a:lnTo>
                  <a:lnTo>
                    <a:pt x="0" y="1830451"/>
                  </a:lnTo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7822692" y="1697608"/>
              <a:ext cx="1321435" cy="1372870"/>
            </a:xfrm>
            <a:custGeom>
              <a:avLst/>
              <a:gdLst/>
              <a:ahLst/>
              <a:cxnLst/>
              <a:rect l="l" t="t" r="r" b="b"/>
              <a:pathLst>
                <a:path w="1321434" h="1372870">
                  <a:moveTo>
                    <a:pt x="0" y="1372870"/>
                  </a:moveTo>
                  <a:lnTo>
                    <a:pt x="1321307" y="1372870"/>
                  </a:lnTo>
                  <a:lnTo>
                    <a:pt x="1321307" y="0"/>
                  </a:lnTo>
                  <a:lnTo>
                    <a:pt x="0" y="0"/>
                  </a:lnTo>
                  <a:lnTo>
                    <a:pt x="0" y="1372870"/>
                  </a:lnTo>
                  <a:close/>
                </a:path>
              </a:pathLst>
            </a:custGeom>
            <a:solidFill>
              <a:srgbClr val="E87B1E">
                <a:alpha val="25097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7822692" y="3064123"/>
              <a:ext cx="1321435" cy="13335"/>
            </a:xfrm>
            <a:custGeom>
              <a:avLst/>
              <a:gdLst/>
              <a:ahLst/>
              <a:cxnLst/>
              <a:rect l="l" t="t" r="r" b="b"/>
              <a:pathLst>
                <a:path w="1321434" h="13335">
                  <a:moveTo>
                    <a:pt x="0" y="12711"/>
                  </a:moveTo>
                  <a:lnTo>
                    <a:pt x="1321307" y="12711"/>
                  </a:lnTo>
                  <a:lnTo>
                    <a:pt x="132130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7822692" y="1697608"/>
              <a:ext cx="1321435" cy="1372870"/>
            </a:xfrm>
            <a:custGeom>
              <a:avLst/>
              <a:gdLst/>
              <a:ahLst/>
              <a:cxnLst/>
              <a:rect l="l" t="t" r="r" b="b"/>
              <a:pathLst>
                <a:path w="1321434" h="1372870">
                  <a:moveTo>
                    <a:pt x="1321307" y="0"/>
                  </a:moveTo>
                  <a:lnTo>
                    <a:pt x="0" y="0"/>
                  </a:lnTo>
                  <a:lnTo>
                    <a:pt x="0" y="1372870"/>
                  </a:lnTo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 descr=""/>
          <p:cNvGrpSpPr/>
          <p:nvPr/>
        </p:nvGrpSpPr>
        <p:grpSpPr>
          <a:xfrm>
            <a:off x="-6355" y="3521856"/>
            <a:ext cx="1892300" cy="1632585"/>
            <a:chOff x="-6355" y="3521856"/>
            <a:chExt cx="1892300" cy="1632585"/>
          </a:xfrm>
        </p:grpSpPr>
        <p:sp>
          <p:nvSpPr>
            <p:cNvPr id="11" name="object 11" descr=""/>
            <p:cNvSpPr/>
            <p:nvPr/>
          </p:nvSpPr>
          <p:spPr>
            <a:xfrm>
              <a:off x="0" y="3528212"/>
              <a:ext cx="1879600" cy="1281430"/>
            </a:xfrm>
            <a:custGeom>
              <a:avLst/>
              <a:gdLst/>
              <a:ahLst/>
              <a:cxnLst/>
              <a:rect l="l" t="t" r="r" b="b"/>
              <a:pathLst>
                <a:path w="1879600" h="1281429">
                  <a:moveTo>
                    <a:pt x="0" y="1281234"/>
                  </a:moveTo>
                  <a:lnTo>
                    <a:pt x="1879091" y="1281234"/>
                  </a:lnTo>
                  <a:lnTo>
                    <a:pt x="1879091" y="0"/>
                  </a:lnTo>
                  <a:lnTo>
                    <a:pt x="0" y="0"/>
                  </a:lnTo>
                  <a:lnTo>
                    <a:pt x="0" y="1281234"/>
                  </a:lnTo>
                  <a:close/>
                </a:path>
              </a:pathLst>
            </a:custGeom>
            <a:solidFill>
              <a:srgbClr val="E87B1E">
                <a:alpha val="3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0" y="3528212"/>
              <a:ext cx="1879600" cy="1619885"/>
            </a:xfrm>
            <a:custGeom>
              <a:avLst/>
              <a:gdLst/>
              <a:ahLst/>
              <a:cxnLst/>
              <a:rect l="l" t="t" r="r" b="b"/>
              <a:pathLst>
                <a:path w="1879600" h="1619885">
                  <a:moveTo>
                    <a:pt x="1879091" y="1619859"/>
                  </a:moveTo>
                  <a:lnTo>
                    <a:pt x="1879091" y="0"/>
                  </a:lnTo>
                  <a:lnTo>
                    <a:pt x="0" y="0"/>
                  </a:lnTo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3" name="object 13" descr=""/>
          <p:cNvGrpSpPr/>
          <p:nvPr/>
        </p:nvGrpSpPr>
        <p:grpSpPr>
          <a:xfrm>
            <a:off x="437128" y="1004945"/>
            <a:ext cx="132080" cy="2438400"/>
            <a:chOff x="437128" y="1004945"/>
            <a:chExt cx="132080" cy="2438400"/>
          </a:xfrm>
        </p:grpSpPr>
        <p:sp>
          <p:nvSpPr>
            <p:cNvPr id="14" name="object 14" descr=""/>
            <p:cNvSpPr/>
            <p:nvPr/>
          </p:nvSpPr>
          <p:spPr>
            <a:xfrm>
              <a:off x="443484" y="1011300"/>
              <a:ext cx="119380" cy="2425700"/>
            </a:xfrm>
            <a:custGeom>
              <a:avLst/>
              <a:gdLst/>
              <a:ahLst/>
              <a:cxnLst/>
              <a:rect l="l" t="t" r="r" b="b"/>
              <a:pathLst>
                <a:path w="119379" h="2425700">
                  <a:moveTo>
                    <a:pt x="118872" y="0"/>
                  </a:moveTo>
                  <a:lnTo>
                    <a:pt x="0" y="0"/>
                  </a:lnTo>
                  <a:lnTo>
                    <a:pt x="0" y="2425319"/>
                  </a:lnTo>
                  <a:lnTo>
                    <a:pt x="118872" y="2425319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443484" y="1011300"/>
              <a:ext cx="119380" cy="2425700"/>
            </a:xfrm>
            <a:custGeom>
              <a:avLst/>
              <a:gdLst/>
              <a:ahLst/>
              <a:cxnLst/>
              <a:rect l="l" t="t" r="r" b="b"/>
              <a:pathLst>
                <a:path w="119379" h="2425700">
                  <a:moveTo>
                    <a:pt x="0" y="2425319"/>
                  </a:moveTo>
                  <a:lnTo>
                    <a:pt x="118872" y="2425319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2425319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737743" y="942352"/>
            <a:ext cx="2788920" cy="1125855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7200" spc="-20"/>
              <a:t>Gracias</a:t>
            </a:r>
            <a:endParaRPr sz="7200"/>
          </a:p>
        </p:txBody>
      </p:sp>
      <p:sp>
        <p:nvSpPr>
          <p:cNvPr id="17" name="object 17" descr=""/>
          <p:cNvSpPr txBox="1"/>
          <p:nvPr/>
        </p:nvSpPr>
        <p:spPr>
          <a:xfrm>
            <a:off x="737743" y="2531236"/>
            <a:ext cx="2529840" cy="887094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2200" spc="-30" b="1">
                <a:solidFill>
                  <a:srgbClr val="E87B1E"/>
                </a:solidFill>
                <a:latin typeface="Calibri"/>
                <a:cs typeface="Calibri"/>
              </a:rPr>
              <a:t>Dr.</a:t>
            </a:r>
            <a:r>
              <a:rPr dirty="0" sz="2200" spc="-85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2200" b="1">
                <a:solidFill>
                  <a:srgbClr val="E87B1E"/>
                </a:solidFill>
                <a:latin typeface="Calibri"/>
                <a:cs typeface="Calibri"/>
              </a:rPr>
              <a:t>Tito</a:t>
            </a:r>
            <a:r>
              <a:rPr dirty="0" sz="2200" spc="-50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2200" b="1">
                <a:solidFill>
                  <a:srgbClr val="E87B1E"/>
                </a:solidFill>
                <a:latin typeface="Calibri"/>
                <a:cs typeface="Calibri"/>
              </a:rPr>
              <a:t>Goicochea</a:t>
            </a:r>
            <a:r>
              <a:rPr dirty="0" sz="2200" spc="-85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2200" spc="-25" b="1">
                <a:solidFill>
                  <a:srgbClr val="E87B1E"/>
                </a:solidFill>
                <a:latin typeface="Calibri"/>
                <a:cs typeface="Calibri"/>
              </a:rPr>
              <a:t>M.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550" i="1">
                <a:solidFill>
                  <a:srgbClr val="D0E3F5"/>
                </a:solidFill>
                <a:latin typeface="Calibri"/>
                <a:cs typeface="Calibri"/>
              </a:rPr>
              <a:t>NEED</a:t>
            </a:r>
            <a:r>
              <a:rPr dirty="0" sz="1550" spc="8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550" i="1">
                <a:solidFill>
                  <a:srgbClr val="D0E3F5"/>
                </a:solidFill>
                <a:latin typeface="Calibri"/>
                <a:cs typeface="Calibri"/>
              </a:rPr>
              <a:t>-</a:t>
            </a:r>
            <a:r>
              <a:rPr dirty="0" sz="1550" spc="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550" spc="-25" i="1">
                <a:solidFill>
                  <a:srgbClr val="D0E3F5"/>
                </a:solidFill>
                <a:latin typeface="Calibri"/>
                <a:cs typeface="Calibri"/>
              </a:rPr>
              <a:t>DSA</a:t>
            </a:r>
            <a:endParaRPr sz="1550">
              <a:latin typeface="Calibri"/>
              <a:cs typeface="Calibri"/>
            </a:endParaRPr>
          </a:p>
        </p:txBody>
      </p:sp>
      <p:grpSp>
        <p:nvGrpSpPr>
          <p:cNvPr id="18" name="object 18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19" name="object 19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003C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Dr. Tito Goicochea M.</dc:creator>
  <dc:subject>PptxGenJS Presentation</dc:subject>
  <dc:title>Lección 10 · ARREPENTIMIENTO Y PERDÓN</dc:title>
  <dcterms:created xsi:type="dcterms:W3CDTF">2026-03-30T15:52:04Z</dcterms:created>
  <dcterms:modified xsi:type="dcterms:W3CDTF">2026-03-30T15:52:04Z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2026-03-15T00:00:00Z</vt:filetime>
  </property>
  <property fmtid="{D5CDD505-2E9C-101B-9397-08002B2CF9AE}" pid="3" name="LastSaved">
    <vt:filetime>2026-03-30T00:00:00Z</vt:filetime>
  </property>
</Properties>
</file>