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5149850"/>
  <p:notesSz cx="9144000" cy="5149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F4F6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4571" y="4622"/>
            <a:ext cx="9139555" cy="659130"/>
          </a:xfrm>
          <a:custGeom>
            <a:avLst/>
            <a:gdLst/>
            <a:ahLst/>
            <a:cxnLst/>
            <a:rect l="l" t="t" r="r" b="b"/>
            <a:pathLst>
              <a:path w="9139555" h="659130">
                <a:moveTo>
                  <a:pt x="0" y="658952"/>
                </a:moveTo>
                <a:lnTo>
                  <a:pt x="9139428" y="658952"/>
                </a:lnTo>
                <a:lnTo>
                  <a:pt x="9139428" y="0"/>
                </a:lnTo>
                <a:lnTo>
                  <a:pt x="0" y="0"/>
                </a:lnTo>
                <a:lnTo>
                  <a:pt x="0" y="658952"/>
                </a:lnTo>
                <a:close/>
              </a:path>
            </a:pathLst>
          </a:custGeom>
          <a:solidFill>
            <a:srgbClr val="1A5C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4571" y="657219"/>
            <a:ext cx="9139555" cy="13335"/>
          </a:xfrm>
          <a:custGeom>
            <a:avLst/>
            <a:gdLst/>
            <a:ahLst/>
            <a:cxnLst/>
            <a:rect l="l" t="t" r="r" b="b"/>
            <a:pathLst>
              <a:path w="9139555" h="13334">
                <a:moveTo>
                  <a:pt x="0" y="12711"/>
                </a:moveTo>
                <a:lnTo>
                  <a:pt x="9139428" y="12711"/>
                </a:lnTo>
                <a:lnTo>
                  <a:pt x="9139428" y="0"/>
                </a:lnTo>
                <a:lnTo>
                  <a:pt x="0" y="0"/>
                </a:lnTo>
                <a:lnTo>
                  <a:pt x="0" y="12711"/>
                </a:lnTo>
                <a:close/>
              </a:path>
            </a:pathLst>
          </a:custGeom>
          <a:solidFill>
            <a:srgbClr val="1A5C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571" y="4622"/>
            <a:ext cx="9139555" cy="659130"/>
          </a:xfrm>
          <a:custGeom>
            <a:avLst/>
            <a:gdLst/>
            <a:ahLst/>
            <a:cxnLst/>
            <a:rect l="l" t="t" r="r" b="b"/>
            <a:pathLst>
              <a:path w="9139555" h="659130">
                <a:moveTo>
                  <a:pt x="9139428" y="0"/>
                </a:moveTo>
                <a:lnTo>
                  <a:pt x="0" y="0"/>
                </a:lnTo>
                <a:lnTo>
                  <a:pt x="0" y="658952"/>
                </a:lnTo>
              </a:path>
            </a:pathLst>
          </a:custGeom>
          <a:ln w="12711">
            <a:solidFill>
              <a:srgbClr val="1A5C3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9097" y="193801"/>
            <a:ext cx="1489075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51459" y="810005"/>
            <a:ext cx="8641080" cy="1602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53377" y="4940668"/>
            <a:ext cx="3451225" cy="1168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1A5C3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6673336" y="0"/>
            <a:ext cx="2477135" cy="1228725"/>
            <a:chOff x="6673336" y="0"/>
            <a:chExt cx="2477135" cy="1228725"/>
          </a:xfrm>
        </p:grpSpPr>
        <p:sp>
          <p:nvSpPr>
            <p:cNvPr id="4" name="object 4" descr=""/>
            <p:cNvSpPr/>
            <p:nvPr/>
          </p:nvSpPr>
          <p:spPr>
            <a:xfrm>
              <a:off x="6679691" y="0"/>
              <a:ext cx="2464435" cy="737235"/>
            </a:xfrm>
            <a:custGeom>
              <a:avLst/>
              <a:gdLst/>
              <a:ahLst/>
              <a:cxnLst/>
              <a:rect l="l" t="t" r="r" b="b"/>
              <a:pathLst>
                <a:path w="2464434" h="737235">
                  <a:moveTo>
                    <a:pt x="0" y="736726"/>
                  </a:moveTo>
                  <a:lnTo>
                    <a:pt x="2464307" y="736726"/>
                  </a:lnTo>
                  <a:lnTo>
                    <a:pt x="2464307" y="0"/>
                  </a:lnTo>
                  <a:lnTo>
                    <a:pt x="0" y="0"/>
                  </a:lnTo>
                  <a:lnTo>
                    <a:pt x="0" y="736726"/>
                  </a:lnTo>
                  <a:close/>
                </a:path>
              </a:pathLst>
            </a:custGeom>
            <a:solidFill>
              <a:srgbClr val="B8850A">
                <a:alpha val="7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6679691" y="730371"/>
              <a:ext cx="2464435" cy="13335"/>
            </a:xfrm>
            <a:custGeom>
              <a:avLst/>
              <a:gdLst/>
              <a:ahLst/>
              <a:cxnLst/>
              <a:rect l="l" t="t" r="r" b="b"/>
              <a:pathLst>
                <a:path w="2464434" h="13334">
                  <a:moveTo>
                    <a:pt x="0" y="12711"/>
                  </a:moveTo>
                  <a:lnTo>
                    <a:pt x="2464307" y="12711"/>
                  </a:lnTo>
                  <a:lnTo>
                    <a:pt x="246430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B8850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679691" y="0"/>
              <a:ext cx="0" cy="737235"/>
            </a:xfrm>
            <a:custGeom>
              <a:avLst/>
              <a:gdLst/>
              <a:ahLst/>
              <a:cxnLst/>
              <a:rect l="l" t="t" r="r" b="b"/>
              <a:pathLst>
                <a:path w="0" h="737235">
                  <a:moveTo>
                    <a:pt x="0" y="0"/>
                  </a:moveTo>
                  <a:lnTo>
                    <a:pt x="0" y="736726"/>
                  </a:lnTo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411211" y="718502"/>
              <a:ext cx="1732914" cy="503555"/>
            </a:xfrm>
            <a:custGeom>
              <a:avLst/>
              <a:gdLst/>
              <a:ahLst/>
              <a:cxnLst/>
              <a:rect l="l" t="t" r="r" b="b"/>
              <a:pathLst>
                <a:path w="1732915" h="503555">
                  <a:moveTo>
                    <a:pt x="0" y="503364"/>
                  </a:moveTo>
                  <a:lnTo>
                    <a:pt x="1732787" y="503364"/>
                  </a:lnTo>
                  <a:lnTo>
                    <a:pt x="1732787" y="0"/>
                  </a:lnTo>
                  <a:lnTo>
                    <a:pt x="0" y="0"/>
                  </a:lnTo>
                  <a:lnTo>
                    <a:pt x="0" y="503364"/>
                  </a:lnTo>
                  <a:close/>
                </a:path>
              </a:pathLst>
            </a:custGeom>
            <a:solidFill>
              <a:srgbClr val="B8850A">
                <a:alpha val="4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411211" y="1215511"/>
              <a:ext cx="1732914" cy="13335"/>
            </a:xfrm>
            <a:custGeom>
              <a:avLst/>
              <a:gdLst/>
              <a:ahLst/>
              <a:cxnLst/>
              <a:rect l="l" t="t" r="r" b="b"/>
              <a:pathLst>
                <a:path w="1732915" h="13334">
                  <a:moveTo>
                    <a:pt x="0" y="12711"/>
                  </a:moveTo>
                  <a:lnTo>
                    <a:pt x="1732787" y="12711"/>
                  </a:lnTo>
                  <a:lnTo>
                    <a:pt x="173278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B8850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411211" y="718502"/>
              <a:ext cx="1732914" cy="503555"/>
            </a:xfrm>
            <a:custGeom>
              <a:avLst/>
              <a:gdLst/>
              <a:ahLst/>
              <a:cxnLst/>
              <a:rect l="l" t="t" r="r" b="b"/>
              <a:pathLst>
                <a:path w="1732915" h="503555">
                  <a:moveTo>
                    <a:pt x="1732787" y="0"/>
                  </a:moveTo>
                  <a:lnTo>
                    <a:pt x="0" y="0"/>
                  </a:lnTo>
                  <a:lnTo>
                    <a:pt x="0" y="503364"/>
                  </a:lnTo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-6667" y="1050480"/>
            <a:ext cx="8722995" cy="4104640"/>
            <a:chOff x="-6667" y="1050480"/>
            <a:chExt cx="8722995" cy="4104640"/>
          </a:xfrm>
        </p:grpSpPr>
        <p:sp>
          <p:nvSpPr>
            <p:cNvPr id="11" name="object 11" descr=""/>
            <p:cNvSpPr/>
            <p:nvPr/>
          </p:nvSpPr>
          <p:spPr>
            <a:xfrm>
              <a:off x="0" y="3573844"/>
              <a:ext cx="1513840" cy="1235710"/>
            </a:xfrm>
            <a:custGeom>
              <a:avLst/>
              <a:gdLst/>
              <a:ahLst/>
              <a:cxnLst/>
              <a:rect l="l" t="t" r="r" b="b"/>
              <a:pathLst>
                <a:path w="1513840" h="1235710">
                  <a:moveTo>
                    <a:pt x="0" y="1235602"/>
                  </a:moveTo>
                  <a:lnTo>
                    <a:pt x="1513332" y="1235602"/>
                  </a:lnTo>
                  <a:lnTo>
                    <a:pt x="1513332" y="0"/>
                  </a:lnTo>
                  <a:lnTo>
                    <a:pt x="0" y="0"/>
                  </a:lnTo>
                  <a:lnTo>
                    <a:pt x="0" y="1235602"/>
                  </a:lnTo>
                  <a:close/>
                </a:path>
              </a:pathLst>
            </a:custGeom>
            <a:solidFill>
              <a:srgbClr val="B8850A">
                <a:alpha val="4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3573844"/>
              <a:ext cx="1513840" cy="1574800"/>
            </a:xfrm>
            <a:custGeom>
              <a:avLst/>
              <a:gdLst/>
              <a:ahLst/>
              <a:cxnLst/>
              <a:rect l="l" t="t" r="r" b="b"/>
              <a:pathLst>
                <a:path w="1513840" h="1574800">
                  <a:moveTo>
                    <a:pt x="1513332" y="1574226"/>
                  </a:moveTo>
                  <a:lnTo>
                    <a:pt x="1513332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480060" y="1057147"/>
              <a:ext cx="119380" cy="2471420"/>
            </a:xfrm>
            <a:custGeom>
              <a:avLst/>
              <a:gdLst/>
              <a:ahLst/>
              <a:cxnLst/>
              <a:rect l="l" t="t" r="r" b="b"/>
              <a:pathLst>
                <a:path w="119379" h="2471420">
                  <a:moveTo>
                    <a:pt x="118872" y="0"/>
                  </a:moveTo>
                  <a:lnTo>
                    <a:pt x="0" y="0"/>
                  </a:lnTo>
                  <a:lnTo>
                    <a:pt x="0" y="2471039"/>
                  </a:lnTo>
                  <a:lnTo>
                    <a:pt x="118872" y="247103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B8850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480060" y="1057147"/>
              <a:ext cx="119380" cy="2471420"/>
            </a:xfrm>
            <a:custGeom>
              <a:avLst/>
              <a:gdLst/>
              <a:ahLst/>
              <a:cxnLst/>
              <a:rect l="l" t="t" r="r" b="b"/>
              <a:pathLst>
                <a:path w="119379" h="2471420">
                  <a:moveTo>
                    <a:pt x="0" y="2471039"/>
                  </a:moveTo>
                  <a:lnTo>
                    <a:pt x="118872" y="247103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2471039"/>
                  </a:lnTo>
                  <a:close/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598932" y="2521432"/>
              <a:ext cx="8110855" cy="1025525"/>
            </a:xfrm>
            <a:custGeom>
              <a:avLst/>
              <a:gdLst/>
              <a:ahLst/>
              <a:cxnLst/>
              <a:rect l="l" t="t" r="r" b="b"/>
              <a:pathLst>
                <a:path w="8110855" h="1025525">
                  <a:moveTo>
                    <a:pt x="0" y="1025042"/>
                  </a:moveTo>
                  <a:lnTo>
                    <a:pt x="8110728" y="1025042"/>
                  </a:lnTo>
                  <a:lnTo>
                    <a:pt x="8110728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solidFill>
              <a:srgbClr val="FFFFFF">
                <a:alpha val="1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480060" y="2521432"/>
              <a:ext cx="8229600" cy="1025525"/>
            </a:xfrm>
            <a:custGeom>
              <a:avLst/>
              <a:gdLst/>
              <a:ahLst/>
              <a:cxnLst/>
              <a:rect l="l" t="t" r="r" b="b"/>
              <a:pathLst>
                <a:path w="8229600" h="1025525">
                  <a:moveTo>
                    <a:pt x="0" y="1025042"/>
                  </a:moveTo>
                  <a:lnTo>
                    <a:pt x="8229600" y="1025042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480060" y="2521432"/>
              <a:ext cx="119380" cy="1025525"/>
            </a:xfrm>
            <a:custGeom>
              <a:avLst/>
              <a:gdLst/>
              <a:ahLst/>
              <a:cxnLst/>
              <a:rect l="l" t="t" r="r" b="b"/>
              <a:pathLst>
                <a:path w="119379" h="1025525">
                  <a:moveTo>
                    <a:pt x="118872" y="0"/>
                  </a:moveTo>
                  <a:lnTo>
                    <a:pt x="0" y="0"/>
                  </a:lnTo>
                  <a:lnTo>
                    <a:pt x="0" y="1025042"/>
                  </a:lnTo>
                  <a:lnTo>
                    <a:pt x="118872" y="1025042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B8850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480060" y="2521432"/>
              <a:ext cx="119380" cy="1025525"/>
            </a:xfrm>
            <a:custGeom>
              <a:avLst/>
              <a:gdLst/>
              <a:ahLst/>
              <a:cxnLst/>
              <a:rect l="l" t="t" r="r" b="b"/>
              <a:pathLst>
                <a:path w="119379" h="1025525">
                  <a:moveTo>
                    <a:pt x="0" y="1025042"/>
                  </a:moveTo>
                  <a:lnTo>
                    <a:pt x="118872" y="1025042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792911" y="350837"/>
            <a:ext cx="4646930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 spc="100" b="1">
                <a:solidFill>
                  <a:srgbClr val="D0E3F5"/>
                </a:solidFill>
                <a:latin typeface="Calibri"/>
                <a:cs typeface="Calibri"/>
              </a:rPr>
              <a:t>PUNTOS</a:t>
            </a:r>
            <a:r>
              <a:rPr dirty="0" sz="1200" spc="23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10" b="1">
                <a:solidFill>
                  <a:srgbClr val="D0E3F5"/>
                </a:solidFill>
                <a:latin typeface="Calibri"/>
                <a:cs typeface="Calibri"/>
              </a:rPr>
              <a:t>PRINCIPALES</a:t>
            </a:r>
            <a:r>
              <a:rPr dirty="0" sz="1200" spc="23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55" b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200" spc="22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70" b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200" spc="21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05" b="1">
                <a:solidFill>
                  <a:srgbClr val="D0E3F5"/>
                </a:solidFill>
                <a:latin typeface="Calibri"/>
                <a:cs typeface="Calibri"/>
              </a:rPr>
              <a:t>LECCIÓN</a:t>
            </a:r>
            <a:r>
              <a:rPr dirty="0" sz="1200" spc="30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55" b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200" spc="21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00" b="1">
                <a:solidFill>
                  <a:srgbClr val="D0E3F5"/>
                </a:solidFill>
                <a:latin typeface="Calibri"/>
                <a:cs typeface="Calibri"/>
              </a:rPr>
              <a:t>ESCUELA</a:t>
            </a:r>
            <a:r>
              <a:rPr dirty="0" sz="1200" spc="29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90" b="1">
                <a:solidFill>
                  <a:srgbClr val="D0E3F5"/>
                </a:solidFill>
                <a:latin typeface="Calibri"/>
                <a:cs typeface="Calibri"/>
              </a:rPr>
              <a:t>SABÁT</a:t>
            </a:r>
            <a:r>
              <a:rPr dirty="0" sz="1200" spc="-8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40" b="1">
                <a:solidFill>
                  <a:srgbClr val="D0E3F5"/>
                </a:solidFill>
                <a:latin typeface="Calibri"/>
                <a:cs typeface="Calibri"/>
              </a:rPr>
              <a:t>ICA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792911" y="751966"/>
            <a:ext cx="899160" cy="23495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50">
                <a:solidFill>
                  <a:srgbClr val="B8850A"/>
                </a:solidFill>
              </a:rPr>
              <a:t>L</a:t>
            </a:r>
            <a:r>
              <a:rPr dirty="0" sz="1350" spc="-95">
                <a:solidFill>
                  <a:srgbClr val="B8850A"/>
                </a:solidFill>
              </a:rPr>
              <a:t> </a:t>
            </a:r>
            <a:r>
              <a:rPr dirty="0" sz="1350">
                <a:solidFill>
                  <a:srgbClr val="B8850A"/>
                </a:solidFill>
              </a:rPr>
              <a:t>e</a:t>
            </a:r>
            <a:r>
              <a:rPr dirty="0" sz="1350" spc="-130">
                <a:solidFill>
                  <a:srgbClr val="B8850A"/>
                </a:solidFill>
              </a:rPr>
              <a:t> </a:t>
            </a:r>
            <a:r>
              <a:rPr dirty="0" sz="1350">
                <a:solidFill>
                  <a:srgbClr val="B8850A"/>
                </a:solidFill>
              </a:rPr>
              <a:t>c</a:t>
            </a:r>
            <a:r>
              <a:rPr dirty="0" sz="1350" spc="-85">
                <a:solidFill>
                  <a:srgbClr val="B8850A"/>
                </a:solidFill>
              </a:rPr>
              <a:t> </a:t>
            </a:r>
            <a:r>
              <a:rPr dirty="0" sz="1350">
                <a:solidFill>
                  <a:srgbClr val="B8850A"/>
                </a:solidFill>
              </a:rPr>
              <a:t>c</a:t>
            </a:r>
            <a:r>
              <a:rPr dirty="0" sz="1350" spc="-85">
                <a:solidFill>
                  <a:srgbClr val="B8850A"/>
                </a:solidFill>
              </a:rPr>
              <a:t> </a:t>
            </a:r>
            <a:r>
              <a:rPr dirty="0" sz="1350">
                <a:solidFill>
                  <a:srgbClr val="B8850A"/>
                </a:solidFill>
              </a:rPr>
              <a:t>i</a:t>
            </a:r>
            <a:r>
              <a:rPr dirty="0" sz="1350" spc="-65">
                <a:solidFill>
                  <a:srgbClr val="B8850A"/>
                </a:solidFill>
              </a:rPr>
              <a:t> </a:t>
            </a:r>
            <a:r>
              <a:rPr dirty="0" sz="1350">
                <a:solidFill>
                  <a:srgbClr val="B8850A"/>
                </a:solidFill>
              </a:rPr>
              <a:t>ó</a:t>
            </a:r>
            <a:r>
              <a:rPr dirty="0" sz="1350" spc="-105">
                <a:solidFill>
                  <a:srgbClr val="B8850A"/>
                </a:solidFill>
              </a:rPr>
              <a:t> </a:t>
            </a:r>
            <a:r>
              <a:rPr dirty="0" sz="1350">
                <a:solidFill>
                  <a:srgbClr val="B8850A"/>
                </a:solidFill>
              </a:rPr>
              <a:t>n</a:t>
            </a:r>
            <a:r>
              <a:rPr dirty="0" sz="1350" spc="409">
                <a:solidFill>
                  <a:srgbClr val="B8850A"/>
                </a:solidFill>
              </a:rPr>
              <a:t> </a:t>
            </a:r>
            <a:r>
              <a:rPr dirty="0" sz="1350" spc="-50">
                <a:solidFill>
                  <a:srgbClr val="B8850A"/>
                </a:solidFill>
              </a:rPr>
              <a:t>8</a:t>
            </a:r>
            <a:endParaRPr sz="1350"/>
          </a:p>
        </p:txBody>
      </p:sp>
      <p:sp>
        <p:nvSpPr>
          <p:cNvPr id="21" name="object 21" descr=""/>
          <p:cNvSpPr txBox="1"/>
          <p:nvPr/>
        </p:nvSpPr>
        <p:spPr>
          <a:xfrm>
            <a:off x="792911" y="1113294"/>
            <a:ext cx="2412365" cy="13201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5200" spc="55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5200" spc="4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5200" spc="40" b="1">
                <a:solidFill>
                  <a:srgbClr val="FFFFFF"/>
                </a:solidFill>
                <a:latin typeface="Calibri"/>
                <a:cs typeface="Calibri"/>
              </a:rPr>
              <a:t>FE</a:t>
            </a:r>
            <a:endParaRPr sz="5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395"/>
              </a:spcBef>
            </a:pP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3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3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spc="-10" i="1">
                <a:solidFill>
                  <a:srgbClr val="D0E3F5"/>
                </a:solidFill>
                <a:latin typeface="Calibri"/>
                <a:cs typeface="Calibri"/>
              </a:rPr>
              <a:t>Sábado</a:t>
            </a:r>
            <a:r>
              <a:rPr dirty="0" sz="13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23</a:t>
            </a:r>
            <a:r>
              <a:rPr dirty="0" sz="13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3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mayo</a:t>
            </a:r>
            <a:r>
              <a:rPr dirty="0" sz="1300" spc="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3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spc="-20" i="1">
                <a:solidFill>
                  <a:srgbClr val="D0E3F5"/>
                </a:solidFill>
                <a:latin typeface="Calibri"/>
                <a:cs typeface="Calibri"/>
              </a:rPr>
              <a:t>2026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737743" y="2927921"/>
            <a:ext cx="6350000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900" b="1">
                <a:solidFill>
                  <a:srgbClr val="B8850A"/>
                </a:solidFill>
                <a:latin typeface="Calibri"/>
                <a:cs typeface="Calibri"/>
              </a:rPr>
              <a:t>Para</a:t>
            </a:r>
            <a:r>
              <a:rPr dirty="0" sz="900" spc="-40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B8850A"/>
                </a:solidFill>
                <a:latin typeface="Calibri"/>
                <a:cs typeface="Calibri"/>
              </a:rPr>
              <a:t>memorizar:</a:t>
            </a:r>
            <a:r>
              <a:rPr dirty="0" sz="900" spc="-25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"La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fe</a:t>
            </a:r>
            <a:r>
              <a:rPr dirty="0" sz="11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es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certeza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1150" spc="-3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lo 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que</a:t>
            </a:r>
            <a:r>
              <a:rPr dirty="0" sz="1150" spc="-3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esperamos,</a:t>
            </a:r>
            <a:r>
              <a:rPr dirty="0" sz="1150" spc="1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convicción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1150" spc="-3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lo</a:t>
            </a:r>
            <a:r>
              <a:rPr dirty="0" sz="1150" spc="-6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que</a:t>
            </a:r>
            <a:r>
              <a:rPr dirty="0" sz="11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no vemos."</a:t>
            </a:r>
            <a:r>
              <a:rPr dirty="0" sz="1150" spc="30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—</a:t>
            </a:r>
            <a:r>
              <a:rPr dirty="0" sz="1150" spc="23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Hebreos </a:t>
            </a:r>
            <a:r>
              <a:rPr dirty="0" sz="1150" spc="-20" i="1">
                <a:solidFill>
                  <a:srgbClr val="FFFFFF"/>
                </a:solidFill>
                <a:latin typeface="Calibri"/>
                <a:cs typeface="Calibri"/>
              </a:rPr>
              <a:t>11:1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23" name="object 23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4" name="object 24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1A5C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1A5C3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1]</a:t>
            </a:r>
            <a:r>
              <a:rPr dirty="0" spc="250"/>
              <a:t> </a:t>
            </a:r>
            <a:r>
              <a:rPr dirty="0" spc="-10"/>
              <a:t>MOTIVA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911350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114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Reflexiona</a:t>
            </a:r>
            <a:r>
              <a:rPr dirty="0" sz="1050" spc="7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antes</a:t>
            </a:r>
            <a:r>
              <a:rPr dirty="0" sz="1050" spc="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50" spc="1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comenzar: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64592" y="749807"/>
            <a:ext cx="8783320" cy="1751330"/>
            <a:chOff x="164592" y="749807"/>
            <a:chExt cx="8783320" cy="175133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4592" y="749807"/>
              <a:ext cx="8782811" cy="1751076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260603" y="810005"/>
              <a:ext cx="8632190" cy="1602105"/>
            </a:xfrm>
            <a:custGeom>
              <a:avLst/>
              <a:gdLst/>
              <a:ahLst/>
              <a:cxnLst/>
              <a:rect l="l" t="t" r="r" b="b"/>
              <a:pathLst>
                <a:path w="8632190" h="1602105">
                  <a:moveTo>
                    <a:pt x="0" y="1601596"/>
                  </a:moveTo>
                  <a:lnTo>
                    <a:pt x="8631936" y="1601596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1601596"/>
                  </a:lnTo>
                  <a:close/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60603" y="810005"/>
              <a:ext cx="128270" cy="1602105"/>
            </a:xfrm>
            <a:custGeom>
              <a:avLst/>
              <a:gdLst/>
              <a:ahLst/>
              <a:cxnLst/>
              <a:rect l="l" t="t" r="r" b="b"/>
              <a:pathLst>
                <a:path w="128270" h="1602105">
                  <a:moveTo>
                    <a:pt x="128016" y="0"/>
                  </a:moveTo>
                  <a:lnTo>
                    <a:pt x="0" y="0"/>
                  </a:lnTo>
                  <a:lnTo>
                    <a:pt x="0" y="1601596"/>
                  </a:lnTo>
                  <a:lnTo>
                    <a:pt x="128016" y="1601596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B8850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260603" y="810005"/>
              <a:ext cx="128270" cy="1602105"/>
            </a:xfrm>
            <a:custGeom>
              <a:avLst/>
              <a:gdLst/>
              <a:ahLst/>
              <a:cxnLst/>
              <a:rect l="l" t="t" r="r" b="b"/>
              <a:pathLst>
                <a:path w="128270" h="1602105">
                  <a:moveTo>
                    <a:pt x="0" y="1601596"/>
                  </a:moveTo>
                  <a:lnTo>
                    <a:pt x="128016" y="1601596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1601596"/>
                  </a:lnTo>
                  <a:close/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388620" y="810005"/>
            <a:ext cx="8503920" cy="1602105"/>
          </a:xfrm>
          <a:prstGeom prst="rect">
            <a:avLst/>
          </a:prstGeom>
          <a:solidFill>
            <a:srgbClr val="FFF8E0"/>
          </a:solidFill>
          <a:ln w="12711">
            <a:solidFill>
              <a:srgbClr val="B8850A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200">
              <a:latin typeface="Times New Roman"/>
              <a:cs typeface="Times New Roman"/>
            </a:endParaRPr>
          </a:p>
          <a:p>
            <a:pPr marL="142240">
              <a:lnSpc>
                <a:spcPct val="100000"/>
              </a:lnSpc>
              <a:spcBef>
                <a:spcPts val="5"/>
              </a:spcBef>
            </a:pPr>
            <a:r>
              <a:rPr dirty="0" sz="1550" b="1">
                <a:solidFill>
                  <a:srgbClr val="1A5C36"/>
                </a:solidFill>
                <a:latin typeface="Calibri"/>
                <a:cs typeface="Calibri"/>
              </a:rPr>
              <a:t>GPS:</a:t>
            </a:r>
            <a:r>
              <a:rPr dirty="0" sz="1550" spc="325" b="1">
                <a:solidFill>
                  <a:srgbClr val="1A5C36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¿Qué</a:t>
            </a:r>
            <a:r>
              <a:rPr dirty="0" sz="1450" spc="-40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es</a:t>
            </a:r>
            <a:r>
              <a:rPr dirty="0" sz="1450" spc="-40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la</a:t>
            </a:r>
            <a:r>
              <a:rPr dirty="0" sz="1450" spc="-25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fe</a:t>
            </a:r>
            <a:r>
              <a:rPr dirty="0" sz="1450" spc="-40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B8850A"/>
                </a:solidFill>
                <a:latin typeface="Calibri"/>
                <a:cs typeface="Calibri"/>
              </a:rPr>
              <a:t>bíblica,</a:t>
            </a:r>
            <a:r>
              <a:rPr dirty="0" sz="1450" spc="-65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cómo</a:t>
            </a:r>
            <a:r>
              <a:rPr dirty="0" sz="1450" spc="-20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puede</a:t>
            </a:r>
            <a:r>
              <a:rPr dirty="0" sz="1450" spc="-40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crecer</a:t>
            </a:r>
            <a:r>
              <a:rPr dirty="0" sz="1450" spc="-50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en</a:t>
            </a:r>
            <a:r>
              <a:rPr dirty="0" sz="1450" spc="-20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tu</a:t>
            </a:r>
            <a:r>
              <a:rPr dirty="0" sz="1450" spc="-20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vida,</a:t>
            </a:r>
            <a:r>
              <a:rPr dirty="0" sz="1450" spc="10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y</a:t>
            </a:r>
            <a:r>
              <a:rPr dirty="0" sz="1450" spc="-10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de</a:t>
            </a:r>
            <a:r>
              <a:rPr dirty="0" sz="1450" spc="25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qué</a:t>
            </a:r>
            <a:r>
              <a:rPr dirty="0" sz="1450" spc="-40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manera</a:t>
            </a:r>
            <a:r>
              <a:rPr dirty="0" sz="1450" spc="-20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la</a:t>
            </a:r>
            <a:r>
              <a:rPr dirty="0" sz="1450" spc="-25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fe</a:t>
            </a:r>
            <a:r>
              <a:rPr dirty="0" sz="1450" spc="-40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de</a:t>
            </a:r>
            <a:r>
              <a:rPr dirty="0" sz="1450" spc="-40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Jesús</a:t>
            </a:r>
            <a:r>
              <a:rPr dirty="0" sz="1450" spc="25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debe</a:t>
            </a:r>
            <a:r>
              <a:rPr dirty="0" sz="1450" spc="-40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B8850A"/>
                </a:solidFill>
                <a:latin typeface="Calibri"/>
                <a:cs typeface="Calibri"/>
              </a:rPr>
              <a:t>transformar</a:t>
            </a:r>
            <a:endParaRPr sz="1450">
              <a:latin typeface="Calibri"/>
              <a:cs typeface="Calibri"/>
            </a:endParaRPr>
          </a:p>
          <a:p>
            <a:pPr marL="142240">
              <a:lnSpc>
                <a:spcPct val="100000"/>
              </a:lnSpc>
              <a:spcBef>
                <a:spcPts val="40"/>
              </a:spcBef>
            </a:pP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tu</a:t>
            </a:r>
            <a:r>
              <a:rPr dirty="0" sz="1450" spc="-30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B8850A"/>
                </a:solidFill>
                <a:latin typeface="Calibri"/>
                <a:cs typeface="Calibri"/>
              </a:rPr>
              <a:t>relación</a:t>
            </a:r>
            <a:r>
              <a:rPr dirty="0" sz="1450" spc="-35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con</a:t>
            </a:r>
            <a:r>
              <a:rPr dirty="0" sz="1450" spc="-35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Dios</a:t>
            </a:r>
            <a:r>
              <a:rPr dirty="0" sz="1450" spc="15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y</a:t>
            </a:r>
            <a:r>
              <a:rPr dirty="0" sz="1450" spc="-25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B8850A"/>
                </a:solidFill>
                <a:latin typeface="Calibri"/>
                <a:cs typeface="Calibri"/>
              </a:rPr>
              <a:t>tu</a:t>
            </a:r>
            <a:r>
              <a:rPr dirty="0" sz="1450" spc="-25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B8850A"/>
                </a:solidFill>
                <a:latin typeface="Calibri"/>
                <a:cs typeface="Calibri"/>
              </a:rPr>
              <a:t>obediencia</a:t>
            </a:r>
            <a:r>
              <a:rPr dirty="0" sz="1450" spc="-35" b="1" i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B8850A"/>
                </a:solidFill>
                <a:latin typeface="Calibri"/>
                <a:cs typeface="Calibri"/>
              </a:rPr>
              <a:t>cotidiana?</a:t>
            </a:r>
            <a:endParaRPr sz="1450">
              <a:latin typeface="Calibri"/>
              <a:cs typeface="Calibri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164592" y="2478023"/>
            <a:ext cx="8783320" cy="901065"/>
            <a:chOff x="164592" y="2478023"/>
            <a:chExt cx="8783320" cy="901065"/>
          </a:xfrm>
        </p:grpSpPr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4592" y="2478023"/>
              <a:ext cx="8782812" cy="900684"/>
            </a:xfrm>
            <a:prstGeom prst="rect">
              <a:avLst/>
            </a:prstGeom>
          </p:spPr>
        </p:pic>
        <p:sp>
          <p:nvSpPr>
            <p:cNvPr id="12" name="object 12" descr=""/>
            <p:cNvSpPr/>
            <p:nvPr/>
          </p:nvSpPr>
          <p:spPr>
            <a:xfrm>
              <a:off x="260603" y="2539720"/>
              <a:ext cx="8632190" cy="750570"/>
            </a:xfrm>
            <a:custGeom>
              <a:avLst/>
              <a:gdLst/>
              <a:ahLst/>
              <a:cxnLst/>
              <a:rect l="l" t="t" r="r" b="b"/>
              <a:pathLst>
                <a:path w="8632190" h="750570">
                  <a:moveTo>
                    <a:pt x="0" y="750468"/>
                  </a:moveTo>
                  <a:lnTo>
                    <a:pt x="8631936" y="750468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CAD4E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60603" y="2539720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128016" y="0"/>
                  </a:moveTo>
                  <a:lnTo>
                    <a:pt x="0" y="0"/>
                  </a:lnTo>
                  <a:lnTo>
                    <a:pt x="0" y="750468"/>
                  </a:lnTo>
                  <a:lnTo>
                    <a:pt x="128016" y="750468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1A5C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60603" y="2539720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0" y="750468"/>
                  </a:moveTo>
                  <a:lnTo>
                    <a:pt x="128016" y="750468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1A5C3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388620" y="2539720"/>
            <a:ext cx="8503920" cy="75057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38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1150">
              <a:latin typeface="Times New Roman"/>
              <a:cs typeface="Times New Roman"/>
            </a:endParaRPr>
          </a:p>
          <a:p>
            <a:pPr marL="160020" marR="683260" indent="205740">
              <a:lnSpc>
                <a:spcPct val="105300"/>
              </a:lnSpc>
              <a:buFont typeface="Cambria Math"/>
              <a:buChar char="◆"/>
              <a:tabLst>
                <a:tab pos="365760" algn="l"/>
              </a:tabLst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¿Ha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tambaleado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tu</a:t>
            </a:r>
            <a:r>
              <a:rPr dirty="0" sz="1200" spc="1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fe</a:t>
            </a:r>
            <a:r>
              <a:rPr dirty="0" sz="1200" spc="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alguna</a:t>
            </a:r>
            <a:r>
              <a:rPr dirty="0" sz="1200" spc="1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vez?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¿Qué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circunstancias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pusieron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prueba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tu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confianza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cómo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saliste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1A1A1A"/>
                </a:solidFill>
                <a:latin typeface="Calibri"/>
                <a:cs typeface="Calibri"/>
              </a:rPr>
              <a:t>ese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momento?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64592" y="3364991"/>
            <a:ext cx="8783320" cy="909955"/>
            <a:chOff x="164592" y="3364991"/>
            <a:chExt cx="8783320" cy="909955"/>
          </a:xfrm>
        </p:grpSpPr>
        <p:pic>
          <p:nvPicPr>
            <p:cNvPr id="17" name="object 1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4592" y="3364991"/>
              <a:ext cx="8782812" cy="909828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260603" y="3427475"/>
              <a:ext cx="8632190" cy="750570"/>
            </a:xfrm>
            <a:custGeom>
              <a:avLst/>
              <a:gdLst/>
              <a:ahLst/>
              <a:cxnLst/>
              <a:rect l="l" t="t" r="r" b="b"/>
              <a:pathLst>
                <a:path w="8632190" h="750570">
                  <a:moveTo>
                    <a:pt x="0" y="750468"/>
                  </a:moveTo>
                  <a:lnTo>
                    <a:pt x="8631936" y="750468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CAD4E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260603" y="3427475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128016" y="0"/>
                  </a:moveTo>
                  <a:lnTo>
                    <a:pt x="0" y="0"/>
                  </a:lnTo>
                  <a:lnTo>
                    <a:pt x="0" y="750468"/>
                  </a:lnTo>
                  <a:lnTo>
                    <a:pt x="128016" y="750468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1A5C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60603" y="3427475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0" y="750468"/>
                  </a:moveTo>
                  <a:lnTo>
                    <a:pt x="128016" y="750468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1A5C3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/>
          <p:nvPr/>
        </p:nvSpPr>
        <p:spPr>
          <a:xfrm>
            <a:off x="388620" y="3427475"/>
            <a:ext cx="8503920" cy="75057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635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1150">
              <a:latin typeface="Times New Roman"/>
              <a:cs typeface="Times New Roman"/>
            </a:endParaRPr>
          </a:p>
          <a:p>
            <a:pPr marL="160020" marR="783590" indent="205740">
              <a:lnSpc>
                <a:spcPct val="105300"/>
              </a:lnSpc>
              <a:buFont typeface="Cambria Math"/>
              <a:buChar char="◆"/>
              <a:tabLst>
                <a:tab pos="365760" algn="l"/>
              </a:tabLst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¿Qué</a:t>
            </a:r>
            <a:r>
              <a:rPr dirty="0" sz="1200" spc="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diferencia</a:t>
            </a:r>
            <a:r>
              <a:rPr dirty="0" sz="1200" spc="1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práctica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hace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tu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vida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diaria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el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hecho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tener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no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tener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fe?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¿Cómo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nota</a:t>
            </a:r>
            <a:r>
              <a:rPr dirty="0" sz="1200" spc="1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1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tus</a:t>
            </a:r>
            <a:r>
              <a:rPr dirty="0" sz="1200" spc="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decisiones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50">
                <a:solidFill>
                  <a:srgbClr val="1A1A1A"/>
                </a:solidFill>
                <a:latin typeface="Calibri"/>
                <a:cs typeface="Calibri"/>
              </a:rPr>
              <a:t>y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actitudes?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3" name="object 23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1A5C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1A5C3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B8850A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1A5C3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B8850A"/>
          </a:solidFill>
          <a:ln w="12711">
            <a:solidFill>
              <a:srgbClr val="B8850A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1A5C36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ctr" marL="10795">
              <a:lnSpc>
                <a:spcPct val="100000"/>
              </a:lnSpc>
              <a:spcBef>
                <a:spcPts val="944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1200" spc="7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fe</a:t>
            </a:r>
            <a:r>
              <a:rPr dirty="0" sz="1200" spc="6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que</a:t>
            </a:r>
            <a:r>
              <a:rPr dirty="0" sz="1200" spc="6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Jesús</a:t>
            </a:r>
            <a:r>
              <a:rPr dirty="0" sz="1200" spc="4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ve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dirty="0" sz="1200" spc="10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honra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50">
              <a:latin typeface="Calibri"/>
              <a:cs typeface="Calibri"/>
            </a:endParaRPr>
          </a:p>
          <a:p>
            <a:pPr algn="ctr" marL="10795">
              <a:lnSpc>
                <a:spcPts val="1180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Jesús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reconocía</a:t>
            </a:r>
            <a:r>
              <a:rPr dirty="0" sz="1000" spc="6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honraba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fe</a:t>
            </a:r>
            <a:endParaRPr sz="1000">
              <a:latin typeface="Calibri"/>
              <a:cs typeface="Calibri"/>
            </a:endParaRPr>
          </a:p>
          <a:p>
            <a:pPr algn="ctr" marL="6985">
              <a:lnSpc>
                <a:spcPts val="1180"/>
              </a:lnSpc>
            </a:pP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genuina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dondequiera</a:t>
            </a:r>
            <a:r>
              <a:rPr dirty="0" sz="1000" spc="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endParaRPr sz="1000">
              <a:latin typeface="Calibri"/>
              <a:cs typeface="Calibri"/>
            </a:endParaRPr>
          </a:p>
          <a:p>
            <a:pPr algn="ctr" marL="205740" marR="181610">
              <a:lnSpc>
                <a:spcPct val="100299"/>
              </a:lnSpc>
              <a:spcBef>
                <a:spcPts val="30"/>
              </a:spcBef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encontraba,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incluso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entre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quienes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no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eran</a:t>
            </a:r>
            <a:r>
              <a:rPr dirty="0" sz="1000" spc="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israelitas.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fe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perfecta</a:t>
            </a:r>
            <a:r>
              <a:rPr dirty="0" sz="1000" spc="50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ni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grande: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basta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</a:t>
            </a:r>
            <a:r>
              <a:rPr dirty="0" sz="1000" spc="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r>
              <a:rPr dirty="0" sz="1000" spc="-6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sea</a:t>
            </a:r>
            <a:r>
              <a:rPr dirty="0" sz="1000" spc="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real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 dirigida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Cristo.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Calibri"/>
              <a:cs typeface="Calibri"/>
            </a:endParaRPr>
          </a:p>
          <a:p>
            <a:pPr algn="ctr" marL="8255">
              <a:lnSpc>
                <a:spcPct val="100000"/>
              </a:lnSpc>
              <a:spcBef>
                <a:spcPts val="5"/>
              </a:spcBef>
            </a:pPr>
            <a:r>
              <a:rPr dirty="0" sz="1150" spc="-10" b="1">
                <a:solidFill>
                  <a:srgbClr val="B8850A"/>
                </a:solidFill>
                <a:latin typeface="Calibri"/>
                <a:cs typeface="Calibri"/>
              </a:rPr>
              <a:t>Mateo</a:t>
            </a:r>
            <a:r>
              <a:rPr dirty="0" sz="1150" spc="-35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B8850A"/>
                </a:solidFill>
                <a:latin typeface="Calibri"/>
                <a:cs typeface="Calibri"/>
              </a:rPr>
              <a:t>15:21-28;</a:t>
            </a:r>
            <a:r>
              <a:rPr dirty="0" sz="1150" spc="-10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B8850A"/>
                </a:solidFill>
                <a:latin typeface="Calibri"/>
                <a:cs typeface="Calibri"/>
              </a:rPr>
              <a:t>Lucas</a:t>
            </a:r>
            <a:r>
              <a:rPr dirty="0" sz="1150" spc="-5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150" spc="-10" b="1">
                <a:solidFill>
                  <a:srgbClr val="B8850A"/>
                </a:solidFill>
                <a:latin typeface="Calibri"/>
                <a:cs typeface="Calibri"/>
              </a:rPr>
              <a:t>7:1-</a:t>
            </a:r>
            <a:r>
              <a:rPr dirty="0" sz="1150" spc="-25" b="1">
                <a:solidFill>
                  <a:srgbClr val="B8850A"/>
                </a:solidFill>
                <a:latin typeface="Calibri"/>
                <a:cs typeface="Calibri"/>
              </a:rPr>
              <a:t>10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2139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Mat.</a:t>
                      </a:r>
                      <a:r>
                        <a:rPr dirty="0" sz="1150" spc="-1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15:21-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23</a:t>
                      </a:r>
                      <a:r>
                        <a:rPr dirty="0" sz="1150" spc="26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150" spc="1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1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persiste</a:t>
                      </a:r>
                      <a:r>
                        <a:rPr dirty="0" sz="1150" spc="1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ante</a:t>
                      </a:r>
                      <a:r>
                        <a:rPr dirty="0" sz="1150" spc="-5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2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silencio:</a:t>
                      </a:r>
                      <a:r>
                        <a:rPr dirty="0" sz="1150" spc="2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mujer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cananea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clamó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 y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principio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recibió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respuesta.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embargo,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siguió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pidiendo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persistente.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verdadera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</a:t>
                      </a:r>
                      <a:r>
                        <a:rPr dirty="0" sz="1150" spc="-6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rinde ante el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aparente silencio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5168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Mat.</a:t>
                      </a:r>
                      <a:r>
                        <a:rPr dirty="0" sz="1150" spc="-3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15:24-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28</a:t>
                      </a:r>
                      <a:r>
                        <a:rPr dirty="0" sz="1150" spc="21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0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150" spc="-1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grande</a:t>
                      </a:r>
                      <a:r>
                        <a:rPr dirty="0" sz="1150" spc="-1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4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terreno</a:t>
                      </a:r>
                      <a:r>
                        <a:rPr dirty="0" sz="1150" spc="2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inhóspito: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declaró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esta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mujer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era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'grande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fe' y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respondió su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pedido.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confianza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Cristo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superó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todos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obstáculos culturales,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raciales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teológicos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interponían.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just" marL="455295" marR="293370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Luc.</a:t>
                      </a:r>
                      <a:r>
                        <a:rPr dirty="0" sz="1150" spc="-2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7:1-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10</a:t>
                      </a:r>
                      <a:r>
                        <a:rPr dirty="0" sz="1150" spc="2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29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150" spc="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reconoce</a:t>
                      </a:r>
                      <a:r>
                        <a:rPr dirty="0" sz="1150" spc="1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autoridad</a:t>
                      </a:r>
                      <a:r>
                        <a:rPr dirty="0" sz="1150" spc="-3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Cristo:</a:t>
                      </a:r>
                      <a:r>
                        <a:rPr dirty="0" sz="1150" spc="-1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centurión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consideró</a:t>
                      </a:r>
                      <a:r>
                        <a:rPr dirty="0" sz="1150" spc="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digno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7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entrara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casa;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sabía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 bastaba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palabra.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presentó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como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ejemplo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había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encontrado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ni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Israel.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1A5C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1A5C3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B8850A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1A5C3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B8850A"/>
          </a:solidFill>
          <a:ln w="12711">
            <a:solidFill>
              <a:srgbClr val="B8850A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1A5C36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ctr" marL="5715">
              <a:lnSpc>
                <a:spcPct val="100000"/>
              </a:lnSpc>
              <a:spcBef>
                <a:spcPts val="944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1200" spc="8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fe:</a:t>
            </a:r>
            <a:r>
              <a:rPr dirty="0" sz="1200" spc="6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don</a:t>
            </a:r>
            <a:r>
              <a:rPr dirty="0" sz="1200" spc="10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1200" spc="6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Dios</a:t>
            </a:r>
            <a:r>
              <a:rPr dirty="0" sz="1200" spc="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que</a:t>
            </a:r>
            <a:r>
              <a:rPr dirty="0" sz="1200" spc="6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20" b="1">
                <a:solidFill>
                  <a:srgbClr val="FFFFFF"/>
                </a:solidFill>
                <a:latin typeface="Calibri"/>
                <a:cs typeface="Calibri"/>
              </a:rPr>
              <a:t>crece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50">
              <a:latin typeface="Calibri"/>
              <a:cs typeface="Calibri"/>
            </a:endParaRPr>
          </a:p>
          <a:p>
            <a:pPr algn="ctr" marL="221615" marR="207645">
              <a:lnSpc>
                <a:spcPct val="99900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fe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</a:t>
            </a:r>
            <a:r>
              <a:rPr dirty="0" sz="100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un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esfuerzo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humano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sino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una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respuesta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al</a:t>
            </a:r>
            <a:r>
              <a:rPr dirty="0" sz="10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Espíritu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Santo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que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nos</a:t>
            </a:r>
            <a:r>
              <a:rPr dirty="0" sz="1000" spc="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atrae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hacia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Dios.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un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don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que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comienza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pequeño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como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semilla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de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mostaza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pero</a:t>
            </a:r>
            <a:r>
              <a:rPr dirty="0" sz="1000" spc="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puede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crecer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hasta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mover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montañas.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950">
              <a:latin typeface="Calibri"/>
              <a:cs typeface="Calibri"/>
            </a:endParaRPr>
          </a:p>
          <a:p>
            <a:pPr algn="ctr" marL="11430">
              <a:lnSpc>
                <a:spcPct val="100000"/>
              </a:lnSpc>
            </a:pPr>
            <a:r>
              <a:rPr dirty="0" sz="1150" b="1">
                <a:solidFill>
                  <a:srgbClr val="B8850A"/>
                </a:solidFill>
                <a:latin typeface="Calibri"/>
                <a:cs typeface="Calibri"/>
              </a:rPr>
              <a:t>Efesios</a:t>
            </a:r>
            <a:r>
              <a:rPr dirty="0" sz="1150" spc="-25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150" spc="-10" b="1">
                <a:solidFill>
                  <a:srgbClr val="B8850A"/>
                </a:solidFill>
                <a:latin typeface="Calibri"/>
                <a:cs typeface="Calibri"/>
              </a:rPr>
              <a:t>2:8;</a:t>
            </a:r>
            <a:r>
              <a:rPr dirty="0" sz="1150" spc="-25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B8850A"/>
                </a:solidFill>
                <a:latin typeface="Calibri"/>
                <a:cs typeface="Calibri"/>
              </a:rPr>
              <a:t>Hebreos</a:t>
            </a:r>
            <a:r>
              <a:rPr dirty="0" sz="1150" spc="-25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B8850A"/>
                </a:solidFill>
                <a:latin typeface="Calibri"/>
                <a:cs typeface="Calibri"/>
              </a:rPr>
              <a:t>11:1-</a:t>
            </a:r>
            <a:r>
              <a:rPr dirty="0" sz="1150" spc="-50" b="1">
                <a:solidFill>
                  <a:srgbClr val="B8850A"/>
                </a:solidFill>
                <a:latin typeface="Calibri"/>
                <a:cs typeface="Calibri"/>
              </a:rPr>
              <a:t>6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2247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Efe.</a:t>
                      </a:r>
                      <a:r>
                        <a:rPr dirty="0" sz="1150" spc="-1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2:8-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9</a:t>
                      </a:r>
                      <a:r>
                        <a:rPr dirty="0" sz="1150" spc="254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150" spc="1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como</a:t>
                      </a:r>
                      <a:r>
                        <a:rPr dirty="0" sz="1150" spc="-3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don</a:t>
                      </a:r>
                      <a:r>
                        <a:rPr dirty="0" sz="1150" spc="-2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3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gracia:</a:t>
                      </a:r>
                      <a:r>
                        <a:rPr dirty="0" sz="1150" spc="-1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Somos salvos por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gracia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mediante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fe,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proviene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nosotros: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don de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Dios.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algo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generamos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esfuerzo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propio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sino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respuesta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iniciativa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divina.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3600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Heb.</a:t>
                      </a:r>
                      <a:r>
                        <a:rPr dirty="0" sz="1150" spc="-2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11:1</a:t>
                      </a:r>
                      <a:r>
                        <a:rPr dirty="0" sz="1150" spc="26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certeza</a:t>
                      </a:r>
                      <a:r>
                        <a:rPr dirty="0" sz="1150" spc="-4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lo</a:t>
                      </a:r>
                      <a:r>
                        <a:rPr dirty="0" sz="1150" spc="-2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1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se</a:t>
                      </a:r>
                      <a:r>
                        <a:rPr dirty="0" sz="1150" spc="1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espera:</a:t>
                      </a:r>
                      <a:r>
                        <a:rPr dirty="0" sz="1150" spc="4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certeza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esperamos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convicción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vemos.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ilusión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confianza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fundamentada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carácter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fiel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 Dios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promesas.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just" marL="455295" marR="478790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Heb.</a:t>
                      </a:r>
                      <a:r>
                        <a:rPr dirty="0" sz="1150" spc="-1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11:6</a:t>
                      </a:r>
                      <a:r>
                        <a:rPr dirty="0" sz="1150" spc="254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3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Sin</a:t>
                      </a:r>
                      <a:r>
                        <a:rPr dirty="0" sz="1150" spc="3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150" spc="-6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1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imposible</a:t>
                      </a:r>
                      <a:r>
                        <a:rPr dirty="0" sz="1150" spc="1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agradar</a:t>
                      </a:r>
                      <a:r>
                        <a:rPr dirty="0" sz="1150" spc="3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Dios:</a:t>
                      </a:r>
                      <a:r>
                        <a:rPr dirty="0" sz="1150" spc="2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acerca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debe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creer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él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existe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recompensa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quienes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buscan.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condición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indispensable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toda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relación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genuina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Creador.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1A5C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1A5C3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B8850A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1A5C3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B8850A"/>
          </a:solidFill>
          <a:ln w="12711">
            <a:solidFill>
              <a:srgbClr val="B8850A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1A5C36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ctr" marL="11430">
              <a:lnSpc>
                <a:spcPct val="100000"/>
              </a:lnSpc>
              <a:spcBef>
                <a:spcPts val="880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1200" spc="8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fe</a:t>
            </a:r>
            <a:r>
              <a:rPr dirty="0" sz="1200" spc="7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1200" spc="7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Jesús:</a:t>
            </a:r>
            <a:r>
              <a:rPr dirty="0" sz="1200" spc="7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el</a:t>
            </a:r>
            <a:r>
              <a:rPr dirty="0" sz="1200" spc="2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modelo</a:t>
            </a:r>
            <a:endParaRPr sz="1200">
              <a:latin typeface="Calibri"/>
              <a:cs typeface="Calibri"/>
            </a:endParaRPr>
          </a:p>
          <a:p>
            <a:pPr algn="ctr" marL="5715">
              <a:lnSpc>
                <a:spcPct val="100000"/>
              </a:lnSpc>
              <a:spcBef>
                <a:spcPts val="75"/>
              </a:spcBef>
            </a:pP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supremo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algn="ctr" marL="215265" marR="196215" indent="-635">
              <a:lnSpc>
                <a:spcPct val="101099"/>
              </a:lnSpc>
            </a:pP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Apocalipsis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14:12</a:t>
            </a:r>
            <a:r>
              <a:rPr dirty="0" sz="100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llama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al</a:t>
            </a:r>
            <a:r>
              <a:rPr dirty="0" sz="1000" spc="6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pueblo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Dios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</a:t>
            </a:r>
            <a:r>
              <a:rPr dirty="0" sz="1000" spc="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guardar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los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mandamientos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 tener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fe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 Jesús.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Esa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fe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solo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creer</a:t>
            </a:r>
            <a:r>
              <a:rPr dirty="0" sz="1000" spc="-6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en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Jesús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sino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tener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misma confianza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plena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en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Padre</a:t>
            </a:r>
            <a:r>
              <a:rPr dirty="0" sz="1000" spc="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él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tuvo.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algn="ctr" marL="6350">
              <a:lnSpc>
                <a:spcPts val="1375"/>
              </a:lnSpc>
            </a:pPr>
            <a:r>
              <a:rPr dirty="0" sz="1150" spc="-10" b="1">
                <a:solidFill>
                  <a:srgbClr val="B8850A"/>
                </a:solidFill>
                <a:latin typeface="Calibri"/>
                <a:cs typeface="Calibri"/>
              </a:rPr>
              <a:t>Apocalipsis</a:t>
            </a:r>
            <a:r>
              <a:rPr dirty="0" sz="1150" spc="20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B8850A"/>
                </a:solidFill>
                <a:latin typeface="Calibri"/>
                <a:cs typeface="Calibri"/>
              </a:rPr>
              <a:t>14:12;</a:t>
            </a:r>
            <a:r>
              <a:rPr dirty="0" sz="1150" spc="20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150" spc="-20" b="1">
                <a:solidFill>
                  <a:srgbClr val="B8850A"/>
                </a:solidFill>
                <a:latin typeface="Calibri"/>
                <a:cs typeface="Calibri"/>
              </a:rPr>
              <a:t>Mateo</a:t>
            </a:r>
            <a:endParaRPr sz="1150">
              <a:latin typeface="Calibri"/>
              <a:cs typeface="Calibri"/>
            </a:endParaRPr>
          </a:p>
          <a:p>
            <a:pPr algn="ctr" marL="8255">
              <a:lnSpc>
                <a:spcPts val="1375"/>
              </a:lnSpc>
            </a:pPr>
            <a:r>
              <a:rPr dirty="0" sz="1150" spc="-10" b="1">
                <a:solidFill>
                  <a:srgbClr val="B8850A"/>
                </a:solidFill>
                <a:latin typeface="Calibri"/>
                <a:cs typeface="Calibri"/>
              </a:rPr>
              <a:t>26:36-</a:t>
            </a:r>
            <a:r>
              <a:rPr dirty="0" sz="1150" spc="-25" b="1">
                <a:solidFill>
                  <a:srgbClr val="B8850A"/>
                </a:solidFill>
                <a:latin typeface="Calibri"/>
                <a:cs typeface="Calibri"/>
              </a:rPr>
              <a:t>42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2292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Apoc.</a:t>
                      </a:r>
                      <a:r>
                        <a:rPr dirty="0" sz="1150" spc="-1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14:12</a:t>
                      </a:r>
                      <a:r>
                        <a:rPr dirty="0" sz="1150" spc="26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1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1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guardan</a:t>
                      </a:r>
                      <a:r>
                        <a:rPr dirty="0" sz="1150" spc="-3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2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150" spc="-5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Jesús:</a:t>
                      </a:r>
                      <a:r>
                        <a:rPr dirty="0" sz="1150" spc="1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último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pueblo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identifica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guardar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mandamientos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 y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Jesús.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confianza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activa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obediente,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solo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asentimiento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intelectual.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just" marL="455295" marR="2197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Mat.</a:t>
                      </a:r>
                      <a:r>
                        <a:rPr dirty="0" sz="1150" spc="-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26:36-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39</a:t>
                      </a:r>
                      <a:r>
                        <a:rPr dirty="0" sz="1150" spc="27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6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Getsemaní:</a:t>
                      </a:r>
                      <a:r>
                        <a:rPr dirty="0" sz="1150" spc="-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150" spc="2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4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sufrimiento: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Getsemaní,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oró: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'Pero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como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yo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quiero,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tú'.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rendición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voluntad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Padre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momento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difícil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expresión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pura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Jesús.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323850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Mat.</a:t>
                      </a:r>
                      <a:r>
                        <a:rPr dirty="0" sz="1150" spc="-1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26:40-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42</a:t>
                      </a:r>
                      <a:r>
                        <a:rPr dirty="0" sz="1150" spc="254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35" b="1" i="1">
                          <a:solidFill>
                            <a:srgbClr val="B885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150" spc="1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1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persiste</a:t>
                      </a:r>
                      <a:r>
                        <a:rPr dirty="0" sz="1150" spc="1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hasta</a:t>
                      </a:r>
                      <a:r>
                        <a:rPr dirty="0" sz="1150" spc="2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5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final:</a:t>
                      </a:r>
                      <a:r>
                        <a:rPr dirty="0" sz="1150" spc="-15" b="1">
                          <a:solidFill>
                            <a:srgbClr val="1A5C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 persistió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oración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tres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veces,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rindiéndose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cada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vez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voluntad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Padre.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Tener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significa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rendirse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ante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adversidad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confiar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hasta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final.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1A5C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1A5C3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F4F6F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2095" y="-2044"/>
            <a:ext cx="9152890" cy="672465"/>
            <a:chOff x="-2095" y="-2044"/>
            <a:chExt cx="9152890" cy="672465"/>
          </a:xfrm>
        </p:grpSpPr>
        <p:sp>
          <p:nvSpPr>
            <p:cNvPr id="4" name="object 4" descr=""/>
            <p:cNvSpPr/>
            <p:nvPr/>
          </p:nvSpPr>
          <p:spPr>
            <a:xfrm>
              <a:off x="4571" y="4622"/>
              <a:ext cx="9139555" cy="659130"/>
            </a:xfrm>
            <a:custGeom>
              <a:avLst/>
              <a:gdLst/>
              <a:ahLst/>
              <a:cxnLst/>
              <a:rect l="l" t="t" r="r" b="b"/>
              <a:pathLst>
                <a:path w="9139555" h="659130">
                  <a:moveTo>
                    <a:pt x="0" y="658952"/>
                  </a:moveTo>
                  <a:lnTo>
                    <a:pt x="9139428" y="658952"/>
                  </a:lnTo>
                  <a:lnTo>
                    <a:pt x="9139428" y="0"/>
                  </a:lnTo>
                  <a:lnTo>
                    <a:pt x="0" y="0"/>
                  </a:lnTo>
                  <a:lnTo>
                    <a:pt x="0" y="658952"/>
                  </a:lnTo>
                  <a:close/>
                </a:path>
              </a:pathLst>
            </a:custGeom>
            <a:solidFill>
              <a:srgbClr val="1A396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571" y="657219"/>
              <a:ext cx="9139555" cy="13335"/>
            </a:xfrm>
            <a:custGeom>
              <a:avLst/>
              <a:gdLst/>
              <a:ahLst/>
              <a:cxnLst/>
              <a:rect l="l" t="t" r="r" b="b"/>
              <a:pathLst>
                <a:path w="9139555" h="13334">
                  <a:moveTo>
                    <a:pt x="0" y="12711"/>
                  </a:moveTo>
                  <a:lnTo>
                    <a:pt x="9139428" y="12711"/>
                  </a:lnTo>
                  <a:lnTo>
                    <a:pt x="9139428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1A396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571" y="4622"/>
              <a:ext cx="9139555" cy="659130"/>
            </a:xfrm>
            <a:custGeom>
              <a:avLst/>
              <a:gdLst/>
              <a:ahLst/>
              <a:cxnLst/>
              <a:rect l="l" t="t" r="r" b="b"/>
              <a:pathLst>
                <a:path w="9139555" h="659130">
                  <a:moveTo>
                    <a:pt x="9139428" y="0"/>
                  </a:moveTo>
                  <a:lnTo>
                    <a:pt x="0" y="0"/>
                  </a:lnTo>
                  <a:lnTo>
                    <a:pt x="0" y="658952"/>
                  </a:lnTo>
                </a:path>
              </a:pathLst>
            </a:custGeom>
            <a:ln w="12711">
              <a:solidFill>
                <a:srgbClr val="1A396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3]</a:t>
            </a:r>
            <a:r>
              <a:rPr dirty="0" spc="250"/>
              <a:t> </a:t>
            </a:r>
            <a:r>
              <a:rPr dirty="0" spc="-10"/>
              <a:t>APLICA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3374009" y="224154"/>
            <a:ext cx="1253490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C7EBD3"/>
                </a:solidFill>
                <a:latin typeface="Calibri"/>
                <a:cs typeface="Calibri"/>
              </a:rPr>
              <a:t>—</a:t>
            </a:r>
            <a:r>
              <a:rPr dirty="0" sz="1050" spc="120" i="1">
                <a:solidFill>
                  <a:srgbClr val="C7EBD3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C7EBD3"/>
                </a:solidFill>
                <a:latin typeface="Calibri"/>
                <a:cs typeface="Calibri"/>
              </a:rPr>
              <a:t>Reflexión</a:t>
            </a:r>
            <a:r>
              <a:rPr dirty="0" sz="1050" spc="75" i="1">
                <a:solidFill>
                  <a:srgbClr val="C7EBD3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C7EBD3"/>
                </a:solidFill>
                <a:latin typeface="Calibri"/>
                <a:cs typeface="Calibri"/>
              </a:rPr>
              <a:t>personal: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137160" y="713231"/>
            <a:ext cx="8837930" cy="1477010"/>
            <a:chOff x="137160" y="713231"/>
            <a:chExt cx="8837930" cy="1477010"/>
          </a:xfrm>
        </p:grpSpPr>
        <p:pic>
          <p:nvPicPr>
            <p:cNvPr id="10" name="object 1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713231"/>
              <a:ext cx="8837676" cy="1476756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361187" y="773429"/>
              <a:ext cx="8559165" cy="1327150"/>
            </a:xfrm>
            <a:custGeom>
              <a:avLst/>
              <a:gdLst/>
              <a:ahLst/>
              <a:cxnLst/>
              <a:rect l="l" t="t" r="r" b="b"/>
              <a:pathLst>
                <a:path w="8559165" h="1327150">
                  <a:moveTo>
                    <a:pt x="0" y="1327022"/>
                  </a:moveTo>
                  <a:lnTo>
                    <a:pt x="8558784" y="1327022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solidFill>
              <a:srgbClr val="E8EDF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233172" y="773429"/>
              <a:ext cx="8686800" cy="1327150"/>
            </a:xfrm>
            <a:custGeom>
              <a:avLst/>
              <a:gdLst/>
              <a:ahLst/>
              <a:cxnLst/>
              <a:rect l="l" t="t" r="r" b="b"/>
              <a:pathLst>
                <a:path w="8686800" h="1327150">
                  <a:moveTo>
                    <a:pt x="0" y="1327022"/>
                  </a:moveTo>
                  <a:lnTo>
                    <a:pt x="8686800" y="1327022"/>
                  </a:lnTo>
                  <a:lnTo>
                    <a:pt x="8686800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ln w="12711">
              <a:solidFill>
                <a:srgbClr val="8AAAD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33172" y="773429"/>
              <a:ext cx="128270" cy="1327150"/>
            </a:xfrm>
            <a:custGeom>
              <a:avLst/>
              <a:gdLst/>
              <a:ahLst/>
              <a:cxnLst/>
              <a:rect l="l" t="t" r="r" b="b"/>
              <a:pathLst>
                <a:path w="128270" h="1327150">
                  <a:moveTo>
                    <a:pt x="128015" y="0"/>
                  </a:moveTo>
                  <a:lnTo>
                    <a:pt x="0" y="0"/>
                  </a:lnTo>
                  <a:lnTo>
                    <a:pt x="0" y="1327022"/>
                  </a:lnTo>
                  <a:lnTo>
                    <a:pt x="128015" y="1327022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A396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33172" y="773429"/>
              <a:ext cx="128270" cy="1327150"/>
            </a:xfrm>
            <a:custGeom>
              <a:avLst/>
              <a:gdLst/>
              <a:ahLst/>
              <a:cxnLst/>
              <a:rect l="l" t="t" r="r" b="b"/>
              <a:pathLst>
                <a:path w="128270" h="1327150">
                  <a:moveTo>
                    <a:pt x="0" y="1327022"/>
                  </a:moveTo>
                  <a:lnTo>
                    <a:pt x="128015" y="1327022"/>
                  </a:lnTo>
                  <a:lnTo>
                    <a:pt x="128015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ln w="12711">
              <a:solidFill>
                <a:srgbClr val="1A396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494411" y="861948"/>
            <a:ext cx="167640" cy="23495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dirty="0" sz="1350" spc="20">
                <a:solidFill>
                  <a:srgbClr val="1A396B"/>
                </a:solidFill>
                <a:latin typeface="Segoe UI Symbol"/>
                <a:cs typeface="Segoe UI Symbol"/>
              </a:rPr>
              <a:t>✶</a:t>
            </a:r>
            <a:endParaRPr sz="1350">
              <a:latin typeface="Segoe UI Symbol"/>
              <a:cs typeface="Segoe UI Symbo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842187" y="982725"/>
            <a:ext cx="7439659" cy="57975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R="5080">
              <a:lnSpc>
                <a:spcPct val="100000"/>
              </a:lnSpc>
              <a:spcBef>
                <a:spcPts val="130"/>
              </a:spcBef>
            </a:pP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"No</a:t>
            </a:r>
            <a:r>
              <a:rPr dirty="0" sz="1200" spc="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hay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nada</a:t>
            </a:r>
            <a:r>
              <a:rPr dirty="0" sz="1200" spc="-5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al</a:t>
            </a:r>
            <a:r>
              <a:rPr dirty="0" sz="1200" spc="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parecer</a:t>
            </a:r>
            <a:r>
              <a:rPr dirty="0" sz="1200" spc="-6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tan</a:t>
            </a:r>
            <a:r>
              <a:rPr dirty="0" sz="1200" spc="-5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débil,</a:t>
            </a:r>
            <a:r>
              <a:rPr dirty="0" sz="1200" spc="-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no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obstante</a:t>
            </a:r>
            <a:r>
              <a:rPr dirty="0" sz="1200" spc="-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tan</a:t>
            </a:r>
            <a:r>
              <a:rPr dirty="0" sz="1200" spc="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invencible,</a:t>
            </a:r>
            <a:r>
              <a:rPr dirty="0" sz="1200" spc="-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como</a:t>
            </a:r>
            <a:r>
              <a:rPr dirty="0" sz="1200" spc="2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el</a:t>
            </a:r>
            <a:r>
              <a:rPr dirty="0" sz="1200" spc="-6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alma</a:t>
            </a:r>
            <a:r>
              <a:rPr dirty="0" sz="1200" spc="-5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-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siente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 su</a:t>
            </a:r>
            <a:r>
              <a:rPr dirty="0" sz="1200" spc="-5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insignificancia</a:t>
            </a:r>
            <a:r>
              <a:rPr dirty="0" sz="1200" spc="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-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confía</a:t>
            </a:r>
            <a:r>
              <a:rPr dirty="0" sz="1200" spc="-5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por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completo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los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méritos</a:t>
            </a:r>
            <a:r>
              <a:rPr dirty="0" sz="1200" spc="-2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del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0" i="1">
                <a:solidFill>
                  <a:srgbClr val="1A1A1A"/>
                </a:solidFill>
                <a:latin typeface="Calibri"/>
                <a:cs typeface="Calibri"/>
              </a:rPr>
              <a:t>Salvador.</a:t>
            </a:r>
            <a:r>
              <a:rPr dirty="0" sz="1200" spc="-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Mediante</a:t>
            </a:r>
            <a:r>
              <a:rPr dirty="0" sz="1200" spc="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-3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oración, el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estudio</a:t>
            </a:r>
            <a:r>
              <a:rPr dirty="0" sz="1200" spc="-3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-6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su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Palabra</a:t>
            </a:r>
            <a:r>
              <a:rPr dirty="0" sz="1200" spc="-3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el</a:t>
            </a:r>
            <a:r>
              <a:rPr dirty="0" sz="1200" spc="3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creer</a:t>
            </a:r>
            <a:r>
              <a:rPr dirty="0" sz="1200" spc="-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su</a:t>
            </a:r>
            <a:r>
              <a:rPr dirty="0" sz="1200" spc="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presencia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mora</a:t>
            </a:r>
            <a:r>
              <a:rPr dirty="0" sz="1200" spc="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el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corazón,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el</a:t>
            </a:r>
            <a:r>
              <a:rPr dirty="0" sz="1200" spc="2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más</a:t>
            </a:r>
            <a:r>
              <a:rPr dirty="0" sz="1200" spc="-3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débil</a:t>
            </a:r>
            <a:r>
              <a:rPr dirty="0" sz="1200" spc="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ser</a:t>
            </a:r>
            <a:r>
              <a:rPr dirty="0" sz="1200" spc="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humano</a:t>
            </a:r>
            <a:r>
              <a:rPr dirty="0" sz="1200" spc="-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puede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vincularse</a:t>
            </a:r>
            <a:r>
              <a:rPr dirty="0" sz="1200" spc="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-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el</a:t>
            </a:r>
            <a:r>
              <a:rPr dirty="0" sz="1200" spc="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Cristo</a:t>
            </a:r>
            <a:r>
              <a:rPr dirty="0" sz="1200" spc="3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vivo."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103746" y="1792160"/>
            <a:ext cx="261683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dirty="0" sz="1000" i="1">
                <a:solidFill>
                  <a:srgbClr val="1A396B"/>
                </a:solidFill>
                <a:latin typeface="Calibri"/>
                <a:cs typeface="Calibri"/>
              </a:rPr>
              <a:t>—</a:t>
            </a:r>
            <a:r>
              <a:rPr dirty="0" sz="1000" spc="-5" i="1">
                <a:solidFill>
                  <a:srgbClr val="1A396B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1A396B"/>
                </a:solidFill>
                <a:latin typeface="Calibri"/>
                <a:cs typeface="Calibri"/>
              </a:rPr>
              <a:t>Elena</a:t>
            </a:r>
            <a:r>
              <a:rPr dirty="0" sz="1000" spc="-10" i="1">
                <a:solidFill>
                  <a:srgbClr val="1A396B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1A396B"/>
                </a:solidFill>
                <a:latin typeface="Calibri"/>
                <a:cs typeface="Calibri"/>
              </a:rPr>
              <a:t>de</a:t>
            </a:r>
            <a:r>
              <a:rPr dirty="0" sz="1000" spc="30" i="1">
                <a:solidFill>
                  <a:srgbClr val="1A396B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1A396B"/>
                </a:solidFill>
                <a:latin typeface="Calibri"/>
                <a:cs typeface="Calibri"/>
              </a:rPr>
              <a:t>White,</a:t>
            </a:r>
            <a:r>
              <a:rPr dirty="0" sz="1000" spc="-35" i="1">
                <a:solidFill>
                  <a:srgbClr val="1A396B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1A396B"/>
                </a:solidFill>
                <a:latin typeface="Calibri"/>
                <a:cs typeface="Calibri"/>
              </a:rPr>
              <a:t>El</a:t>
            </a:r>
            <a:r>
              <a:rPr dirty="0" sz="1000" spc="-10" i="1">
                <a:solidFill>
                  <a:srgbClr val="1A396B"/>
                </a:solidFill>
                <a:latin typeface="Calibri"/>
                <a:cs typeface="Calibri"/>
              </a:rPr>
              <a:t> ministerio</a:t>
            </a:r>
            <a:r>
              <a:rPr dirty="0" sz="1000" spc="-5" i="1">
                <a:solidFill>
                  <a:srgbClr val="1A396B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1A396B"/>
                </a:solidFill>
                <a:latin typeface="Calibri"/>
                <a:cs typeface="Calibri"/>
              </a:rPr>
              <a:t>de</a:t>
            </a:r>
            <a:r>
              <a:rPr dirty="0" sz="1000" spc="30" i="1">
                <a:solidFill>
                  <a:srgbClr val="1A396B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1A396B"/>
                </a:solidFill>
                <a:latin typeface="Calibri"/>
                <a:cs typeface="Calibri"/>
              </a:rPr>
              <a:t>curación,</a:t>
            </a:r>
            <a:r>
              <a:rPr dirty="0" sz="1000" spc="-35" i="1">
                <a:solidFill>
                  <a:srgbClr val="1A396B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1A396B"/>
                </a:solidFill>
                <a:latin typeface="Calibri"/>
                <a:cs typeface="Calibri"/>
              </a:rPr>
              <a:t>p.</a:t>
            </a:r>
            <a:r>
              <a:rPr dirty="0" sz="1000" spc="45" i="1">
                <a:solidFill>
                  <a:srgbClr val="1A396B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1A396B"/>
                </a:solidFill>
                <a:latin typeface="Calibri"/>
                <a:cs typeface="Calibri"/>
              </a:rPr>
              <a:t>136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18" name="object 18" descr=""/>
          <p:cNvGrpSpPr/>
          <p:nvPr/>
        </p:nvGrpSpPr>
        <p:grpSpPr>
          <a:xfrm>
            <a:off x="137160" y="2093975"/>
            <a:ext cx="8837930" cy="2729865"/>
            <a:chOff x="137160" y="2093975"/>
            <a:chExt cx="8837930" cy="2729865"/>
          </a:xfrm>
        </p:grpSpPr>
        <p:pic>
          <p:nvPicPr>
            <p:cNvPr id="19" name="object 1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160" y="2093975"/>
              <a:ext cx="8837676" cy="982980"/>
            </a:xfrm>
            <a:prstGeom prst="rect">
              <a:avLst/>
            </a:prstGeom>
          </p:spPr>
        </p:pic>
        <p:pic>
          <p:nvPicPr>
            <p:cNvPr id="20" name="object 2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7160" y="2962655"/>
              <a:ext cx="8837676" cy="992123"/>
            </a:xfrm>
            <a:prstGeom prst="rect">
              <a:avLst/>
            </a:prstGeom>
          </p:spPr>
        </p:pic>
        <p:sp>
          <p:nvSpPr>
            <p:cNvPr id="21" name="object 21" descr=""/>
            <p:cNvSpPr/>
            <p:nvPr/>
          </p:nvSpPr>
          <p:spPr>
            <a:xfrm>
              <a:off x="361187" y="3024784"/>
              <a:ext cx="8559165" cy="833119"/>
            </a:xfrm>
            <a:custGeom>
              <a:avLst/>
              <a:gdLst/>
              <a:ahLst/>
              <a:cxnLst/>
              <a:rect l="l" t="t" r="r" b="b"/>
              <a:pathLst>
                <a:path w="8559165" h="833120">
                  <a:moveTo>
                    <a:pt x="0" y="832840"/>
                  </a:moveTo>
                  <a:lnTo>
                    <a:pt x="8558784" y="832840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832840"/>
                  </a:lnTo>
                  <a:close/>
                </a:path>
              </a:pathLst>
            </a:custGeom>
            <a:solidFill>
              <a:srgbClr val="E8EDF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233172" y="3024784"/>
              <a:ext cx="128270" cy="833119"/>
            </a:xfrm>
            <a:custGeom>
              <a:avLst/>
              <a:gdLst/>
              <a:ahLst/>
              <a:cxnLst/>
              <a:rect l="l" t="t" r="r" b="b"/>
              <a:pathLst>
                <a:path w="128270" h="833120">
                  <a:moveTo>
                    <a:pt x="128015" y="0"/>
                  </a:moveTo>
                  <a:lnTo>
                    <a:pt x="0" y="0"/>
                  </a:lnTo>
                  <a:lnTo>
                    <a:pt x="0" y="832840"/>
                  </a:lnTo>
                  <a:lnTo>
                    <a:pt x="128015" y="832840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A396B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3" name="object 23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7160" y="3831335"/>
              <a:ext cx="8837676" cy="992124"/>
            </a:xfrm>
            <a:prstGeom prst="rect">
              <a:avLst/>
            </a:prstGeom>
          </p:spPr>
        </p:pic>
      </p:grpSp>
      <p:grpSp>
        <p:nvGrpSpPr>
          <p:cNvPr id="24" name="object 24" descr=""/>
          <p:cNvGrpSpPr/>
          <p:nvPr/>
        </p:nvGrpSpPr>
        <p:grpSpPr>
          <a:xfrm>
            <a:off x="233172" y="3894239"/>
            <a:ext cx="8686800" cy="833119"/>
            <a:chOff x="233172" y="3894239"/>
            <a:chExt cx="8686800" cy="833119"/>
          </a:xfrm>
        </p:grpSpPr>
        <p:sp>
          <p:nvSpPr>
            <p:cNvPr id="25" name="object 25" descr=""/>
            <p:cNvSpPr/>
            <p:nvPr/>
          </p:nvSpPr>
          <p:spPr>
            <a:xfrm>
              <a:off x="361188" y="3894239"/>
              <a:ext cx="8559165" cy="833119"/>
            </a:xfrm>
            <a:custGeom>
              <a:avLst/>
              <a:gdLst/>
              <a:ahLst/>
              <a:cxnLst/>
              <a:rect l="l" t="t" r="r" b="b"/>
              <a:pathLst>
                <a:path w="8559165" h="833120">
                  <a:moveTo>
                    <a:pt x="0" y="832840"/>
                  </a:moveTo>
                  <a:lnTo>
                    <a:pt x="8558784" y="832840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8328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233172" y="3894239"/>
              <a:ext cx="128270" cy="833119"/>
            </a:xfrm>
            <a:custGeom>
              <a:avLst/>
              <a:gdLst/>
              <a:ahLst/>
              <a:cxnLst/>
              <a:rect l="l" t="t" r="r" b="b"/>
              <a:pathLst>
                <a:path w="128270" h="833120">
                  <a:moveTo>
                    <a:pt x="128015" y="0"/>
                  </a:moveTo>
                  <a:lnTo>
                    <a:pt x="0" y="0"/>
                  </a:lnTo>
                  <a:lnTo>
                    <a:pt x="0" y="832840"/>
                  </a:lnTo>
                  <a:lnTo>
                    <a:pt x="128015" y="832840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A396B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27" name="object 27" descr=""/>
          <p:cNvGraphicFramePr>
            <a:graphicFrameLocks noGrp="1"/>
          </p:cNvGraphicFramePr>
          <p:nvPr/>
        </p:nvGraphicFramePr>
        <p:xfrm>
          <a:off x="226816" y="2148986"/>
          <a:ext cx="8776335" cy="25711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8270"/>
                <a:gridCol w="8559165"/>
              </a:tblGrid>
              <a:tr h="850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A396B"/>
                      </a:solidFill>
                      <a:prstDash val="solid"/>
                    </a:lnL>
                    <a:lnR w="12700">
                      <a:solidFill>
                        <a:srgbClr val="1A396B"/>
                      </a:solidFill>
                      <a:prstDash val="solid"/>
                    </a:lnR>
                    <a:lnT w="12700">
                      <a:solidFill>
                        <a:srgbClr val="1A396B"/>
                      </a:solidFill>
                      <a:prstDash val="solid"/>
                    </a:lnT>
                    <a:lnB w="12700">
                      <a:solidFill>
                        <a:srgbClr val="8AAAD3"/>
                      </a:solidFill>
                      <a:prstDash val="solid"/>
                    </a:lnB>
                    <a:solidFill>
                      <a:srgbClr val="1A39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</a:pPr>
                      <a:r>
                        <a:rPr dirty="0" sz="1300" b="1">
                          <a:solidFill>
                            <a:srgbClr val="1A396B"/>
                          </a:solidFill>
                          <a:latin typeface="Calibri"/>
                          <a:cs typeface="Calibri"/>
                        </a:rPr>
                        <a:t>1.</a:t>
                      </a:r>
                      <a:r>
                        <a:rPr dirty="0" sz="1300" spc="465" b="1">
                          <a:solidFill>
                            <a:srgbClr val="1A396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¿Has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experimentado</a:t>
                      </a:r>
                      <a:r>
                        <a:rPr dirty="0" sz="1200" spc="1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momentos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pareció</a:t>
                      </a:r>
                      <a:r>
                        <a:rPr dirty="0" sz="1200" spc="1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ser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suficiente</a:t>
                      </a:r>
                      <a:r>
                        <a:rPr dirty="0" sz="1200" spc="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200" spc="1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200" spc="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silencio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</a:t>
                      </a:r>
                      <a:r>
                        <a:rPr dirty="0" sz="1200" spc="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desanimó?</a:t>
                      </a:r>
                      <a:r>
                        <a:rPr dirty="0" sz="1200" spc="9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¿Qué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sostuvo</a:t>
                      </a:r>
                      <a:r>
                        <a:rPr dirty="0" sz="1200" spc="8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200" spc="8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ese</a:t>
                      </a:r>
                      <a:r>
                        <a:rPr dirty="0" sz="1200" spc="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momento?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12700">
                      <a:solidFill>
                        <a:srgbClr val="1A396B"/>
                      </a:solidFill>
                      <a:prstDash val="solid"/>
                    </a:lnL>
                    <a:lnR w="12700">
                      <a:solidFill>
                        <a:srgbClr val="8AAAD3"/>
                      </a:solidFill>
                      <a:prstDash val="solid"/>
                    </a:lnR>
                    <a:lnT w="12700">
                      <a:solidFill>
                        <a:srgbClr val="8AAAD3"/>
                      </a:solidFill>
                      <a:prstDash val="solid"/>
                    </a:lnT>
                    <a:lnB w="12700">
                      <a:solidFill>
                        <a:srgbClr val="8AAAD3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869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A396B"/>
                      </a:solidFill>
                      <a:prstDash val="solid"/>
                    </a:lnL>
                    <a:lnR w="12700">
                      <a:solidFill>
                        <a:srgbClr val="1A396B"/>
                      </a:solidFill>
                      <a:prstDash val="solid"/>
                    </a:lnR>
                    <a:lnT w="12700">
                      <a:solidFill>
                        <a:srgbClr val="1A396B"/>
                      </a:solidFill>
                      <a:prstDash val="solid"/>
                    </a:lnT>
                    <a:lnB w="12700">
                      <a:solidFill>
                        <a:srgbClr val="1A39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151130" marR="375920">
                        <a:lnSpc>
                          <a:spcPct val="103499"/>
                        </a:lnSpc>
                      </a:pPr>
                      <a:r>
                        <a:rPr dirty="0" sz="1300" b="1">
                          <a:solidFill>
                            <a:srgbClr val="1A396B"/>
                          </a:solidFill>
                          <a:latin typeface="Calibri"/>
                          <a:cs typeface="Calibri"/>
                        </a:rPr>
                        <a:t>2.</a:t>
                      </a:r>
                      <a:r>
                        <a:rPr dirty="0" sz="1300" spc="465" b="1">
                          <a:solidFill>
                            <a:srgbClr val="1A396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¿Cómo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está</a:t>
                      </a:r>
                      <a:r>
                        <a:rPr dirty="0" sz="1200" spc="1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creciendo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200" spc="1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200" spc="1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este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momento?</a:t>
                      </a:r>
                      <a:r>
                        <a:rPr dirty="0" sz="1200" spc="9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¿Qué</a:t>
                      </a:r>
                      <a:r>
                        <a:rPr dirty="0" sz="1200" spc="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prácticas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espirituales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encontrado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200" spc="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nutren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200" spc="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fortalecen </a:t>
                      </a:r>
                      <a:r>
                        <a:rPr dirty="0" sz="1200" spc="-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12700">
                      <a:solidFill>
                        <a:srgbClr val="1A396B"/>
                      </a:solidFill>
                      <a:prstDash val="solid"/>
                    </a:lnL>
                    <a:lnR w="12700">
                      <a:solidFill>
                        <a:srgbClr val="8AAAD3"/>
                      </a:solidFill>
                      <a:prstDash val="solid"/>
                    </a:lnR>
                    <a:lnT w="12700">
                      <a:solidFill>
                        <a:srgbClr val="8AAAD3"/>
                      </a:solidFill>
                      <a:prstDash val="solid"/>
                    </a:lnT>
                    <a:lnB w="12700">
                      <a:solidFill>
                        <a:srgbClr val="8AAAD3"/>
                      </a:solidFill>
                      <a:prstDash val="solid"/>
                    </a:lnB>
                  </a:tcPr>
                </a:tc>
              </a:tr>
              <a:tr h="850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A396B"/>
                      </a:solidFill>
                      <a:prstDash val="solid"/>
                    </a:lnL>
                    <a:lnR w="12700">
                      <a:solidFill>
                        <a:srgbClr val="1A396B"/>
                      </a:solidFill>
                      <a:prstDash val="solid"/>
                    </a:lnR>
                    <a:lnT w="12700">
                      <a:solidFill>
                        <a:srgbClr val="1A396B"/>
                      </a:solidFill>
                      <a:prstDash val="solid"/>
                    </a:lnT>
                    <a:lnB w="12700">
                      <a:solidFill>
                        <a:srgbClr val="1A39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300" b="1">
                          <a:solidFill>
                            <a:srgbClr val="1A396B"/>
                          </a:solidFill>
                          <a:latin typeface="Calibri"/>
                          <a:cs typeface="Calibri"/>
                        </a:rPr>
                        <a:t>3.</a:t>
                      </a:r>
                      <a:r>
                        <a:rPr dirty="0" sz="1300" spc="420" b="1">
                          <a:solidFill>
                            <a:srgbClr val="1A396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¿En</a:t>
                      </a:r>
                      <a:r>
                        <a:rPr dirty="0" sz="1200" spc="1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qué</a:t>
                      </a:r>
                      <a:r>
                        <a:rPr dirty="0" sz="1200" spc="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área</a:t>
                      </a:r>
                      <a:r>
                        <a:rPr dirty="0" sz="1200" spc="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200" spc="1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vida</a:t>
                      </a:r>
                      <a:r>
                        <a:rPr dirty="0" sz="1200" spc="10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necesitas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ejercitar</a:t>
                      </a:r>
                      <a:r>
                        <a:rPr dirty="0" sz="1200" spc="1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200" spc="10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200" spc="1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9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Jesús,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rindiendo</a:t>
                      </a:r>
                      <a:r>
                        <a:rPr dirty="0" sz="1200" spc="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200" spc="1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voluntad</a:t>
                      </a:r>
                      <a:r>
                        <a:rPr dirty="0" sz="1200" spc="1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200" spc="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200" spc="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aunque</a:t>
                      </a:r>
                      <a:r>
                        <a:rPr dirty="0" sz="1200" spc="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200" spc="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entiendas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completamente</a:t>
                      </a:r>
                      <a:r>
                        <a:rPr dirty="0" sz="1200" spc="1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sus</a:t>
                      </a:r>
                      <a:r>
                        <a:rPr dirty="0" sz="1200" spc="1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propósitos?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12700">
                      <a:solidFill>
                        <a:srgbClr val="1A396B"/>
                      </a:solidFill>
                      <a:prstDash val="solid"/>
                    </a:lnL>
                    <a:lnR w="12700">
                      <a:solidFill>
                        <a:srgbClr val="8AAAD3"/>
                      </a:solidFill>
                      <a:prstDash val="solid"/>
                    </a:lnR>
                    <a:lnT w="12700">
                      <a:solidFill>
                        <a:srgbClr val="8AAAD3"/>
                      </a:solidFill>
                      <a:prstDash val="solid"/>
                    </a:lnT>
                    <a:lnB w="12700">
                      <a:solidFill>
                        <a:srgbClr val="8AAAD3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28" name="object 28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9" name="object 29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1A5C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1A5C3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1" name="object 3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1A5C3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6947656" y="-1783"/>
            <a:ext cx="2202815" cy="2026285"/>
            <a:chOff x="6947656" y="-1783"/>
            <a:chExt cx="2202815" cy="2026285"/>
          </a:xfrm>
        </p:grpSpPr>
        <p:sp>
          <p:nvSpPr>
            <p:cNvPr id="4" name="object 4" descr=""/>
            <p:cNvSpPr/>
            <p:nvPr/>
          </p:nvSpPr>
          <p:spPr>
            <a:xfrm>
              <a:off x="6954012" y="4571"/>
              <a:ext cx="2190115" cy="2013585"/>
            </a:xfrm>
            <a:custGeom>
              <a:avLst/>
              <a:gdLst/>
              <a:ahLst/>
              <a:cxnLst/>
              <a:rect l="l" t="t" r="r" b="b"/>
              <a:pathLst>
                <a:path w="2190115" h="2013585">
                  <a:moveTo>
                    <a:pt x="0" y="2013458"/>
                  </a:moveTo>
                  <a:lnTo>
                    <a:pt x="2189987" y="2013458"/>
                  </a:lnTo>
                  <a:lnTo>
                    <a:pt x="2189987" y="0"/>
                  </a:lnTo>
                  <a:lnTo>
                    <a:pt x="0" y="0"/>
                  </a:lnTo>
                  <a:lnTo>
                    <a:pt x="0" y="2013458"/>
                  </a:lnTo>
                  <a:close/>
                </a:path>
              </a:pathLst>
            </a:custGeom>
            <a:solidFill>
              <a:srgbClr val="B8850A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8801100" y="2018029"/>
              <a:ext cx="342900" cy="0"/>
            </a:xfrm>
            <a:custGeom>
              <a:avLst/>
              <a:gdLst/>
              <a:ahLst/>
              <a:cxnLst/>
              <a:rect l="l" t="t" r="r" b="b"/>
              <a:pathLst>
                <a:path w="342900" h="0">
                  <a:moveTo>
                    <a:pt x="0" y="0"/>
                  </a:moveTo>
                  <a:lnTo>
                    <a:pt x="342899" y="0"/>
                  </a:lnTo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954012" y="4571"/>
              <a:ext cx="2190115" cy="2013585"/>
            </a:xfrm>
            <a:custGeom>
              <a:avLst/>
              <a:gdLst/>
              <a:ahLst/>
              <a:cxnLst/>
              <a:rect l="l" t="t" r="r" b="b"/>
              <a:pathLst>
                <a:path w="2190115" h="2013585">
                  <a:moveTo>
                    <a:pt x="2189987" y="0"/>
                  </a:moveTo>
                  <a:lnTo>
                    <a:pt x="0" y="0"/>
                  </a:lnTo>
                  <a:lnTo>
                    <a:pt x="0" y="2013458"/>
                  </a:lnTo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 descr=""/>
          <p:cNvGrpSpPr/>
          <p:nvPr/>
        </p:nvGrpSpPr>
        <p:grpSpPr>
          <a:xfrm>
            <a:off x="-6667" y="803325"/>
            <a:ext cx="8814435" cy="4351655"/>
            <a:chOff x="-6667" y="803325"/>
            <a:chExt cx="8814435" cy="4351655"/>
          </a:xfrm>
        </p:grpSpPr>
        <p:sp>
          <p:nvSpPr>
            <p:cNvPr id="8" name="object 8" descr=""/>
            <p:cNvSpPr/>
            <p:nvPr/>
          </p:nvSpPr>
          <p:spPr>
            <a:xfrm>
              <a:off x="0" y="3299397"/>
              <a:ext cx="1605280" cy="1510665"/>
            </a:xfrm>
            <a:custGeom>
              <a:avLst/>
              <a:gdLst/>
              <a:ahLst/>
              <a:cxnLst/>
              <a:rect l="l" t="t" r="r" b="b"/>
              <a:pathLst>
                <a:path w="1605280" h="1510664">
                  <a:moveTo>
                    <a:pt x="0" y="1510049"/>
                  </a:moveTo>
                  <a:lnTo>
                    <a:pt x="1604772" y="1510049"/>
                  </a:lnTo>
                  <a:lnTo>
                    <a:pt x="1604772" y="0"/>
                  </a:lnTo>
                  <a:lnTo>
                    <a:pt x="0" y="0"/>
                  </a:lnTo>
                  <a:lnTo>
                    <a:pt x="0" y="1510049"/>
                  </a:lnTo>
                  <a:close/>
                </a:path>
              </a:pathLst>
            </a:custGeom>
            <a:solidFill>
              <a:srgbClr val="B8850A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0" y="3299397"/>
              <a:ext cx="1605280" cy="1849120"/>
            </a:xfrm>
            <a:custGeom>
              <a:avLst/>
              <a:gdLst/>
              <a:ahLst/>
              <a:cxnLst/>
              <a:rect l="l" t="t" r="r" b="b"/>
              <a:pathLst>
                <a:path w="1605280" h="1849120">
                  <a:moveTo>
                    <a:pt x="1604771" y="1848673"/>
                  </a:moveTo>
                  <a:lnTo>
                    <a:pt x="1604771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52044" y="809993"/>
              <a:ext cx="119380" cy="3890010"/>
            </a:xfrm>
            <a:custGeom>
              <a:avLst/>
              <a:gdLst/>
              <a:ahLst/>
              <a:cxnLst/>
              <a:rect l="l" t="t" r="r" b="b"/>
              <a:pathLst>
                <a:path w="119379" h="3890010">
                  <a:moveTo>
                    <a:pt x="118872" y="0"/>
                  </a:moveTo>
                  <a:lnTo>
                    <a:pt x="0" y="0"/>
                  </a:lnTo>
                  <a:lnTo>
                    <a:pt x="0" y="3889629"/>
                  </a:lnTo>
                  <a:lnTo>
                    <a:pt x="118872" y="388962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B8850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52044" y="809993"/>
              <a:ext cx="119380" cy="3890010"/>
            </a:xfrm>
            <a:custGeom>
              <a:avLst/>
              <a:gdLst/>
              <a:ahLst/>
              <a:cxnLst/>
              <a:rect l="l" t="t" r="r" b="b"/>
              <a:pathLst>
                <a:path w="119379" h="3890010">
                  <a:moveTo>
                    <a:pt x="0" y="3889629"/>
                  </a:moveTo>
                  <a:lnTo>
                    <a:pt x="118872" y="388962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3889629"/>
                  </a:lnTo>
                  <a:close/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571500" y="1331594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FFF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571500" y="1331594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717803" y="1459737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725"/>
                  </a:lnTo>
                  <a:lnTo>
                    <a:pt x="28229" y="232923"/>
                  </a:lnTo>
                  <a:lnTo>
                    <a:pt x="59900" y="264617"/>
                  </a:lnTo>
                  <a:lnTo>
                    <a:pt x="100062" y="285399"/>
                  </a:lnTo>
                  <a:lnTo>
                    <a:pt x="146304" y="292862"/>
                  </a:lnTo>
                  <a:lnTo>
                    <a:pt x="192545" y="285399"/>
                  </a:lnTo>
                  <a:lnTo>
                    <a:pt x="232707" y="264617"/>
                  </a:lnTo>
                  <a:lnTo>
                    <a:pt x="264378" y="232923"/>
                  </a:lnTo>
                  <a:lnTo>
                    <a:pt x="285148" y="192725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B8850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717803" y="1459737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725"/>
                  </a:lnTo>
                  <a:lnTo>
                    <a:pt x="264378" y="232923"/>
                  </a:lnTo>
                  <a:lnTo>
                    <a:pt x="232707" y="264617"/>
                  </a:lnTo>
                  <a:lnTo>
                    <a:pt x="192545" y="285399"/>
                  </a:lnTo>
                  <a:lnTo>
                    <a:pt x="146304" y="292862"/>
                  </a:lnTo>
                  <a:lnTo>
                    <a:pt x="100062" y="285399"/>
                  </a:lnTo>
                  <a:lnTo>
                    <a:pt x="59900" y="264617"/>
                  </a:lnTo>
                  <a:lnTo>
                    <a:pt x="28229" y="232923"/>
                  </a:lnTo>
                  <a:lnTo>
                    <a:pt x="7459" y="192725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345688" y="254489"/>
            <a:ext cx="2756535" cy="452120"/>
          </a:xfrm>
          <a:prstGeom prst="rect">
            <a:avLst/>
          </a:prstGeom>
          <a:solidFill>
            <a:srgbClr val="B8850A"/>
          </a:solidFill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900">
              <a:latin typeface="Times New Roman"/>
              <a:cs typeface="Times New Roman"/>
            </a:endParaRPr>
          </a:p>
          <a:p>
            <a:pPr marL="509270">
              <a:lnSpc>
                <a:spcPct val="100000"/>
              </a:lnSpc>
            </a:pP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[FASE</a:t>
            </a:r>
            <a:r>
              <a:rPr dirty="0" sz="1050" spc="3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4]</a:t>
            </a:r>
            <a:r>
              <a:rPr dirty="0" sz="1050" spc="21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CREA</a:t>
            </a:r>
            <a:r>
              <a:rPr dirty="0" sz="1050" spc="2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—</a:t>
            </a:r>
            <a:r>
              <a:rPr dirty="0" sz="1050" spc="-2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MI</a:t>
            </a:r>
            <a:r>
              <a:rPr dirty="0" sz="1050" spc="-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FFFFFF"/>
                </a:solidFill>
                <a:latin typeface="Calibri"/>
                <a:cs typeface="Calibri"/>
              </a:rPr>
              <a:t>DECISIÓN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646302" y="903223"/>
            <a:ext cx="3413760" cy="23495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Marca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tu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respuesta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honesta</a:t>
            </a:r>
            <a:r>
              <a:rPr dirty="0" sz="1350" spc="35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350" spc="3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esta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spc="-10" b="0" i="1">
                <a:solidFill>
                  <a:srgbClr val="D0E3F5"/>
                </a:solidFill>
                <a:latin typeface="Calibri"/>
                <a:cs typeface="Calibri"/>
              </a:rPr>
              <a:t>semana: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814984" y="150768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58989" y="1617471"/>
            <a:ext cx="6403340" cy="21272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semana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recordaré</a:t>
            </a:r>
            <a:r>
              <a:rPr dirty="0" sz="1200" spc="1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menos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tres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ocasiones</a:t>
            </a:r>
            <a:r>
              <a:rPr dirty="0" sz="1200" spc="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fue</a:t>
            </a:r>
            <a:r>
              <a:rPr dirty="0" sz="1200" spc="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fiel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mi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vida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para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alimentar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mi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1A1A1A"/>
                </a:solidFill>
                <a:latin typeface="Calibri"/>
                <a:cs typeface="Calibri"/>
              </a:rPr>
              <a:t>fe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58989" y="1810448"/>
            <a:ext cx="631190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presente.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971535" y="1721167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1450" indent="-158750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1450" algn="l"/>
              </a:tabLst>
            </a:pPr>
            <a:r>
              <a:rPr dirty="0" sz="1150" b="1">
                <a:solidFill>
                  <a:srgbClr val="B8850A"/>
                </a:solidFill>
                <a:latin typeface="Calibri"/>
                <a:cs typeface="Calibri"/>
              </a:rPr>
              <a:t>Sí</a:t>
            </a:r>
            <a:r>
              <a:rPr dirty="0" sz="1150" spc="254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B8850A"/>
                </a:solidFill>
                <a:latin typeface="Segoe UI Symbol"/>
                <a:cs typeface="Segoe UI Symbol"/>
              </a:rPr>
              <a:t>☐</a:t>
            </a:r>
            <a:r>
              <a:rPr dirty="0" sz="1150" spc="-70" b="1">
                <a:solidFill>
                  <a:srgbClr val="B8850A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B8850A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564832" y="2377503"/>
            <a:ext cx="8242934" cy="1010919"/>
            <a:chOff x="564832" y="2377503"/>
            <a:chExt cx="8242934" cy="1010919"/>
          </a:xfrm>
        </p:grpSpPr>
        <p:sp>
          <p:nvSpPr>
            <p:cNvPr id="23" name="object 23" descr=""/>
            <p:cNvSpPr/>
            <p:nvPr/>
          </p:nvSpPr>
          <p:spPr>
            <a:xfrm>
              <a:off x="571499" y="2384170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F8E0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571499" y="2384170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717803" y="2512313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676"/>
                  </a:lnTo>
                  <a:lnTo>
                    <a:pt x="28229" y="232868"/>
                  </a:lnTo>
                  <a:lnTo>
                    <a:pt x="59900" y="264580"/>
                  </a:lnTo>
                  <a:lnTo>
                    <a:pt x="100062" y="285387"/>
                  </a:lnTo>
                  <a:lnTo>
                    <a:pt x="146304" y="292862"/>
                  </a:lnTo>
                  <a:lnTo>
                    <a:pt x="192545" y="285387"/>
                  </a:lnTo>
                  <a:lnTo>
                    <a:pt x="232707" y="264580"/>
                  </a:lnTo>
                  <a:lnTo>
                    <a:pt x="264378" y="232868"/>
                  </a:lnTo>
                  <a:lnTo>
                    <a:pt x="285148" y="192676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B8850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717803" y="2512313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676"/>
                  </a:lnTo>
                  <a:lnTo>
                    <a:pt x="264378" y="232868"/>
                  </a:lnTo>
                  <a:lnTo>
                    <a:pt x="232707" y="264580"/>
                  </a:lnTo>
                  <a:lnTo>
                    <a:pt x="192545" y="285387"/>
                  </a:lnTo>
                  <a:lnTo>
                    <a:pt x="146304" y="292862"/>
                  </a:lnTo>
                  <a:lnTo>
                    <a:pt x="100062" y="285387"/>
                  </a:lnTo>
                  <a:lnTo>
                    <a:pt x="59900" y="264580"/>
                  </a:lnTo>
                  <a:lnTo>
                    <a:pt x="28229" y="232868"/>
                  </a:lnTo>
                  <a:lnTo>
                    <a:pt x="7459" y="192676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7" name="object 27" descr=""/>
          <p:cNvSpPr txBox="1"/>
          <p:nvPr/>
        </p:nvSpPr>
        <p:spPr>
          <a:xfrm>
            <a:off x="814984" y="256305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158989" y="2672841"/>
            <a:ext cx="6303645" cy="4057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Identificaré</a:t>
            </a:r>
            <a:r>
              <a:rPr dirty="0" sz="1200" spc="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una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situación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donde</a:t>
            </a:r>
            <a:r>
              <a:rPr dirty="0" sz="1200" spc="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necesito</a:t>
            </a:r>
            <a:r>
              <a:rPr dirty="0" sz="1200" spc="1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rendir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mi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voluntad</a:t>
            </a:r>
            <a:r>
              <a:rPr dirty="0" sz="1200" spc="1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oraré</a:t>
            </a:r>
            <a:r>
              <a:rPr dirty="0" sz="1200" spc="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pidiendo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fe</a:t>
            </a:r>
            <a:r>
              <a:rPr dirty="0" sz="1200" spc="1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Jesús.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7971535" y="2776537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1450" indent="-158750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1450" algn="l"/>
              </a:tabLst>
            </a:pPr>
            <a:r>
              <a:rPr dirty="0" sz="1150" b="1">
                <a:solidFill>
                  <a:srgbClr val="B8850A"/>
                </a:solidFill>
                <a:latin typeface="Calibri"/>
                <a:cs typeface="Calibri"/>
              </a:rPr>
              <a:t>Sí</a:t>
            </a:r>
            <a:r>
              <a:rPr dirty="0" sz="1150" spc="254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B8850A"/>
                </a:solidFill>
                <a:latin typeface="Segoe UI Symbol"/>
                <a:cs typeface="Segoe UI Symbol"/>
              </a:rPr>
              <a:t>☐</a:t>
            </a:r>
            <a:r>
              <a:rPr dirty="0" sz="1150" spc="-70" b="1">
                <a:solidFill>
                  <a:srgbClr val="B8850A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B8850A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30" name="object 30" descr=""/>
          <p:cNvGrpSpPr/>
          <p:nvPr/>
        </p:nvGrpSpPr>
        <p:grpSpPr>
          <a:xfrm>
            <a:off x="564832" y="3429952"/>
            <a:ext cx="8242934" cy="1010919"/>
            <a:chOff x="564832" y="3429952"/>
            <a:chExt cx="8242934" cy="1010919"/>
          </a:xfrm>
        </p:grpSpPr>
        <p:sp>
          <p:nvSpPr>
            <p:cNvPr id="31" name="object 31" descr=""/>
            <p:cNvSpPr/>
            <p:nvPr/>
          </p:nvSpPr>
          <p:spPr>
            <a:xfrm>
              <a:off x="571499" y="3436619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FFF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571499" y="3436619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717803" y="3564762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70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725"/>
                  </a:lnTo>
                  <a:lnTo>
                    <a:pt x="28229" y="232923"/>
                  </a:lnTo>
                  <a:lnTo>
                    <a:pt x="59900" y="264617"/>
                  </a:lnTo>
                  <a:lnTo>
                    <a:pt x="100062" y="285399"/>
                  </a:lnTo>
                  <a:lnTo>
                    <a:pt x="146304" y="292862"/>
                  </a:lnTo>
                  <a:lnTo>
                    <a:pt x="192545" y="285399"/>
                  </a:lnTo>
                  <a:lnTo>
                    <a:pt x="232707" y="264617"/>
                  </a:lnTo>
                  <a:lnTo>
                    <a:pt x="264378" y="232923"/>
                  </a:lnTo>
                  <a:lnTo>
                    <a:pt x="285148" y="192725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B8850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717803" y="3564762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70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725"/>
                  </a:lnTo>
                  <a:lnTo>
                    <a:pt x="264378" y="232923"/>
                  </a:lnTo>
                  <a:lnTo>
                    <a:pt x="232707" y="264617"/>
                  </a:lnTo>
                  <a:lnTo>
                    <a:pt x="192545" y="285399"/>
                  </a:lnTo>
                  <a:lnTo>
                    <a:pt x="146304" y="292862"/>
                  </a:lnTo>
                  <a:lnTo>
                    <a:pt x="100062" y="285399"/>
                  </a:lnTo>
                  <a:lnTo>
                    <a:pt x="59900" y="264617"/>
                  </a:lnTo>
                  <a:lnTo>
                    <a:pt x="28229" y="232923"/>
                  </a:lnTo>
                  <a:lnTo>
                    <a:pt x="7459" y="192725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5" name="object 35" descr=""/>
          <p:cNvSpPr txBox="1"/>
          <p:nvPr/>
        </p:nvSpPr>
        <p:spPr>
          <a:xfrm>
            <a:off x="814984" y="361842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1158989" y="3728453"/>
            <a:ext cx="6251575" cy="40513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>
              <a:lnSpc>
                <a:spcPct val="105300"/>
              </a:lnSpc>
              <a:spcBef>
                <a:spcPts val="50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Compartiré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1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alguien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una</a:t>
            </a:r>
            <a:r>
              <a:rPr dirty="0" sz="1200" spc="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historia</a:t>
            </a:r>
            <a:r>
              <a:rPr dirty="0" sz="1200" spc="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cómo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respondió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1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mi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fe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el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pasado</a:t>
            </a:r>
            <a:r>
              <a:rPr dirty="0" sz="1200" spc="1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para</a:t>
            </a:r>
            <a:r>
              <a:rPr dirty="0" sz="1200" spc="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fortalecer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también</a:t>
            </a:r>
            <a:r>
              <a:rPr dirty="0" sz="1200" spc="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fe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esa</a:t>
            </a:r>
            <a:r>
              <a:rPr dirty="0" sz="1200" spc="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persona.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7971535" y="3831246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0815" indent="-158115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0815" algn="l"/>
              </a:tabLst>
            </a:pPr>
            <a:r>
              <a:rPr dirty="0" sz="1150" b="1">
                <a:solidFill>
                  <a:srgbClr val="B8850A"/>
                </a:solidFill>
                <a:latin typeface="Calibri"/>
                <a:cs typeface="Calibri"/>
              </a:rPr>
              <a:t>Sí</a:t>
            </a:r>
            <a:r>
              <a:rPr dirty="0" sz="1150" spc="265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B8850A"/>
                </a:solidFill>
                <a:latin typeface="Segoe UI Symbol"/>
                <a:cs typeface="Segoe UI Symbol"/>
              </a:rPr>
              <a:t>☐</a:t>
            </a:r>
            <a:r>
              <a:rPr dirty="0" sz="1150" spc="-75" b="1">
                <a:solidFill>
                  <a:srgbClr val="B8850A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B8850A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38" name="object 38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39" name="object 39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1A5C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1A5C3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1" name="object 4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1A5C3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7176256" y="-1783"/>
            <a:ext cx="1974214" cy="3079115"/>
            <a:chOff x="7176256" y="-1783"/>
            <a:chExt cx="1974214" cy="3079115"/>
          </a:xfrm>
        </p:grpSpPr>
        <p:sp>
          <p:nvSpPr>
            <p:cNvPr id="4" name="object 4" descr=""/>
            <p:cNvSpPr/>
            <p:nvPr/>
          </p:nvSpPr>
          <p:spPr>
            <a:xfrm>
              <a:off x="7182612" y="4571"/>
              <a:ext cx="1961514" cy="1830705"/>
            </a:xfrm>
            <a:custGeom>
              <a:avLst/>
              <a:gdLst/>
              <a:ahLst/>
              <a:cxnLst/>
              <a:rect l="l" t="t" r="r" b="b"/>
              <a:pathLst>
                <a:path w="1961515" h="1830705">
                  <a:moveTo>
                    <a:pt x="0" y="1830451"/>
                  </a:moveTo>
                  <a:lnTo>
                    <a:pt x="1961387" y="1830451"/>
                  </a:lnTo>
                  <a:lnTo>
                    <a:pt x="1961387" y="0"/>
                  </a:lnTo>
                  <a:lnTo>
                    <a:pt x="0" y="0"/>
                  </a:lnTo>
                  <a:lnTo>
                    <a:pt x="0" y="1830451"/>
                  </a:lnTo>
                  <a:close/>
                </a:path>
              </a:pathLst>
            </a:custGeom>
            <a:solidFill>
              <a:srgbClr val="B8850A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7182612" y="1828667"/>
              <a:ext cx="1961514" cy="13335"/>
            </a:xfrm>
            <a:custGeom>
              <a:avLst/>
              <a:gdLst/>
              <a:ahLst/>
              <a:cxnLst/>
              <a:rect l="l" t="t" r="r" b="b"/>
              <a:pathLst>
                <a:path w="1961515" h="13335">
                  <a:moveTo>
                    <a:pt x="0" y="12711"/>
                  </a:moveTo>
                  <a:lnTo>
                    <a:pt x="1961387" y="12711"/>
                  </a:lnTo>
                  <a:lnTo>
                    <a:pt x="196138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B8850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7182612" y="4571"/>
              <a:ext cx="1961514" cy="1830705"/>
            </a:xfrm>
            <a:custGeom>
              <a:avLst/>
              <a:gdLst/>
              <a:ahLst/>
              <a:cxnLst/>
              <a:rect l="l" t="t" r="r" b="b"/>
              <a:pathLst>
                <a:path w="1961515" h="1830705">
                  <a:moveTo>
                    <a:pt x="1961387" y="0"/>
                  </a:moveTo>
                  <a:lnTo>
                    <a:pt x="0" y="0"/>
                  </a:lnTo>
                  <a:lnTo>
                    <a:pt x="0" y="1830451"/>
                  </a:lnTo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822692" y="1697608"/>
              <a:ext cx="1321435" cy="1372870"/>
            </a:xfrm>
            <a:custGeom>
              <a:avLst/>
              <a:gdLst/>
              <a:ahLst/>
              <a:cxnLst/>
              <a:rect l="l" t="t" r="r" b="b"/>
              <a:pathLst>
                <a:path w="1321434" h="1372870">
                  <a:moveTo>
                    <a:pt x="0" y="1372870"/>
                  </a:moveTo>
                  <a:lnTo>
                    <a:pt x="1321307" y="1372870"/>
                  </a:lnTo>
                  <a:lnTo>
                    <a:pt x="1321307" y="0"/>
                  </a:lnTo>
                  <a:lnTo>
                    <a:pt x="0" y="0"/>
                  </a:lnTo>
                  <a:lnTo>
                    <a:pt x="0" y="1372870"/>
                  </a:lnTo>
                  <a:close/>
                </a:path>
              </a:pathLst>
            </a:custGeom>
            <a:solidFill>
              <a:srgbClr val="B8850A">
                <a:alpha val="2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822692" y="3064123"/>
              <a:ext cx="1321435" cy="13335"/>
            </a:xfrm>
            <a:custGeom>
              <a:avLst/>
              <a:gdLst/>
              <a:ahLst/>
              <a:cxnLst/>
              <a:rect l="l" t="t" r="r" b="b"/>
              <a:pathLst>
                <a:path w="1321434" h="13335">
                  <a:moveTo>
                    <a:pt x="0" y="12711"/>
                  </a:moveTo>
                  <a:lnTo>
                    <a:pt x="1321307" y="12711"/>
                  </a:lnTo>
                  <a:lnTo>
                    <a:pt x="132130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B8850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822692" y="1697608"/>
              <a:ext cx="1321435" cy="1372870"/>
            </a:xfrm>
            <a:custGeom>
              <a:avLst/>
              <a:gdLst/>
              <a:ahLst/>
              <a:cxnLst/>
              <a:rect l="l" t="t" r="r" b="b"/>
              <a:pathLst>
                <a:path w="1321434" h="1372870">
                  <a:moveTo>
                    <a:pt x="1321307" y="0"/>
                  </a:moveTo>
                  <a:lnTo>
                    <a:pt x="0" y="0"/>
                  </a:lnTo>
                  <a:lnTo>
                    <a:pt x="0" y="1372870"/>
                  </a:lnTo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-6355" y="3521856"/>
            <a:ext cx="1892300" cy="1632585"/>
            <a:chOff x="-6355" y="3521856"/>
            <a:chExt cx="1892300" cy="1632585"/>
          </a:xfrm>
        </p:grpSpPr>
        <p:sp>
          <p:nvSpPr>
            <p:cNvPr id="11" name="object 11" descr=""/>
            <p:cNvSpPr/>
            <p:nvPr/>
          </p:nvSpPr>
          <p:spPr>
            <a:xfrm>
              <a:off x="0" y="3528212"/>
              <a:ext cx="1879600" cy="1281430"/>
            </a:xfrm>
            <a:custGeom>
              <a:avLst/>
              <a:gdLst/>
              <a:ahLst/>
              <a:cxnLst/>
              <a:rect l="l" t="t" r="r" b="b"/>
              <a:pathLst>
                <a:path w="1879600" h="1281429">
                  <a:moveTo>
                    <a:pt x="0" y="1281234"/>
                  </a:moveTo>
                  <a:lnTo>
                    <a:pt x="1879091" y="1281234"/>
                  </a:lnTo>
                  <a:lnTo>
                    <a:pt x="1879091" y="0"/>
                  </a:lnTo>
                  <a:lnTo>
                    <a:pt x="0" y="0"/>
                  </a:lnTo>
                  <a:lnTo>
                    <a:pt x="0" y="1281234"/>
                  </a:lnTo>
                  <a:close/>
                </a:path>
              </a:pathLst>
            </a:custGeom>
            <a:solidFill>
              <a:srgbClr val="B8850A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3528212"/>
              <a:ext cx="1879600" cy="1619885"/>
            </a:xfrm>
            <a:custGeom>
              <a:avLst/>
              <a:gdLst/>
              <a:ahLst/>
              <a:cxnLst/>
              <a:rect l="l" t="t" r="r" b="b"/>
              <a:pathLst>
                <a:path w="1879600" h="1619885">
                  <a:moveTo>
                    <a:pt x="1879091" y="1619859"/>
                  </a:moveTo>
                  <a:lnTo>
                    <a:pt x="1879091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" name="object 13" descr=""/>
          <p:cNvGrpSpPr/>
          <p:nvPr/>
        </p:nvGrpSpPr>
        <p:grpSpPr>
          <a:xfrm>
            <a:off x="437128" y="1004945"/>
            <a:ext cx="132080" cy="2438400"/>
            <a:chOff x="437128" y="1004945"/>
            <a:chExt cx="132080" cy="2438400"/>
          </a:xfrm>
        </p:grpSpPr>
        <p:sp>
          <p:nvSpPr>
            <p:cNvPr id="14" name="object 14" descr=""/>
            <p:cNvSpPr/>
            <p:nvPr/>
          </p:nvSpPr>
          <p:spPr>
            <a:xfrm>
              <a:off x="443484" y="1011300"/>
              <a:ext cx="119380" cy="2425700"/>
            </a:xfrm>
            <a:custGeom>
              <a:avLst/>
              <a:gdLst/>
              <a:ahLst/>
              <a:cxnLst/>
              <a:rect l="l" t="t" r="r" b="b"/>
              <a:pathLst>
                <a:path w="119379" h="2425700">
                  <a:moveTo>
                    <a:pt x="118872" y="0"/>
                  </a:moveTo>
                  <a:lnTo>
                    <a:pt x="0" y="0"/>
                  </a:lnTo>
                  <a:lnTo>
                    <a:pt x="0" y="2425319"/>
                  </a:lnTo>
                  <a:lnTo>
                    <a:pt x="118872" y="242531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B8850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443484" y="1011300"/>
              <a:ext cx="119380" cy="2425700"/>
            </a:xfrm>
            <a:custGeom>
              <a:avLst/>
              <a:gdLst/>
              <a:ahLst/>
              <a:cxnLst/>
              <a:rect l="l" t="t" r="r" b="b"/>
              <a:pathLst>
                <a:path w="119379" h="2425700">
                  <a:moveTo>
                    <a:pt x="0" y="2425319"/>
                  </a:moveTo>
                  <a:lnTo>
                    <a:pt x="118872" y="242531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2425319"/>
                  </a:lnTo>
                  <a:close/>
                </a:path>
              </a:pathLst>
            </a:custGeom>
            <a:ln w="12711">
              <a:solidFill>
                <a:srgbClr val="B8850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737743" y="942352"/>
            <a:ext cx="2788920" cy="1125855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7200" spc="-20"/>
              <a:t>Gracias</a:t>
            </a:r>
            <a:endParaRPr sz="7200"/>
          </a:p>
        </p:txBody>
      </p:sp>
      <p:sp>
        <p:nvSpPr>
          <p:cNvPr id="17" name="object 17" descr=""/>
          <p:cNvSpPr txBox="1"/>
          <p:nvPr/>
        </p:nvSpPr>
        <p:spPr>
          <a:xfrm>
            <a:off x="737743" y="2531236"/>
            <a:ext cx="2529840" cy="887094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200" spc="-30" b="1">
                <a:solidFill>
                  <a:srgbClr val="B8850A"/>
                </a:solidFill>
                <a:latin typeface="Calibri"/>
                <a:cs typeface="Calibri"/>
              </a:rPr>
              <a:t>Dr.</a:t>
            </a:r>
            <a:r>
              <a:rPr dirty="0" sz="2200" spc="-85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2200" b="1">
                <a:solidFill>
                  <a:srgbClr val="B8850A"/>
                </a:solidFill>
                <a:latin typeface="Calibri"/>
                <a:cs typeface="Calibri"/>
              </a:rPr>
              <a:t>Tito</a:t>
            </a:r>
            <a:r>
              <a:rPr dirty="0" sz="2200" spc="-50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2200" b="1">
                <a:solidFill>
                  <a:srgbClr val="B8850A"/>
                </a:solidFill>
                <a:latin typeface="Calibri"/>
                <a:cs typeface="Calibri"/>
              </a:rPr>
              <a:t>Goicochea</a:t>
            </a:r>
            <a:r>
              <a:rPr dirty="0" sz="2200" spc="-85" b="1">
                <a:solidFill>
                  <a:srgbClr val="B8850A"/>
                </a:solidFill>
                <a:latin typeface="Calibri"/>
                <a:cs typeface="Calibri"/>
              </a:rPr>
              <a:t> </a:t>
            </a:r>
            <a:r>
              <a:rPr dirty="0" sz="2200" spc="-25" b="1">
                <a:solidFill>
                  <a:srgbClr val="B8850A"/>
                </a:solidFill>
                <a:latin typeface="Calibri"/>
                <a:cs typeface="Calibri"/>
              </a:rPr>
              <a:t>M.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550" i="1">
                <a:solidFill>
                  <a:srgbClr val="D0E3F5"/>
                </a:solidFill>
                <a:latin typeface="Calibri"/>
                <a:cs typeface="Calibri"/>
              </a:rPr>
              <a:t>NEED</a:t>
            </a:r>
            <a:r>
              <a:rPr dirty="0" sz="1550" spc="8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550" i="1">
                <a:solidFill>
                  <a:srgbClr val="D0E3F5"/>
                </a:solidFill>
                <a:latin typeface="Calibri"/>
                <a:cs typeface="Calibri"/>
              </a:rPr>
              <a:t>-</a:t>
            </a:r>
            <a:r>
              <a:rPr dirty="0" sz="1550" spc="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550" spc="-25" i="1">
                <a:solidFill>
                  <a:srgbClr val="D0E3F5"/>
                </a:solidFill>
                <a:latin typeface="Calibri"/>
                <a:cs typeface="Calibri"/>
              </a:rPr>
              <a:t>DSA</a:t>
            </a:r>
            <a:endParaRPr sz="1550">
              <a:latin typeface="Calibri"/>
              <a:cs typeface="Calibri"/>
            </a:endParaRPr>
          </a:p>
        </p:txBody>
      </p:sp>
      <p:grpSp>
        <p:nvGrpSpPr>
          <p:cNvPr id="18" name="object 18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19" name="object 19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1A5C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1A5C3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Dr. Tito Goicochea M.</dc:creator>
  <dc:subject>PptxGenJS Presentation</dc:subject>
  <dc:title>Lección 8 · LA FE</dc:title>
  <dcterms:created xsi:type="dcterms:W3CDTF">2026-03-30T15:51:15Z</dcterms:created>
  <dcterms:modified xsi:type="dcterms:W3CDTF">2026-03-30T15:51:15Z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2026-03-15T00:00:00Z</vt:filetime>
  </property>
  <property fmtid="{D5CDD505-2E9C-101B-9397-08002B2CF9AE}" pid="3" name="LastSaved">
    <vt:filetime>2026-03-30T00:00:00Z</vt:filetime>
  </property>
</Properties>
</file>