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5149850"/>
  <p:notesSz cx="9144000" cy="5149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2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52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0" y="658952"/>
                </a:moveTo>
                <a:lnTo>
                  <a:pt x="9139428" y="658952"/>
                </a:lnTo>
                <a:lnTo>
                  <a:pt x="9139428" y="0"/>
                </a:lnTo>
                <a:lnTo>
                  <a:pt x="0" y="0"/>
                </a:lnTo>
                <a:lnTo>
                  <a:pt x="0" y="658952"/>
                </a:lnTo>
                <a:close/>
              </a:path>
            </a:pathLst>
          </a:custGeom>
          <a:solidFill>
            <a:srgbClr val="7A1F3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4571" y="657219"/>
            <a:ext cx="9139555" cy="13335"/>
          </a:xfrm>
          <a:custGeom>
            <a:avLst/>
            <a:gdLst/>
            <a:ahLst/>
            <a:cxnLst/>
            <a:rect l="l" t="t" r="r" b="b"/>
            <a:pathLst>
              <a:path w="9139555" h="13334">
                <a:moveTo>
                  <a:pt x="0" y="12711"/>
                </a:moveTo>
                <a:lnTo>
                  <a:pt x="9139428" y="12711"/>
                </a:lnTo>
                <a:lnTo>
                  <a:pt x="9139428" y="0"/>
                </a:lnTo>
                <a:lnTo>
                  <a:pt x="0" y="0"/>
                </a:lnTo>
                <a:lnTo>
                  <a:pt x="0" y="12711"/>
                </a:lnTo>
                <a:close/>
              </a:path>
            </a:pathLst>
          </a:custGeom>
          <a:solidFill>
            <a:srgbClr val="7A1F3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9139428" y="0"/>
                </a:moveTo>
                <a:lnTo>
                  <a:pt x="0" y="0"/>
                </a:lnTo>
                <a:lnTo>
                  <a:pt x="0" y="658952"/>
                </a:lnTo>
              </a:path>
            </a:pathLst>
          </a:custGeom>
          <a:ln w="12711">
            <a:solidFill>
              <a:srgbClr val="7A1F3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9097" y="193801"/>
            <a:ext cx="1489075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92911" y="1113294"/>
            <a:ext cx="6294120" cy="132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2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53377" y="4940668"/>
            <a:ext cx="3451225" cy="116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7.png"/><Relationship Id="rId5" Type="http://schemas.openxmlformats.org/officeDocument/2006/relationships/image" Target="../media/image6.png"/><Relationship Id="rId6" Type="http://schemas.openxmlformats.org/officeDocument/2006/relationships/image" Target="../media/image8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7A1F39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673336" y="0"/>
            <a:ext cx="2477135" cy="1228725"/>
            <a:chOff x="6673336" y="0"/>
            <a:chExt cx="2477135" cy="1228725"/>
          </a:xfrm>
        </p:grpSpPr>
        <p:sp>
          <p:nvSpPr>
            <p:cNvPr id="4" name="object 4" descr=""/>
            <p:cNvSpPr/>
            <p:nvPr/>
          </p:nvSpPr>
          <p:spPr>
            <a:xfrm>
              <a:off x="6679691" y="0"/>
              <a:ext cx="2464435" cy="737235"/>
            </a:xfrm>
            <a:custGeom>
              <a:avLst/>
              <a:gdLst/>
              <a:ahLst/>
              <a:cxnLst/>
              <a:rect l="l" t="t" r="r" b="b"/>
              <a:pathLst>
                <a:path w="2464434" h="737235">
                  <a:moveTo>
                    <a:pt x="0" y="736726"/>
                  </a:moveTo>
                  <a:lnTo>
                    <a:pt x="2464307" y="736726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736726"/>
                  </a:lnTo>
                  <a:close/>
                </a:path>
              </a:pathLst>
            </a:custGeom>
            <a:solidFill>
              <a:srgbClr val="0D7377">
                <a:alpha val="7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679691" y="730371"/>
              <a:ext cx="2464435" cy="13335"/>
            </a:xfrm>
            <a:custGeom>
              <a:avLst/>
              <a:gdLst/>
              <a:ahLst/>
              <a:cxnLst/>
              <a:rect l="l" t="t" r="r" b="b"/>
              <a:pathLst>
                <a:path w="2464434" h="13334">
                  <a:moveTo>
                    <a:pt x="0" y="12711"/>
                  </a:moveTo>
                  <a:lnTo>
                    <a:pt x="2464307" y="12711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679691" y="0"/>
              <a:ext cx="0" cy="737235"/>
            </a:xfrm>
            <a:custGeom>
              <a:avLst/>
              <a:gdLst/>
              <a:ahLst/>
              <a:cxnLst/>
              <a:rect l="l" t="t" r="r" b="b"/>
              <a:pathLst>
                <a:path w="0" h="737235">
                  <a:moveTo>
                    <a:pt x="0" y="0"/>
                  </a:moveTo>
                  <a:lnTo>
                    <a:pt x="0" y="736726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0" y="503364"/>
                  </a:moveTo>
                  <a:lnTo>
                    <a:pt x="1732787" y="503364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503364"/>
                  </a:lnTo>
                  <a:close/>
                </a:path>
              </a:pathLst>
            </a:custGeom>
            <a:solidFill>
              <a:srgbClr val="0D7377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411211" y="1215511"/>
              <a:ext cx="1732914" cy="13335"/>
            </a:xfrm>
            <a:custGeom>
              <a:avLst/>
              <a:gdLst/>
              <a:ahLst/>
              <a:cxnLst/>
              <a:rect l="l" t="t" r="r" b="b"/>
              <a:pathLst>
                <a:path w="1732915" h="13334">
                  <a:moveTo>
                    <a:pt x="0" y="12711"/>
                  </a:moveTo>
                  <a:lnTo>
                    <a:pt x="1732787" y="12711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1732787" y="0"/>
                  </a:moveTo>
                  <a:lnTo>
                    <a:pt x="0" y="0"/>
                  </a:lnTo>
                  <a:lnTo>
                    <a:pt x="0" y="503364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667" y="1050480"/>
            <a:ext cx="8722995" cy="4104640"/>
            <a:chOff x="-6667" y="1050480"/>
            <a:chExt cx="8722995" cy="4104640"/>
          </a:xfrm>
        </p:grpSpPr>
        <p:sp>
          <p:nvSpPr>
            <p:cNvPr id="11" name="object 11" descr=""/>
            <p:cNvSpPr/>
            <p:nvPr/>
          </p:nvSpPr>
          <p:spPr>
            <a:xfrm>
              <a:off x="0" y="3573844"/>
              <a:ext cx="1513840" cy="1235710"/>
            </a:xfrm>
            <a:custGeom>
              <a:avLst/>
              <a:gdLst/>
              <a:ahLst/>
              <a:cxnLst/>
              <a:rect l="l" t="t" r="r" b="b"/>
              <a:pathLst>
                <a:path w="1513840" h="1235710">
                  <a:moveTo>
                    <a:pt x="0" y="1235602"/>
                  </a:moveTo>
                  <a:lnTo>
                    <a:pt x="1513332" y="1235602"/>
                  </a:lnTo>
                  <a:lnTo>
                    <a:pt x="1513332" y="0"/>
                  </a:lnTo>
                  <a:lnTo>
                    <a:pt x="0" y="0"/>
                  </a:lnTo>
                  <a:lnTo>
                    <a:pt x="0" y="1235602"/>
                  </a:lnTo>
                  <a:close/>
                </a:path>
              </a:pathLst>
            </a:custGeom>
            <a:solidFill>
              <a:srgbClr val="0D7377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73844"/>
              <a:ext cx="1513840" cy="1574800"/>
            </a:xfrm>
            <a:custGeom>
              <a:avLst/>
              <a:gdLst/>
              <a:ahLst/>
              <a:cxnLst/>
              <a:rect l="l" t="t" r="r" b="b"/>
              <a:pathLst>
                <a:path w="1513840" h="1574800">
                  <a:moveTo>
                    <a:pt x="1513332" y="1574226"/>
                  </a:moveTo>
                  <a:lnTo>
                    <a:pt x="1513332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118872" y="0"/>
                  </a:moveTo>
                  <a:lnTo>
                    <a:pt x="0" y="0"/>
                  </a:lnTo>
                  <a:lnTo>
                    <a:pt x="0" y="2471039"/>
                  </a:lnTo>
                  <a:lnTo>
                    <a:pt x="118872" y="247103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0" y="2471039"/>
                  </a:moveTo>
                  <a:lnTo>
                    <a:pt x="118872" y="247103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71039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598932" y="2521432"/>
              <a:ext cx="8110855" cy="1025525"/>
            </a:xfrm>
            <a:custGeom>
              <a:avLst/>
              <a:gdLst/>
              <a:ahLst/>
              <a:cxnLst/>
              <a:rect l="l" t="t" r="r" b="b"/>
              <a:pathLst>
                <a:path w="8110855" h="1025525">
                  <a:moveTo>
                    <a:pt x="0" y="1025042"/>
                  </a:moveTo>
                  <a:lnTo>
                    <a:pt x="8110728" y="1025042"/>
                  </a:lnTo>
                  <a:lnTo>
                    <a:pt x="8110728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solidFill>
              <a:srgbClr val="FFFFFF">
                <a:alpha val="1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480060" y="2521432"/>
              <a:ext cx="8229600" cy="1025525"/>
            </a:xfrm>
            <a:custGeom>
              <a:avLst/>
              <a:gdLst/>
              <a:ahLst/>
              <a:cxnLst/>
              <a:rect l="l" t="t" r="r" b="b"/>
              <a:pathLst>
                <a:path w="8229600" h="1025525">
                  <a:moveTo>
                    <a:pt x="0" y="1025042"/>
                  </a:moveTo>
                  <a:lnTo>
                    <a:pt x="8229600" y="1025042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118872" y="0"/>
                  </a:moveTo>
                  <a:lnTo>
                    <a:pt x="0" y="0"/>
                  </a:lnTo>
                  <a:lnTo>
                    <a:pt x="0" y="1025042"/>
                  </a:lnTo>
                  <a:lnTo>
                    <a:pt x="118872" y="1025042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0" y="1025042"/>
                  </a:moveTo>
                  <a:lnTo>
                    <a:pt x="118872" y="1025042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792911" y="350837"/>
            <a:ext cx="4646930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PUNTOS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10" b="1">
                <a:solidFill>
                  <a:srgbClr val="D0E3F5"/>
                </a:solidFill>
                <a:latin typeface="Calibri"/>
                <a:cs typeface="Calibri"/>
              </a:rPr>
              <a:t>PRINCIPALES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2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70" b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5" b="1">
                <a:solidFill>
                  <a:srgbClr val="D0E3F5"/>
                </a:solidFill>
                <a:latin typeface="Calibri"/>
                <a:cs typeface="Calibri"/>
              </a:rPr>
              <a:t>LECCIÓN</a:t>
            </a:r>
            <a:r>
              <a:rPr dirty="0" sz="1200" spc="30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ESCUELA</a:t>
            </a:r>
            <a:r>
              <a:rPr dirty="0" sz="1200" spc="29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90" b="1">
                <a:solidFill>
                  <a:srgbClr val="D0E3F5"/>
                </a:solidFill>
                <a:latin typeface="Calibri"/>
                <a:cs typeface="Calibri"/>
              </a:rPr>
              <a:t>SABÁT</a:t>
            </a:r>
            <a:r>
              <a:rPr dirty="0" sz="1200" spc="-8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40" b="1">
                <a:solidFill>
                  <a:srgbClr val="D0E3F5"/>
                </a:solidFill>
                <a:latin typeface="Calibri"/>
                <a:cs typeface="Calibri"/>
              </a:rPr>
              <a:t>ICA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792911" y="751966"/>
            <a:ext cx="899160" cy="23495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>
                <a:solidFill>
                  <a:srgbClr val="0D7377"/>
                </a:solidFill>
              </a:rPr>
              <a:t>L</a:t>
            </a:r>
            <a:r>
              <a:rPr dirty="0" sz="1350" spc="-95">
                <a:solidFill>
                  <a:srgbClr val="0D7377"/>
                </a:solidFill>
              </a:rPr>
              <a:t> </a:t>
            </a:r>
            <a:r>
              <a:rPr dirty="0" sz="1350">
                <a:solidFill>
                  <a:srgbClr val="0D7377"/>
                </a:solidFill>
              </a:rPr>
              <a:t>e</a:t>
            </a:r>
            <a:r>
              <a:rPr dirty="0" sz="1350" spc="-130">
                <a:solidFill>
                  <a:srgbClr val="0D7377"/>
                </a:solidFill>
              </a:rPr>
              <a:t> </a:t>
            </a:r>
            <a:r>
              <a:rPr dirty="0" sz="1350">
                <a:solidFill>
                  <a:srgbClr val="0D7377"/>
                </a:solidFill>
              </a:rPr>
              <a:t>c</a:t>
            </a:r>
            <a:r>
              <a:rPr dirty="0" sz="1350" spc="-85">
                <a:solidFill>
                  <a:srgbClr val="0D7377"/>
                </a:solidFill>
              </a:rPr>
              <a:t> </a:t>
            </a:r>
            <a:r>
              <a:rPr dirty="0" sz="1350">
                <a:solidFill>
                  <a:srgbClr val="0D7377"/>
                </a:solidFill>
              </a:rPr>
              <a:t>c</a:t>
            </a:r>
            <a:r>
              <a:rPr dirty="0" sz="1350" spc="-85">
                <a:solidFill>
                  <a:srgbClr val="0D7377"/>
                </a:solidFill>
              </a:rPr>
              <a:t> </a:t>
            </a:r>
            <a:r>
              <a:rPr dirty="0" sz="1350">
                <a:solidFill>
                  <a:srgbClr val="0D7377"/>
                </a:solidFill>
              </a:rPr>
              <a:t>i</a:t>
            </a:r>
            <a:r>
              <a:rPr dirty="0" sz="1350" spc="-65">
                <a:solidFill>
                  <a:srgbClr val="0D7377"/>
                </a:solidFill>
              </a:rPr>
              <a:t> </a:t>
            </a:r>
            <a:r>
              <a:rPr dirty="0" sz="1350">
                <a:solidFill>
                  <a:srgbClr val="0D7377"/>
                </a:solidFill>
              </a:rPr>
              <a:t>ó</a:t>
            </a:r>
            <a:r>
              <a:rPr dirty="0" sz="1350" spc="-105">
                <a:solidFill>
                  <a:srgbClr val="0D7377"/>
                </a:solidFill>
              </a:rPr>
              <a:t> </a:t>
            </a:r>
            <a:r>
              <a:rPr dirty="0" sz="1350">
                <a:solidFill>
                  <a:srgbClr val="0D7377"/>
                </a:solidFill>
              </a:rPr>
              <a:t>n</a:t>
            </a:r>
            <a:r>
              <a:rPr dirty="0" sz="1350" spc="409">
                <a:solidFill>
                  <a:srgbClr val="0D7377"/>
                </a:solidFill>
              </a:rPr>
              <a:t> </a:t>
            </a:r>
            <a:r>
              <a:rPr dirty="0" sz="1350" spc="-50">
                <a:solidFill>
                  <a:srgbClr val="0D7377"/>
                </a:solidFill>
              </a:rPr>
              <a:t>2</a:t>
            </a:r>
            <a:endParaRPr sz="1350"/>
          </a:p>
        </p:txBody>
      </p:sp>
      <p:sp>
        <p:nvSpPr>
          <p:cNvPr id="21" name="object 21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140"/>
              <a:t>CONOCIENDO</a:t>
            </a:r>
            <a:r>
              <a:rPr dirty="0" spc="409"/>
              <a:t> </a:t>
            </a:r>
            <a:r>
              <a:rPr dirty="0"/>
              <a:t>A</a:t>
            </a:r>
            <a:r>
              <a:rPr dirty="0" spc="345"/>
              <a:t> </a:t>
            </a:r>
            <a:r>
              <a:rPr dirty="0" spc="95"/>
              <a:t>DIOS</a:t>
            </a:r>
          </a:p>
          <a:p>
            <a:pPr marL="12700">
              <a:lnSpc>
                <a:spcPct val="100000"/>
              </a:lnSpc>
              <a:spcBef>
                <a:spcPts val="2395"/>
              </a:spcBef>
            </a:pPr>
            <a:r>
              <a:rPr dirty="0" sz="1300" b="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00" spc="-45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b="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300" spc="-4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spc="-10" b="0" i="1">
                <a:solidFill>
                  <a:srgbClr val="D0E3F5"/>
                </a:solidFill>
                <a:latin typeface="Calibri"/>
                <a:cs typeface="Calibri"/>
              </a:rPr>
              <a:t>Sábado</a:t>
            </a:r>
            <a:r>
              <a:rPr dirty="0" sz="1300" spc="-4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b="0" i="1">
                <a:solidFill>
                  <a:srgbClr val="D0E3F5"/>
                </a:solidFill>
                <a:latin typeface="Calibri"/>
                <a:cs typeface="Calibri"/>
              </a:rPr>
              <a:t>11</a:t>
            </a:r>
            <a:r>
              <a:rPr dirty="0" sz="1300" spc="35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b="0" i="1">
                <a:solidFill>
                  <a:srgbClr val="D0E3F5"/>
                </a:solidFill>
                <a:latin typeface="Calibri"/>
                <a:cs typeface="Calibri"/>
              </a:rPr>
              <a:t>de abril</a:t>
            </a:r>
            <a:r>
              <a:rPr dirty="0" sz="1300" spc="-35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b="0" i="1">
                <a:solidFill>
                  <a:srgbClr val="D0E3F5"/>
                </a:solidFill>
                <a:latin typeface="Calibri"/>
                <a:cs typeface="Calibri"/>
              </a:rPr>
              <a:t>de </a:t>
            </a:r>
            <a:r>
              <a:rPr dirty="0" sz="1300" spc="-20" b="0" i="1">
                <a:solidFill>
                  <a:srgbClr val="D0E3F5"/>
                </a:solidFill>
                <a:latin typeface="Calibri"/>
                <a:cs typeface="Calibri"/>
              </a:rPr>
              <a:t>2026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37743" y="2839910"/>
            <a:ext cx="7517765" cy="3759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375"/>
              </a:lnSpc>
              <a:spcBef>
                <a:spcPts val="105"/>
              </a:spcBef>
            </a:pPr>
            <a:r>
              <a:rPr dirty="0" sz="900" b="1">
                <a:solidFill>
                  <a:srgbClr val="0D7377"/>
                </a:solidFill>
                <a:latin typeface="Calibri"/>
                <a:cs typeface="Calibri"/>
              </a:rPr>
              <a:t>Para</a:t>
            </a:r>
            <a:r>
              <a:rPr dirty="0" sz="900" spc="-40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0D7377"/>
                </a:solidFill>
                <a:latin typeface="Calibri"/>
                <a:cs typeface="Calibri"/>
              </a:rPr>
              <a:t>memorizar:</a:t>
            </a:r>
            <a:r>
              <a:rPr dirty="0" sz="900" spc="-20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"Y</a:t>
            </a:r>
            <a:r>
              <a:rPr dirty="0" sz="1150" spc="2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esta es</a:t>
            </a:r>
            <a:r>
              <a:rPr dirty="0" sz="1150" spc="-6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la vida eterna,</a:t>
            </a:r>
            <a:r>
              <a:rPr dirty="0" sz="1150" spc="1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que</a:t>
            </a:r>
            <a:r>
              <a:rPr dirty="0" sz="11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te</a:t>
            </a:r>
            <a:r>
              <a:rPr dirty="0" sz="11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conozcan a ti,</a:t>
            </a:r>
            <a:r>
              <a:rPr dirty="0" sz="1150" spc="-5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el</a:t>
            </a:r>
            <a:r>
              <a:rPr dirty="0" sz="11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único Dios</a:t>
            </a:r>
            <a:r>
              <a:rPr dirty="0" sz="1150" spc="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verdadero,</a:t>
            </a:r>
            <a:r>
              <a:rPr dirty="0" sz="1150" spc="-5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dirty="0" sz="1150" spc="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Jesucristo,</a:t>
            </a:r>
            <a:r>
              <a:rPr dirty="0" sz="1150" spc="2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quien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 tú</a:t>
            </a:r>
            <a:r>
              <a:rPr dirty="0" sz="1150" spc="-6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has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enviado."</a:t>
            </a:r>
            <a:r>
              <a:rPr dirty="0" sz="1150" spc="3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50" i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endParaRPr sz="1150">
              <a:latin typeface="Calibri"/>
              <a:cs typeface="Calibri"/>
            </a:endParaRPr>
          </a:p>
          <a:p>
            <a:pPr marL="12700">
              <a:lnSpc>
                <a:spcPts val="1375"/>
              </a:lnSpc>
            </a:pP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Juan</a:t>
            </a:r>
            <a:r>
              <a:rPr dirty="0" sz="1150" spc="-4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20" i="1">
                <a:solidFill>
                  <a:srgbClr val="FFFFFF"/>
                </a:solidFill>
                <a:latin typeface="Calibri"/>
                <a:cs typeface="Calibri"/>
              </a:rPr>
              <a:t>17:3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3" name="object 23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4" name="object 24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1]</a:t>
            </a:r>
            <a:r>
              <a:rPr dirty="0" spc="250"/>
              <a:t> </a:t>
            </a:r>
            <a:r>
              <a:rPr dirty="0" spc="-10"/>
              <a:t>MOTIVA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91135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114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Reflexiona</a:t>
            </a:r>
            <a:r>
              <a:rPr dirty="0" sz="1050" spc="7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antes</a:t>
            </a:r>
            <a:r>
              <a:rPr dirty="0" sz="10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50" spc="1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comenzar: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64592" y="749807"/>
            <a:ext cx="8783320" cy="1751330"/>
            <a:chOff x="164592" y="749807"/>
            <a:chExt cx="8783320" cy="175133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4592" y="749807"/>
              <a:ext cx="8782811" cy="1751076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260603" y="810005"/>
              <a:ext cx="8632190" cy="1602105"/>
            </a:xfrm>
            <a:custGeom>
              <a:avLst/>
              <a:gdLst/>
              <a:ahLst/>
              <a:cxnLst/>
              <a:rect l="l" t="t" r="r" b="b"/>
              <a:pathLst>
                <a:path w="8632190" h="1602105">
                  <a:moveTo>
                    <a:pt x="0" y="1601596"/>
                  </a:moveTo>
                  <a:lnTo>
                    <a:pt x="8631936" y="1601596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128016" y="0"/>
                  </a:moveTo>
                  <a:lnTo>
                    <a:pt x="0" y="0"/>
                  </a:lnTo>
                  <a:lnTo>
                    <a:pt x="0" y="1601596"/>
                  </a:lnTo>
                  <a:lnTo>
                    <a:pt x="128016" y="1601596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0" y="1601596"/>
                  </a:moveTo>
                  <a:lnTo>
                    <a:pt x="128016" y="1601596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388620" y="810005"/>
            <a:ext cx="8503920" cy="1602105"/>
          </a:xfrm>
          <a:prstGeom prst="rect">
            <a:avLst/>
          </a:prstGeom>
          <a:solidFill>
            <a:srgbClr val="DFF4F4"/>
          </a:solidFill>
          <a:ln w="12711">
            <a:solidFill>
              <a:srgbClr val="0D7377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200">
              <a:latin typeface="Times New Roman"/>
              <a:cs typeface="Times New Roman"/>
            </a:endParaRPr>
          </a:p>
          <a:p>
            <a:pPr marL="142240">
              <a:lnSpc>
                <a:spcPct val="100000"/>
              </a:lnSpc>
              <a:spcBef>
                <a:spcPts val="5"/>
              </a:spcBef>
            </a:pPr>
            <a:r>
              <a:rPr dirty="0" sz="1550" b="1">
                <a:solidFill>
                  <a:srgbClr val="7A1F39"/>
                </a:solidFill>
                <a:latin typeface="Calibri"/>
                <a:cs typeface="Calibri"/>
              </a:rPr>
              <a:t>GPS:</a:t>
            </a:r>
            <a:r>
              <a:rPr dirty="0" sz="1550" spc="305" b="1">
                <a:solidFill>
                  <a:srgbClr val="7A1F39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¿Cómo</a:t>
            </a:r>
            <a:r>
              <a:rPr dirty="0" sz="1450" spc="-3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0D7377"/>
                </a:solidFill>
                <a:latin typeface="Calibri"/>
                <a:cs typeface="Calibri"/>
              </a:rPr>
              <a:t>transforma</a:t>
            </a:r>
            <a:r>
              <a:rPr dirty="0" sz="1450" spc="-3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tu</a:t>
            </a:r>
            <a:r>
              <a:rPr dirty="0" sz="1450" spc="-3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vida</a:t>
            </a:r>
            <a:r>
              <a:rPr dirty="0" sz="1450" spc="-3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el</a:t>
            </a:r>
            <a:r>
              <a:rPr dirty="0" sz="1450" spc="-5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conocer a</a:t>
            </a:r>
            <a:r>
              <a:rPr dirty="0" sz="1450" spc="-3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Dios</a:t>
            </a:r>
            <a:r>
              <a:rPr dirty="0" sz="1450" spc="1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como</a:t>
            </a:r>
            <a:r>
              <a:rPr dirty="0" sz="1450" spc="-3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0D7377"/>
                </a:solidFill>
                <a:latin typeface="Calibri"/>
                <a:cs typeface="Calibri"/>
              </a:rPr>
              <a:t>Santo,</a:t>
            </a:r>
            <a:r>
              <a:rPr dirty="0" sz="1450" spc="-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como</a:t>
            </a:r>
            <a:r>
              <a:rPr dirty="0" sz="1450" spc="-3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Amor</a:t>
            </a:r>
            <a:r>
              <a:rPr dirty="0" sz="1450" spc="-6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y</a:t>
            </a:r>
            <a:r>
              <a:rPr dirty="0" sz="1450" spc="-2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como</a:t>
            </a:r>
            <a:r>
              <a:rPr dirty="0" sz="1450" spc="-3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Emanuel</a:t>
            </a:r>
            <a:r>
              <a:rPr dirty="0" sz="1450" spc="-5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0D7377"/>
                </a:solidFill>
                <a:latin typeface="Calibri"/>
                <a:cs typeface="Calibri"/>
              </a:rPr>
              <a:t>presente</a:t>
            </a:r>
            <a:endParaRPr sz="1450">
              <a:latin typeface="Calibri"/>
              <a:cs typeface="Calibri"/>
            </a:endParaRPr>
          </a:p>
          <a:p>
            <a:pPr marL="142240">
              <a:lnSpc>
                <a:spcPct val="100000"/>
              </a:lnSpc>
              <a:spcBef>
                <a:spcPts val="40"/>
              </a:spcBef>
            </a:pPr>
            <a:r>
              <a:rPr dirty="0" sz="1450" spc="-10" b="1" i="1">
                <a:solidFill>
                  <a:srgbClr val="0D7377"/>
                </a:solidFill>
                <a:latin typeface="Calibri"/>
                <a:cs typeface="Calibri"/>
              </a:rPr>
              <a:t>contigo?</a:t>
            </a:r>
            <a:endParaRPr sz="1450">
              <a:latin typeface="Calibri"/>
              <a:cs typeface="Calibri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164592" y="2478023"/>
            <a:ext cx="8783320" cy="901065"/>
            <a:chOff x="164592" y="2478023"/>
            <a:chExt cx="8783320" cy="901065"/>
          </a:xfrm>
        </p:grpSpPr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4592" y="2478023"/>
              <a:ext cx="8782812" cy="900684"/>
            </a:xfrm>
            <a:prstGeom prst="rect">
              <a:avLst/>
            </a:prstGeom>
          </p:spPr>
        </p:pic>
        <p:sp>
          <p:nvSpPr>
            <p:cNvPr id="12" name="object 12" descr=""/>
            <p:cNvSpPr/>
            <p:nvPr/>
          </p:nvSpPr>
          <p:spPr>
            <a:xfrm>
              <a:off x="260603" y="2539720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388620" y="2539720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38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150">
              <a:latin typeface="Times New Roman"/>
              <a:cs typeface="Times New Roman"/>
            </a:endParaRPr>
          </a:p>
          <a:p>
            <a:pPr marL="160020" marR="223520" indent="205740">
              <a:lnSpc>
                <a:spcPct val="105300"/>
              </a:lnSpc>
              <a:buFont typeface="Cambria Math"/>
              <a:buChar char="◆"/>
              <a:tabLst>
                <a:tab pos="365760" algn="l"/>
              </a:tabLst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¿Cuál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</a:t>
            </a:r>
            <a:r>
              <a:rPr dirty="0" sz="1200" spc="1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imagen</a:t>
            </a:r>
            <a:r>
              <a:rPr dirty="0" sz="1200" spc="2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1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tienes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cuando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atraviesas</a:t>
            </a:r>
            <a:r>
              <a:rPr dirty="0" sz="1200" spc="1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momentos</a:t>
            </a:r>
            <a:r>
              <a:rPr dirty="0" sz="1200" spc="1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difíciles?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¿En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qué</a:t>
            </a:r>
            <a:r>
              <a:rPr dirty="0" sz="1200" spc="1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medida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esa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imagen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corresponde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1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1A1A1A"/>
                </a:solidFill>
                <a:latin typeface="Calibri"/>
                <a:cs typeface="Calibri"/>
              </a:rPr>
              <a:t>lo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Biblia</a:t>
            </a:r>
            <a:r>
              <a:rPr dirty="0" sz="1200" spc="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revela?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64592" y="3364991"/>
            <a:ext cx="8783320" cy="909955"/>
            <a:chOff x="164592" y="3364991"/>
            <a:chExt cx="8783320" cy="909955"/>
          </a:xfrm>
        </p:grpSpPr>
        <p:pic>
          <p:nvPicPr>
            <p:cNvPr id="17" name="object 1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4592" y="3364991"/>
              <a:ext cx="8782812" cy="909828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260603" y="3427475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/>
          <p:nvPr/>
        </p:nvSpPr>
        <p:spPr>
          <a:xfrm>
            <a:off x="388620" y="3427475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635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1150">
              <a:latin typeface="Times New Roman"/>
              <a:cs typeface="Times New Roman"/>
            </a:endParaRPr>
          </a:p>
          <a:p>
            <a:pPr marL="160020" marR="201930" indent="205740">
              <a:lnSpc>
                <a:spcPct val="105300"/>
              </a:lnSpc>
              <a:buFont typeface="Cambria Math"/>
              <a:buChar char="◆"/>
              <a:tabLst>
                <a:tab pos="365760" algn="l"/>
              </a:tabLst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¿Si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tuvieras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describir</a:t>
            </a:r>
            <a:r>
              <a:rPr dirty="0" sz="1200" spc="1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el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carácter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alguien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nunca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leyó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1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Biblia,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qué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características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resaltarías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primero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3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1A1A1A"/>
                </a:solidFill>
                <a:latin typeface="Calibri"/>
                <a:cs typeface="Calibri"/>
              </a:rPr>
              <a:t>por </a:t>
            </a:r>
            <a:r>
              <a:rPr dirty="0" sz="1200" spc="-20">
                <a:solidFill>
                  <a:srgbClr val="1A1A1A"/>
                </a:solidFill>
                <a:latin typeface="Calibri"/>
                <a:cs typeface="Calibri"/>
              </a:rPr>
              <a:t>qué?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3" name="object 23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0D7377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0D7377"/>
          </a:solidFill>
          <a:ln w="12711">
            <a:solidFill>
              <a:srgbClr val="0D7377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7A1F3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ctr" marL="241300" marR="226695">
              <a:lnSpc>
                <a:spcPct val="105300"/>
              </a:lnSpc>
              <a:spcBef>
                <a:spcPts val="71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Dios</a:t>
            </a:r>
            <a:r>
              <a:rPr dirty="0" sz="1200" spc="8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es</a:t>
            </a:r>
            <a:r>
              <a:rPr dirty="0" sz="1200" spc="8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Santo:</a:t>
            </a:r>
            <a:r>
              <a:rPr dirty="0" sz="1200" spc="1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separado</a:t>
            </a:r>
            <a:r>
              <a:rPr dirty="0" sz="1200" spc="14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5" b="1">
                <a:solidFill>
                  <a:srgbClr val="FFFFFF"/>
                </a:solidFill>
                <a:latin typeface="Calibri"/>
                <a:cs typeface="Calibri"/>
              </a:rPr>
              <a:t>del mal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950">
              <a:latin typeface="Calibri"/>
              <a:cs typeface="Calibri"/>
            </a:endParaRPr>
          </a:p>
          <a:p>
            <a:pPr algn="ctr" marL="210185" marR="187325" indent="6985">
              <a:lnSpc>
                <a:spcPct val="100800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santidad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centro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del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carácter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Dios.</a:t>
            </a:r>
            <a:r>
              <a:rPr dirty="0" sz="100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Estar</a:t>
            </a:r>
            <a:r>
              <a:rPr dirty="0" sz="1000" spc="-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separado completamente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del</a:t>
            </a:r>
            <a:r>
              <a:rPr dirty="0" sz="1000" spc="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mal</a:t>
            </a:r>
            <a:r>
              <a:rPr dirty="0" sz="1000" spc="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hace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posible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su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amor,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poder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sabiduría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sean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dignos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toda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nuestra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confianza.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4445">
              <a:lnSpc>
                <a:spcPct val="100000"/>
              </a:lnSpc>
            </a:pP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Levítico</a:t>
            </a:r>
            <a:r>
              <a:rPr dirty="0" sz="1150" spc="-40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20:26;</a:t>
            </a:r>
            <a:r>
              <a:rPr dirty="0" sz="1150" spc="-10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1</a:t>
            </a:r>
            <a:r>
              <a:rPr dirty="0" sz="1150" spc="-60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Samuel</a:t>
            </a:r>
            <a:r>
              <a:rPr dirty="0" sz="1150" spc="20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spc="-25" b="1">
                <a:solidFill>
                  <a:srgbClr val="0D7377"/>
                </a:solidFill>
                <a:latin typeface="Calibri"/>
                <a:cs typeface="Calibri"/>
              </a:rPr>
              <a:t>2:2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7" name="object 1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41416" y="3942785"/>
              <a:ext cx="177303" cy="177455"/>
            </a:xfrm>
            <a:prstGeom prst="rect">
              <a:avLst/>
            </a:prstGeom>
          </p:spPr>
        </p:pic>
      </p:grp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5245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Lev.</a:t>
                      </a:r>
                      <a:r>
                        <a:rPr dirty="0" sz="1150" spc="-1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20:26</a:t>
                      </a:r>
                      <a:r>
                        <a:rPr dirty="0" sz="1150" spc="254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Separados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2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ser</a:t>
                      </a:r>
                      <a:r>
                        <a:rPr dirty="0" sz="1150" spc="4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santos:</a:t>
                      </a:r>
                      <a:r>
                        <a:rPr dirty="0" sz="1150" spc="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llama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pueblo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santos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él.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santidad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rigidez,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reflejo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carácter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divino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separa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mal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acercarnos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just" marL="455295" marR="1981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150" spc="-2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Sam.</a:t>
                      </a:r>
                      <a:r>
                        <a:rPr dirty="0" sz="1150" spc="-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2:2</a:t>
                      </a:r>
                      <a:r>
                        <a:rPr dirty="0" sz="1150" spc="26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hay</a:t>
                      </a:r>
                      <a:r>
                        <a:rPr dirty="0" sz="1150" spc="-2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santo</a:t>
                      </a:r>
                      <a:r>
                        <a:rPr dirty="0" sz="1150" spc="-2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150" spc="-2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2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Señor:</a:t>
                      </a:r>
                      <a:r>
                        <a:rPr dirty="0" sz="1150" spc="-5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declaración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proclama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ningún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ser</a:t>
                      </a:r>
                      <a:r>
                        <a:rPr dirty="0" sz="1150" spc="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comparable 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santidad.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singularidad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fundamento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seguro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adoración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confianza.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55295">
                        <a:lnSpc>
                          <a:spcPts val="1375"/>
                        </a:lnSpc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Isa.</a:t>
                      </a:r>
                      <a:r>
                        <a:rPr dirty="0" sz="1150" spc="-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57:15</a:t>
                      </a:r>
                      <a:r>
                        <a:rPr dirty="0" sz="1150" spc="27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6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4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Alto</a:t>
                      </a:r>
                      <a:r>
                        <a:rPr dirty="0" sz="1150" spc="-1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1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Sublime</a:t>
                      </a:r>
                      <a:r>
                        <a:rPr dirty="0" sz="1150" spc="-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habita</a:t>
                      </a:r>
                      <a:r>
                        <a:rPr dirty="0" sz="1150" spc="-3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2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3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humilde:</a:t>
                      </a:r>
                      <a:r>
                        <a:rPr dirty="0" sz="1150" spc="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santo mora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 el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contrito 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endParaRPr sz="1150">
                        <a:latin typeface="Calibri"/>
                        <a:cs typeface="Calibri"/>
                      </a:endParaRPr>
                    </a:p>
                    <a:p>
                      <a:pPr marL="455295">
                        <a:lnSpc>
                          <a:spcPts val="1375"/>
                        </a:lnSpc>
                      </a:pP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humilde.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santidad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distancia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pureza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puede acercarse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nosotros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gracia.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0D7377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0D7377"/>
          </a:solidFill>
          <a:ln w="12711">
            <a:solidFill>
              <a:srgbClr val="0D7377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7A1F3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ctr" marL="247015" marR="231775">
              <a:lnSpc>
                <a:spcPct val="105300"/>
              </a:lnSpc>
              <a:spcBef>
                <a:spcPts val="71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Dios</a:t>
            </a:r>
            <a:r>
              <a:rPr dirty="0" sz="1200" spc="1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es</a:t>
            </a:r>
            <a:r>
              <a:rPr dirty="0" sz="1200" spc="1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Amor:</a:t>
            </a:r>
            <a:r>
              <a:rPr dirty="0" sz="1200" spc="11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esencia</a:t>
            </a:r>
            <a:r>
              <a:rPr dirty="0" sz="1200" spc="1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5" b="1">
                <a:solidFill>
                  <a:srgbClr val="FFFFFF"/>
                </a:solidFill>
                <a:latin typeface="Calibri"/>
                <a:cs typeface="Calibri"/>
              </a:rPr>
              <a:t>de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su</a:t>
            </a:r>
            <a:r>
              <a:rPr dirty="0" sz="1200" spc="3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5" b="1">
                <a:solidFill>
                  <a:srgbClr val="FFFFFF"/>
                </a:solidFill>
                <a:latin typeface="Calibri"/>
                <a:cs typeface="Calibri"/>
              </a:rPr>
              <a:t>ser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950">
              <a:latin typeface="Calibri"/>
              <a:cs typeface="Calibri"/>
            </a:endParaRPr>
          </a:p>
          <a:p>
            <a:pPr algn="ctr" marL="212725" marR="198755" indent="5080">
              <a:lnSpc>
                <a:spcPct val="100800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Juan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dice que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Dios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siente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amor,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sino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 Dios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amor.</a:t>
            </a:r>
            <a:r>
              <a:rPr dirty="0" sz="10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Su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amor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la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esencia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 su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carácter,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gratuito,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perfecto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 invita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permanecer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una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relación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viva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él.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8255">
              <a:lnSpc>
                <a:spcPct val="100000"/>
              </a:lnSpc>
            </a:pP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1</a:t>
            </a:r>
            <a:r>
              <a:rPr dirty="0" sz="1150" spc="15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0D7377"/>
                </a:solidFill>
                <a:latin typeface="Calibri"/>
                <a:cs typeface="Calibri"/>
              </a:rPr>
              <a:t>Juan</a:t>
            </a:r>
            <a:r>
              <a:rPr dirty="0" sz="1150" spc="-20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4:7-</a:t>
            </a:r>
            <a:r>
              <a:rPr dirty="0" sz="1150" spc="-25" b="1">
                <a:solidFill>
                  <a:srgbClr val="0D7377"/>
                </a:solidFill>
                <a:latin typeface="Calibri"/>
                <a:cs typeface="Calibri"/>
              </a:rPr>
              <a:t>19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4648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150" spc="-1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Juan</a:t>
                      </a:r>
                      <a:r>
                        <a:rPr dirty="0" sz="1150" spc="-2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4:7-8</a:t>
                      </a:r>
                      <a:r>
                        <a:rPr dirty="0" sz="1150" spc="24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3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5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amor</a:t>
                      </a:r>
                      <a:r>
                        <a:rPr dirty="0" sz="1150" spc="-3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proviene</a:t>
                      </a:r>
                      <a:r>
                        <a:rPr dirty="0" sz="1150" spc="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Dios: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amor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verdadero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tiene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origen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Dios.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Quien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conoce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Dios;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quien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conoce,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porque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esencia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misma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amor.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3352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1 Juan</a:t>
                      </a:r>
                      <a:r>
                        <a:rPr dirty="0" sz="1150" spc="-1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4:9-11</a:t>
                      </a:r>
                      <a:r>
                        <a:rPr dirty="0" sz="1150" spc="27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4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amor</a:t>
                      </a:r>
                      <a:r>
                        <a:rPr dirty="0" sz="1150" spc="-3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demostrado</a:t>
                      </a:r>
                      <a:r>
                        <a:rPr dirty="0" sz="1150" spc="-2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4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Cruz:</a:t>
                      </a:r>
                      <a:r>
                        <a:rPr dirty="0" sz="1150" spc="3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demostró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amor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enviando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Hijo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único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vivamos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él.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nosotros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amáramos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Dios,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él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amó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primero.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just" marL="455295" marR="250190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150" spc="-2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Juan</a:t>
                      </a:r>
                      <a:r>
                        <a:rPr dirty="0" sz="1150" spc="-3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4:16-19</a:t>
                      </a:r>
                      <a:r>
                        <a:rPr dirty="0" sz="1150" spc="23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1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Permanecer</a:t>
                      </a:r>
                      <a:r>
                        <a:rPr dirty="0" sz="1150" spc="2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2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6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amor:</a:t>
                      </a:r>
                      <a:r>
                        <a:rPr dirty="0" sz="1150" spc="1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Quien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permanece en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amor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permanece en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Dios.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amor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perfecto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echa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fuera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temor.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Amamos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porque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él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amó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primero,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respuesta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gracia.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0D7377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0D7377"/>
          </a:solidFill>
          <a:ln w="12711">
            <a:solidFill>
              <a:srgbClr val="0D7377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7A1F3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ctr" marL="199390" marR="187325">
              <a:lnSpc>
                <a:spcPct val="105300"/>
              </a:lnSpc>
              <a:spcBef>
                <a:spcPts val="71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Dios</a:t>
            </a:r>
            <a:r>
              <a:rPr dirty="0" sz="1200" spc="10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con</a:t>
            </a:r>
            <a:r>
              <a:rPr dirty="0" sz="1200" spc="17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nosotros:</a:t>
            </a:r>
            <a:r>
              <a:rPr dirty="0" sz="1200" spc="1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Creador</a:t>
            </a:r>
            <a:r>
              <a:rPr dirty="0" sz="1200" spc="9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50" b="1">
                <a:solidFill>
                  <a:srgbClr val="FFFFFF"/>
                </a:solidFill>
                <a:latin typeface="Calibri"/>
                <a:cs typeface="Calibri"/>
              </a:rPr>
              <a:t>y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Emanuel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950">
              <a:latin typeface="Calibri"/>
              <a:cs typeface="Calibri"/>
            </a:endParaRPr>
          </a:p>
          <a:p>
            <a:pPr algn="ctr" marL="224790" marR="201930">
              <a:lnSpc>
                <a:spcPct val="100800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misma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Biblia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presenta</a:t>
            </a:r>
            <a:r>
              <a:rPr dirty="0" sz="1000" spc="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Dios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como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poderoso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Creador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lo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revela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como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Emanuel,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Dios</a:t>
            </a:r>
            <a:r>
              <a:rPr dirty="0" sz="1000" spc="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habita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entre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nosotros.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Esta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paradoja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la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esencia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nuestra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relación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él.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17145">
              <a:lnSpc>
                <a:spcPct val="100000"/>
              </a:lnSpc>
            </a:pP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Génesis 1:1;</a:t>
            </a:r>
            <a:r>
              <a:rPr dirty="0" sz="1150" spc="10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2:7;</a:t>
            </a:r>
            <a:r>
              <a:rPr dirty="0" sz="1150" spc="-70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Mateo</a:t>
            </a:r>
            <a:r>
              <a:rPr dirty="0" sz="1150" spc="-5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spc="-20" b="1">
                <a:solidFill>
                  <a:srgbClr val="0D7377"/>
                </a:solidFill>
                <a:latin typeface="Calibri"/>
                <a:cs typeface="Calibri"/>
              </a:rPr>
              <a:t>1:23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grpSp>
        <p:nvGrpSpPr>
          <p:cNvPr id="11" name="object 11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2" name="object 12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4" name="object 14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5" name="object 15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2633974"/>
              <a:ext cx="177303" cy="177557"/>
            </a:xfrm>
            <a:prstGeom prst="rect">
              <a:avLst/>
            </a:prstGeom>
          </p:spPr>
        </p:pic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20510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Gén.</a:t>
                      </a:r>
                      <a:r>
                        <a:rPr dirty="0" sz="1150" spc="-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1:1</a:t>
                      </a:r>
                      <a:r>
                        <a:rPr dirty="0" sz="1150" spc="27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54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Dios:</a:t>
                      </a:r>
                      <a:r>
                        <a:rPr dirty="0" sz="1150" spc="-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2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Creador</a:t>
                      </a:r>
                      <a:r>
                        <a:rPr dirty="0" sz="1150" spc="-2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todopoderoso:</a:t>
                      </a:r>
                      <a:r>
                        <a:rPr dirty="0" sz="1150" spc="1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principio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creó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sola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palabra.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Elohim,</a:t>
                      </a:r>
                      <a:r>
                        <a:rPr dirty="0" sz="1150" spc="-7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trascendente,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tiene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control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absoluto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universo.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poder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base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nuestra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confianza.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455295" marR="391160">
                        <a:lnSpc>
                          <a:spcPts val="137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Gén.</a:t>
                      </a:r>
                      <a:r>
                        <a:rPr dirty="0" sz="1150" spc="-3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2:7</a:t>
                      </a:r>
                      <a:r>
                        <a:rPr dirty="0" sz="1150" spc="254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Dios:</a:t>
                      </a:r>
                      <a:r>
                        <a:rPr dirty="0" sz="1150" spc="-1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1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Padre</a:t>
                      </a:r>
                      <a:r>
                        <a:rPr dirty="0" sz="1150" spc="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personal:</a:t>
                      </a:r>
                      <a:r>
                        <a:rPr dirty="0" sz="1150" spc="3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Yahweh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formó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humano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sus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propias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manos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sopló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él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aliento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vida.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poderoso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Creador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desea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relación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íntima</a:t>
                      </a:r>
                      <a:r>
                        <a:rPr dirty="0" sz="1150" spc="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cada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uno.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25425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Mat.</a:t>
                      </a:r>
                      <a:r>
                        <a:rPr dirty="0" sz="1150" spc="-2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1:23</a:t>
                      </a:r>
                      <a:r>
                        <a:rPr dirty="0" sz="1150" spc="229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Emanuel:</a:t>
                      </a:r>
                      <a:r>
                        <a:rPr dirty="0" sz="1150" spc="-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entre</a:t>
                      </a:r>
                      <a:r>
                        <a:rPr dirty="0" sz="1150" spc="2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nosotros:</a:t>
                      </a:r>
                      <a:r>
                        <a:rPr dirty="0" sz="1150" spc="-5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promesa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cumple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Jesús: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mismo</a:t>
                      </a:r>
                      <a:r>
                        <a:rPr dirty="0" sz="1150" spc="50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viene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vivir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entre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nosotros.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Cristo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vemos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perfectamente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cómo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 el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Padre,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revelación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transforma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nuestra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imagen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2095" y="-2044"/>
            <a:ext cx="9152890" cy="672465"/>
            <a:chOff x="-2095" y="-2044"/>
            <a:chExt cx="9152890" cy="672465"/>
          </a:xfrm>
        </p:grpSpPr>
        <p:sp>
          <p:nvSpPr>
            <p:cNvPr id="4" name="object 4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0" y="658952"/>
                  </a:moveTo>
                  <a:lnTo>
                    <a:pt x="9139428" y="658952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658952"/>
                  </a:lnTo>
                  <a:close/>
                </a:path>
              </a:pathLst>
            </a:custGeom>
            <a:solidFill>
              <a:srgbClr val="1A6B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571" y="657219"/>
              <a:ext cx="9139555" cy="13335"/>
            </a:xfrm>
            <a:custGeom>
              <a:avLst/>
              <a:gdLst/>
              <a:ahLst/>
              <a:cxnLst/>
              <a:rect l="l" t="t" r="r" b="b"/>
              <a:pathLst>
                <a:path w="9139555" h="13334">
                  <a:moveTo>
                    <a:pt x="0" y="12711"/>
                  </a:moveTo>
                  <a:lnTo>
                    <a:pt x="9139428" y="12711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1A6B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9139428" y="0"/>
                  </a:moveTo>
                  <a:lnTo>
                    <a:pt x="0" y="0"/>
                  </a:lnTo>
                  <a:lnTo>
                    <a:pt x="0" y="658952"/>
                  </a:lnTo>
                </a:path>
              </a:pathLst>
            </a:custGeom>
            <a:ln w="12711">
              <a:solidFill>
                <a:srgbClr val="1A6B4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3]</a:t>
            </a:r>
            <a:r>
              <a:rPr dirty="0" spc="250"/>
              <a:t> </a:t>
            </a:r>
            <a:r>
              <a:rPr dirty="0" spc="-10"/>
              <a:t>APLICA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3374009" y="224154"/>
            <a:ext cx="125349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—</a:t>
            </a:r>
            <a:r>
              <a:rPr dirty="0" sz="1050" spc="120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Reflexión</a:t>
            </a:r>
            <a:r>
              <a:rPr dirty="0" sz="1050" spc="75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C7EBD3"/>
                </a:solidFill>
                <a:latin typeface="Calibri"/>
                <a:cs typeface="Calibri"/>
              </a:rPr>
              <a:t>personal: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137160" y="713231"/>
            <a:ext cx="8837930" cy="1477010"/>
            <a:chOff x="137160" y="713231"/>
            <a:chExt cx="8837930" cy="1477010"/>
          </a:xfrm>
        </p:grpSpPr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713231"/>
              <a:ext cx="8837676" cy="1476756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361187" y="773429"/>
              <a:ext cx="8559165" cy="1327150"/>
            </a:xfrm>
            <a:custGeom>
              <a:avLst/>
              <a:gdLst/>
              <a:ahLst/>
              <a:cxnLst/>
              <a:rect l="l" t="t" r="r" b="b"/>
              <a:pathLst>
                <a:path w="8559165" h="1327150">
                  <a:moveTo>
                    <a:pt x="0" y="1327022"/>
                  </a:moveTo>
                  <a:lnTo>
                    <a:pt x="8558784" y="1327022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solidFill>
              <a:srgbClr val="EAF7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233172" y="773429"/>
              <a:ext cx="8686800" cy="1327150"/>
            </a:xfrm>
            <a:custGeom>
              <a:avLst/>
              <a:gdLst/>
              <a:ahLst/>
              <a:cxnLst/>
              <a:rect l="l" t="t" r="r" b="b"/>
              <a:pathLst>
                <a:path w="8686800" h="1327150">
                  <a:moveTo>
                    <a:pt x="0" y="1327022"/>
                  </a:moveTo>
                  <a:lnTo>
                    <a:pt x="8686800" y="1327022"/>
                  </a:lnTo>
                  <a:lnTo>
                    <a:pt x="8686800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87C59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128015" y="0"/>
                  </a:moveTo>
                  <a:lnTo>
                    <a:pt x="0" y="0"/>
                  </a:lnTo>
                  <a:lnTo>
                    <a:pt x="0" y="1327022"/>
                  </a:lnTo>
                  <a:lnTo>
                    <a:pt x="128015" y="1327022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A6B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0" y="1327022"/>
                  </a:moveTo>
                  <a:lnTo>
                    <a:pt x="128015" y="1327022"/>
                  </a:lnTo>
                  <a:lnTo>
                    <a:pt x="128015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1A6B4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494411" y="861948"/>
            <a:ext cx="167640" cy="23495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z="1350" spc="20">
                <a:solidFill>
                  <a:srgbClr val="1A6B44"/>
                </a:solidFill>
                <a:latin typeface="Segoe UI Symbol"/>
                <a:cs typeface="Segoe UI Symbol"/>
              </a:rPr>
              <a:t>✶</a:t>
            </a:r>
            <a:endParaRPr sz="1350">
              <a:latin typeface="Segoe UI Symbol"/>
              <a:cs typeface="Segoe UI Symbo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842187" y="982725"/>
            <a:ext cx="7741920" cy="57975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just" marR="5080">
              <a:lnSpc>
                <a:spcPct val="100000"/>
              </a:lnSpc>
              <a:spcBef>
                <a:spcPts val="130"/>
              </a:spcBef>
            </a:pPr>
            <a:r>
              <a:rPr dirty="0" sz="1200" spc="-20" i="1">
                <a:solidFill>
                  <a:srgbClr val="1A1A1A"/>
                </a:solidFill>
                <a:latin typeface="Calibri"/>
                <a:cs typeface="Calibri"/>
              </a:rPr>
              <a:t>"Todo</a:t>
            </a:r>
            <a:r>
              <a:rPr dirty="0" sz="1200" spc="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el</a:t>
            </a:r>
            <a:r>
              <a:rPr dirty="0" sz="1200" spc="-5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amor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paterno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que se</a:t>
            </a:r>
            <a:r>
              <a:rPr dirty="0" sz="1200" spc="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haya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transmitido</a:t>
            </a:r>
            <a:r>
              <a:rPr dirty="0" sz="1200" spc="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por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medio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los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corazones</a:t>
            </a:r>
            <a:r>
              <a:rPr dirty="0" sz="1200" spc="-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humanos,</a:t>
            </a:r>
            <a:r>
              <a:rPr dirty="0" sz="1200" spc="-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todos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los</a:t>
            </a:r>
            <a:r>
              <a:rPr dirty="0" sz="1200" spc="-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manantiales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-6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ternura</a:t>
            </a:r>
            <a:r>
              <a:rPr dirty="0" sz="1200" spc="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-5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se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hayan</a:t>
            </a:r>
            <a:r>
              <a:rPr dirty="0" sz="1200" spc="-6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abierto</a:t>
            </a:r>
            <a:r>
              <a:rPr dirty="0" sz="1200" spc="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-5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las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almas</a:t>
            </a:r>
            <a:r>
              <a:rPr dirty="0" sz="1200" spc="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-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los</a:t>
            </a:r>
            <a:r>
              <a:rPr dirty="0" sz="1200" spc="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hombres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son</a:t>
            </a:r>
            <a:r>
              <a:rPr dirty="0" sz="1200" spc="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tan</a:t>
            </a:r>
            <a:r>
              <a:rPr dirty="0" sz="1200" spc="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solo</a:t>
            </a:r>
            <a:r>
              <a:rPr dirty="0" sz="1200" spc="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como</a:t>
            </a:r>
            <a:r>
              <a:rPr dirty="0" sz="1200" spc="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una</a:t>
            </a:r>
            <a:r>
              <a:rPr dirty="0" sz="1200" spc="-5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gota</a:t>
            </a:r>
            <a:r>
              <a:rPr dirty="0" sz="1200" spc="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del</a:t>
            </a:r>
            <a:r>
              <a:rPr dirty="0" sz="1200" spc="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ilimitado</a:t>
            </a:r>
            <a:r>
              <a:rPr dirty="0" sz="1200" spc="-6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océano,</a:t>
            </a:r>
            <a:r>
              <a:rPr dirty="0" sz="1200" spc="-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cuando</a:t>
            </a:r>
            <a:r>
              <a:rPr dirty="0" sz="1200" spc="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se</a:t>
            </a:r>
            <a:r>
              <a:rPr dirty="0" sz="1200" spc="-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comparan</a:t>
            </a:r>
            <a:r>
              <a:rPr dirty="0" sz="1200" spc="-5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el</a:t>
            </a:r>
            <a:r>
              <a:rPr dirty="0" sz="1200" spc="-6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0" i="1">
                <a:solidFill>
                  <a:srgbClr val="1A1A1A"/>
                </a:solidFill>
                <a:latin typeface="Calibri"/>
                <a:cs typeface="Calibri"/>
              </a:rPr>
              <a:t>amor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infinito</a:t>
            </a:r>
            <a:r>
              <a:rPr dirty="0" sz="1200" spc="-6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inagotable</a:t>
            </a:r>
            <a:r>
              <a:rPr dirty="0" sz="1200" spc="-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Dios."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505829" y="1792160"/>
            <a:ext cx="2214880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dirty="0" sz="1000" i="1">
                <a:solidFill>
                  <a:srgbClr val="1A6B44"/>
                </a:solidFill>
                <a:latin typeface="Calibri"/>
                <a:cs typeface="Calibri"/>
              </a:rPr>
              <a:t>—</a:t>
            </a:r>
            <a:r>
              <a:rPr dirty="0" sz="1000" spc="-20" i="1">
                <a:solidFill>
                  <a:srgbClr val="1A6B44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1A6B44"/>
                </a:solidFill>
                <a:latin typeface="Calibri"/>
                <a:cs typeface="Calibri"/>
              </a:rPr>
              <a:t>Elena</a:t>
            </a:r>
            <a:r>
              <a:rPr dirty="0" sz="1000" spc="-30" i="1">
                <a:solidFill>
                  <a:srgbClr val="1A6B44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1A6B44"/>
                </a:solidFill>
                <a:latin typeface="Calibri"/>
                <a:cs typeface="Calibri"/>
              </a:rPr>
              <a:t>de</a:t>
            </a:r>
            <a:r>
              <a:rPr dirty="0" sz="1000" spc="10" i="1">
                <a:solidFill>
                  <a:srgbClr val="1A6B44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1A6B44"/>
                </a:solidFill>
                <a:latin typeface="Calibri"/>
                <a:cs typeface="Calibri"/>
              </a:rPr>
              <a:t>White,</a:t>
            </a:r>
            <a:r>
              <a:rPr dirty="0" sz="1000" spc="-45" i="1">
                <a:solidFill>
                  <a:srgbClr val="1A6B44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1A6B44"/>
                </a:solidFill>
                <a:latin typeface="Calibri"/>
                <a:cs typeface="Calibri"/>
              </a:rPr>
              <a:t>El</a:t>
            </a:r>
            <a:r>
              <a:rPr dirty="0" sz="1000" spc="-30" i="1">
                <a:solidFill>
                  <a:srgbClr val="1A6B44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1A6B44"/>
                </a:solidFill>
                <a:latin typeface="Calibri"/>
                <a:cs typeface="Calibri"/>
              </a:rPr>
              <a:t>camino</a:t>
            </a:r>
            <a:r>
              <a:rPr dirty="0" sz="1000" spc="-25" i="1">
                <a:solidFill>
                  <a:srgbClr val="1A6B44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1A6B44"/>
                </a:solidFill>
                <a:latin typeface="Calibri"/>
                <a:cs typeface="Calibri"/>
              </a:rPr>
              <a:t>a</a:t>
            </a:r>
            <a:r>
              <a:rPr dirty="0" sz="1000" spc="50" i="1">
                <a:solidFill>
                  <a:srgbClr val="1A6B44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1A6B44"/>
                </a:solidFill>
                <a:latin typeface="Calibri"/>
                <a:cs typeface="Calibri"/>
              </a:rPr>
              <a:t>Cristo,</a:t>
            </a:r>
            <a:r>
              <a:rPr dirty="0" sz="1000" spc="25" i="1">
                <a:solidFill>
                  <a:srgbClr val="1A6B44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1A6B44"/>
                </a:solidFill>
                <a:latin typeface="Calibri"/>
                <a:cs typeface="Calibri"/>
              </a:rPr>
              <a:t>p.</a:t>
            </a:r>
            <a:r>
              <a:rPr dirty="0" sz="1000" spc="-50" i="1">
                <a:solidFill>
                  <a:srgbClr val="1A6B44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1A6B44"/>
                </a:solidFill>
                <a:latin typeface="Calibri"/>
                <a:cs typeface="Calibri"/>
              </a:rPr>
              <a:t>10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137160" y="2093975"/>
            <a:ext cx="8837930" cy="2729865"/>
            <a:chOff x="137160" y="2093975"/>
            <a:chExt cx="8837930" cy="2729865"/>
          </a:xfrm>
        </p:grpSpPr>
        <p:pic>
          <p:nvPicPr>
            <p:cNvPr id="19" name="object 1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" y="2093975"/>
              <a:ext cx="8837676" cy="982980"/>
            </a:xfrm>
            <a:prstGeom prst="rect">
              <a:avLst/>
            </a:prstGeom>
          </p:spPr>
        </p:pic>
        <p:pic>
          <p:nvPicPr>
            <p:cNvPr id="20" name="object 2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160" y="2962655"/>
              <a:ext cx="8837676" cy="992123"/>
            </a:xfrm>
            <a:prstGeom prst="rect">
              <a:avLst/>
            </a:prstGeom>
          </p:spPr>
        </p:pic>
        <p:sp>
          <p:nvSpPr>
            <p:cNvPr id="21" name="object 21" descr=""/>
            <p:cNvSpPr/>
            <p:nvPr/>
          </p:nvSpPr>
          <p:spPr>
            <a:xfrm>
              <a:off x="361187" y="3024784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EAF7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233172" y="3024784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A6B44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3" name="object 23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7160" y="3831335"/>
              <a:ext cx="8837676" cy="992124"/>
            </a:xfrm>
            <a:prstGeom prst="rect">
              <a:avLst/>
            </a:prstGeom>
          </p:spPr>
        </p:pic>
      </p:grpSp>
      <p:grpSp>
        <p:nvGrpSpPr>
          <p:cNvPr id="24" name="object 24" descr=""/>
          <p:cNvGrpSpPr/>
          <p:nvPr/>
        </p:nvGrpSpPr>
        <p:grpSpPr>
          <a:xfrm>
            <a:off x="233172" y="3894239"/>
            <a:ext cx="8686800" cy="833119"/>
            <a:chOff x="233172" y="3894239"/>
            <a:chExt cx="8686800" cy="833119"/>
          </a:xfrm>
        </p:grpSpPr>
        <p:sp>
          <p:nvSpPr>
            <p:cNvPr id="25" name="object 25" descr=""/>
            <p:cNvSpPr/>
            <p:nvPr/>
          </p:nvSpPr>
          <p:spPr>
            <a:xfrm>
              <a:off x="361188" y="3894239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233172" y="3894239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A6B44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27" name="object 27" descr=""/>
          <p:cNvGraphicFramePr>
            <a:graphicFrameLocks noGrp="1"/>
          </p:cNvGraphicFramePr>
          <p:nvPr/>
        </p:nvGraphicFramePr>
        <p:xfrm>
          <a:off x="226816" y="2148986"/>
          <a:ext cx="8776335" cy="2571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8270"/>
                <a:gridCol w="8559165"/>
              </a:tblGrid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A6B44"/>
                      </a:solidFill>
                      <a:prstDash val="solid"/>
                    </a:lnL>
                    <a:lnR w="12700">
                      <a:solidFill>
                        <a:srgbClr val="1A6B44"/>
                      </a:solidFill>
                      <a:prstDash val="solid"/>
                    </a:lnR>
                    <a:lnT w="12700">
                      <a:solidFill>
                        <a:srgbClr val="1A6B44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  <a:solidFill>
                      <a:srgbClr val="1A6B4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</a:pPr>
                      <a:r>
                        <a:rPr dirty="0" sz="1300" b="1">
                          <a:solidFill>
                            <a:srgbClr val="1A6B44"/>
                          </a:solidFill>
                          <a:latin typeface="Calibri"/>
                          <a:cs typeface="Calibri"/>
                        </a:rPr>
                        <a:t>1.</a:t>
                      </a:r>
                      <a:r>
                        <a:rPr dirty="0" sz="1300" spc="430" b="1">
                          <a:solidFill>
                            <a:srgbClr val="1A6B4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¿Qué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cambiaría</a:t>
                      </a:r>
                      <a:r>
                        <a:rPr dirty="0" sz="1200" spc="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1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conducta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diaria</a:t>
                      </a:r>
                      <a:r>
                        <a:rPr dirty="0" sz="1200" spc="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</a:t>
                      </a:r>
                      <a:r>
                        <a:rPr dirty="0" sz="1200" spc="1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visualizaras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claramente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vives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1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presencia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dirty="0" sz="1200" spc="1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completamente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santo?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2700">
                      <a:solidFill>
                        <a:srgbClr val="1A6B44"/>
                      </a:solidFill>
                      <a:prstDash val="solid"/>
                    </a:lnL>
                    <a:lnR w="12700">
                      <a:solidFill>
                        <a:srgbClr val="87C59F"/>
                      </a:solidFill>
                      <a:prstDash val="solid"/>
                    </a:lnR>
                    <a:lnT w="12700">
                      <a:solidFill>
                        <a:srgbClr val="87C59F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69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A6B44"/>
                      </a:solidFill>
                      <a:prstDash val="solid"/>
                    </a:lnL>
                    <a:lnR w="12700">
                      <a:solidFill>
                        <a:srgbClr val="1A6B44"/>
                      </a:solidFill>
                      <a:prstDash val="solid"/>
                    </a:lnR>
                    <a:lnT w="12700">
                      <a:solidFill>
                        <a:srgbClr val="1A6B44"/>
                      </a:solidFill>
                      <a:prstDash val="solid"/>
                    </a:lnT>
                    <a:lnB w="12700">
                      <a:solidFill>
                        <a:srgbClr val="1A6B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51130" marR="709930">
                        <a:lnSpc>
                          <a:spcPct val="103499"/>
                        </a:lnSpc>
                      </a:pPr>
                      <a:r>
                        <a:rPr dirty="0" sz="1300" b="1">
                          <a:solidFill>
                            <a:srgbClr val="1A6B44"/>
                          </a:solidFill>
                          <a:latin typeface="Calibri"/>
                          <a:cs typeface="Calibri"/>
                        </a:rPr>
                        <a:t>2.</a:t>
                      </a:r>
                      <a:r>
                        <a:rPr dirty="0" sz="1300" spc="480" b="1">
                          <a:solidFill>
                            <a:srgbClr val="1A6B4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¿En</a:t>
                      </a:r>
                      <a:r>
                        <a:rPr dirty="0" sz="1200" spc="1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qué</a:t>
                      </a:r>
                      <a:r>
                        <a:rPr dirty="0" sz="1200" spc="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medida</a:t>
                      </a:r>
                      <a:r>
                        <a:rPr dirty="0" sz="1200" spc="1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200" spc="1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amor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200" spc="1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reemplazado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experiencia</a:t>
                      </a:r>
                      <a:r>
                        <a:rPr dirty="0" sz="1200" spc="1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200" spc="1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temor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obligación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motivación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servirle?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12700">
                      <a:solidFill>
                        <a:srgbClr val="1A6B44"/>
                      </a:solidFill>
                      <a:prstDash val="solid"/>
                    </a:lnL>
                    <a:lnR w="12700">
                      <a:solidFill>
                        <a:srgbClr val="87C59F"/>
                      </a:solidFill>
                      <a:prstDash val="solid"/>
                    </a:lnR>
                    <a:lnT w="12700">
                      <a:solidFill>
                        <a:srgbClr val="87C59F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A6B44"/>
                      </a:solidFill>
                      <a:prstDash val="solid"/>
                    </a:lnL>
                    <a:lnR w="12700">
                      <a:solidFill>
                        <a:srgbClr val="1A6B44"/>
                      </a:solidFill>
                      <a:prstDash val="solid"/>
                    </a:lnR>
                    <a:lnT w="12700">
                      <a:solidFill>
                        <a:srgbClr val="1A6B44"/>
                      </a:solidFill>
                      <a:prstDash val="solid"/>
                    </a:lnT>
                    <a:lnB w="12700">
                      <a:solidFill>
                        <a:srgbClr val="1A6B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dirty="0" sz="1300" b="1">
                          <a:solidFill>
                            <a:srgbClr val="1A6B44"/>
                          </a:solidFill>
                          <a:latin typeface="Calibri"/>
                          <a:cs typeface="Calibri"/>
                        </a:rPr>
                        <a:t>3.</a:t>
                      </a:r>
                      <a:r>
                        <a:rPr dirty="0" sz="1300" spc="430" b="1">
                          <a:solidFill>
                            <a:srgbClr val="1A6B4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¿Cómo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cambia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</a:t>
                      </a:r>
                      <a:r>
                        <a:rPr dirty="0" sz="1200" spc="1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vida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diaria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saber</a:t>
                      </a:r>
                      <a:r>
                        <a:rPr dirty="0" sz="1200" spc="1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mismo</a:t>
                      </a:r>
                      <a:r>
                        <a:rPr dirty="0" sz="1200" spc="1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creó</a:t>
                      </a:r>
                      <a:r>
                        <a:rPr dirty="0" sz="1200" spc="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universo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está</a:t>
                      </a:r>
                      <a:r>
                        <a:rPr dirty="0" sz="1200" spc="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contigo</a:t>
                      </a:r>
                      <a:r>
                        <a:rPr dirty="0" sz="1200" spc="1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200" spc="1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Emanuel?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1A6B44"/>
                      </a:solidFill>
                      <a:prstDash val="solid"/>
                    </a:lnL>
                    <a:lnR w="12700">
                      <a:solidFill>
                        <a:srgbClr val="87C59F"/>
                      </a:solidFill>
                      <a:prstDash val="solid"/>
                    </a:lnR>
                    <a:lnT w="12700">
                      <a:solidFill>
                        <a:srgbClr val="87C59F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28" name="object 2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9" name="object 2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1" name="object 3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7A1F39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947656" y="-1783"/>
            <a:ext cx="2202815" cy="2026285"/>
            <a:chOff x="6947656" y="-1783"/>
            <a:chExt cx="2202815" cy="2026285"/>
          </a:xfrm>
        </p:grpSpPr>
        <p:sp>
          <p:nvSpPr>
            <p:cNvPr id="4" name="object 4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0" y="2013458"/>
                  </a:moveTo>
                  <a:lnTo>
                    <a:pt x="2189987" y="2013458"/>
                  </a:lnTo>
                  <a:lnTo>
                    <a:pt x="2189987" y="0"/>
                  </a:lnTo>
                  <a:lnTo>
                    <a:pt x="0" y="0"/>
                  </a:lnTo>
                  <a:lnTo>
                    <a:pt x="0" y="2013458"/>
                  </a:lnTo>
                  <a:close/>
                </a:path>
              </a:pathLst>
            </a:custGeom>
            <a:solidFill>
              <a:srgbClr val="0D7377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8801100" y="2018029"/>
              <a:ext cx="342900" cy="0"/>
            </a:xfrm>
            <a:custGeom>
              <a:avLst/>
              <a:gdLst/>
              <a:ahLst/>
              <a:cxnLst/>
              <a:rect l="l" t="t" r="r" b="b"/>
              <a:pathLst>
                <a:path w="342900" h="0">
                  <a:moveTo>
                    <a:pt x="0" y="0"/>
                  </a:moveTo>
                  <a:lnTo>
                    <a:pt x="342899" y="0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2189987" y="0"/>
                  </a:moveTo>
                  <a:lnTo>
                    <a:pt x="0" y="0"/>
                  </a:lnTo>
                  <a:lnTo>
                    <a:pt x="0" y="2013458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 descr=""/>
          <p:cNvGrpSpPr/>
          <p:nvPr/>
        </p:nvGrpSpPr>
        <p:grpSpPr>
          <a:xfrm>
            <a:off x="-6667" y="803325"/>
            <a:ext cx="8814435" cy="4351655"/>
            <a:chOff x="-6667" y="803325"/>
            <a:chExt cx="8814435" cy="4351655"/>
          </a:xfrm>
        </p:grpSpPr>
        <p:sp>
          <p:nvSpPr>
            <p:cNvPr id="8" name="object 8" descr=""/>
            <p:cNvSpPr/>
            <p:nvPr/>
          </p:nvSpPr>
          <p:spPr>
            <a:xfrm>
              <a:off x="0" y="3299397"/>
              <a:ext cx="1605280" cy="1510665"/>
            </a:xfrm>
            <a:custGeom>
              <a:avLst/>
              <a:gdLst/>
              <a:ahLst/>
              <a:cxnLst/>
              <a:rect l="l" t="t" r="r" b="b"/>
              <a:pathLst>
                <a:path w="1605280" h="1510664">
                  <a:moveTo>
                    <a:pt x="0" y="1510049"/>
                  </a:moveTo>
                  <a:lnTo>
                    <a:pt x="1604772" y="1510049"/>
                  </a:lnTo>
                  <a:lnTo>
                    <a:pt x="1604772" y="0"/>
                  </a:lnTo>
                  <a:lnTo>
                    <a:pt x="0" y="0"/>
                  </a:lnTo>
                  <a:lnTo>
                    <a:pt x="0" y="1510049"/>
                  </a:lnTo>
                  <a:close/>
                </a:path>
              </a:pathLst>
            </a:custGeom>
            <a:solidFill>
              <a:srgbClr val="0D7377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0" y="3299397"/>
              <a:ext cx="1605280" cy="1849120"/>
            </a:xfrm>
            <a:custGeom>
              <a:avLst/>
              <a:gdLst/>
              <a:ahLst/>
              <a:cxnLst/>
              <a:rect l="l" t="t" r="r" b="b"/>
              <a:pathLst>
                <a:path w="1605280" h="1849120">
                  <a:moveTo>
                    <a:pt x="1604771" y="1848673"/>
                  </a:moveTo>
                  <a:lnTo>
                    <a:pt x="160477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118872" y="0"/>
                  </a:moveTo>
                  <a:lnTo>
                    <a:pt x="0" y="0"/>
                  </a:lnTo>
                  <a:lnTo>
                    <a:pt x="0" y="3889629"/>
                  </a:lnTo>
                  <a:lnTo>
                    <a:pt x="118872" y="388962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0" y="3889629"/>
                  </a:moveTo>
                  <a:lnTo>
                    <a:pt x="118872" y="388962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3889629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345688" y="254489"/>
            <a:ext cx="2756535" cy="452120"/>
          </a:xfrm>
          <a:prstGeom prst="rect">
            <a:avLst/>
          </a:prstGeom>
          <a:solidFill>
            <a:srgbClr val="0D7377"/>
          </a:solidFill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900">
              <a:latin typeface="Times New Roman"/>
              <a:cs typeface="Times New Roman"/>
            </a:endParaRPr>
          </a:p>
          <a:p>
            <a:pPr marL="509270">
              <a:lnSpc>
                <a:spcPct val="100000"/>
              </a:lnSpc>
            </a:pP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[FASE</a:t>
            </a:r>
            <a:r>
              <a:rPr dirty="0" sz="1050" spc="3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4]</a:t>
            </a:r>
            <a:r>
              <a:rPr dirty="0" sz="1050" spc="21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CREA</a:t>
            </a:r>
            <a:r>
              <a:rPr dirty="0" sz="1050" spc="2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050" spc="-2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MI</a:t>
            </a:r>
            <a:r>
              <a:rPr dirty="0" sz="1050" spc="-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DECISIÓN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646302" y="903223"/>
            <a:ext cx="3413760" cy="23495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Marca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tu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respuesta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honesta</a:t>
            </a:r>
            <a:r>
              <a:rPr dirty="0" sz="1350" spc="35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50" spc="3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spc="-10" b="0" i="1">
                <a:solidFill>
                  <a:srgbClr val="D0E3F5"/>
                </a:solidFill>
                <a:latin typeface="Calibri"/>
                <a:cs typeface="Calibri"/>
              </a:rPr>
              <a:t>semana: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14984" y="150768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58989" y="1617471"/>
            <a:ext cx="6063615" cy="21272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semana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estudiaré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menos</a:t>
            </a:r>
            <a:r>
              <a:rPr dirty="0" sz="1200" spc="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atributo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del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carácter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su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Palabra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para</a:t>
            </a:r>
            <a:r>
              <a:rPr dirty="0" sz="1200" spc="1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conocerlo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58989" y="1810448"/>
            <a:ext cx="430530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mejor.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971535" y="172116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0D7377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0D7377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564832" y="2377503"/>
            <a:ext cx="8242934" cy="1010919"/>
            <a:chOff x="564832" y="2377503"/>
            <a:chExt cx="8242934" cy="1010919"/>
          </a:xfrm>
        </p:grpSpPr>
        <p:sp>
          <p:nvSpPr>
            <p:cNvPr id="23" name="object 23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DFF4F4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676"/>
                  </a:lnTo>
                  <a:lnTo>
                    <a:pt x="28229" y="232868"/>
                  </a:lnTo>
                  <a:lnTo>
                    <a:pt x="59900" y="264580"/>
                  </a:lnTo>
                  <a:lnTo>
                    <a:pt x="100062" y="285387"/>
                  </a:lnTo>
                  <a:lnTo>
                    <a:pt x="146304" y="292862"/>
                  </a:lnTo>
                  <a:lnTo>
                    <a:pt x="192545" y="285387"/>
                  </a:lnTo>
                  <a:lnTo>
                    <a:pt x="232707" y="264580"/>
                  </a:lnTo>
                  <a:lnTo>
                    <a:pt x="264378" y="232868"/>
                  </a:lnTo>
                  <a:lnTo>
                    <a:pt x="285148" y="192676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676"/>
                  </a:lnTo>
                  <a:lnTo>
                    <a:pt x="264378" y="232868"/>
                  </a:lnTo>
                  <a:lnTo>
                    <a:pt x="232707" y="264580"/>
                  </a:lnTo>
                  <a:lnTo>
                    <a:pt x="192545" y="285387"/>
                  </a:lnTo>
                  <a:lnTo>
                    <a:pt x="146304" y="292862"/>
                  </a:lnTo>
                  <a:lnTo>
                    <a:pt x="100062" y="285387"/>
                  </a:lnTo>
                  <a:lnTo>
                    <a:pt x="59900" y="264580"/>
                  </a:lnTo>
                  <a:lnTo>
                    <a:pt x="28229" y="232868"/>
                  </a:lnTo>
                  <a:lnTo>
                    <a:pt x="7459" y="192676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 descr=""/>
          <p:cNvSpPr txBox="1"/>
          <p:nvPr/>
        </p:nvSpPr>
        <p:spPr>
          <a:xfrm>
            <a:off x="814984" y="256305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158989" y="2672841"/>
            <a:ext cx="6123305" cy="4057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Reemplazaré</a:t>
            </a:r>
            <a:r>
              <a:rPr dirty="0" sz="1200" spc="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una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imagen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distorsionada</a:t>
            </a:r>
            <a:r>
              <a:rPr dirty="0" sz="1200" spc="1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por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imagen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Biblia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revela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su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amor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5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santidad.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7971535" y="277653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0D7377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0D7377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30" name="object 30" descr=""/>
          <p:cNvGrpSpPr/>
          <p:nvPr/>
        </p:nvGrpSpPr>
        <p:grpSpPr>
          <a:xfrm>
            <a:off x="564832" y="3429952"/>
            <a:ext cx="8242934" cy="1010919"/>
            <a:chOff x="564832" y="3429952"/>
            <a:chExt cx="8242934" cy="1010919"/>
          </a:xfrm>
        </p:grpSpPr>
        <p:sp>
          <p:nvSpPr>
            <p:cNvPr id="31" name="object 31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 descr=""/>
          <p:cNvSpPr txBox="1"/>
          <p:nvPr/>
        </p:nvSpPr>
        <p:spPr>
          <a:xfrm>
            <a:off x="814984" y="361842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1158989" y="3728453"/>
            <a:ext cx="6316345" cy="40513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5300"/>
              </a:lnSpc>
              <a:spcBef>
                <a:spcPts val="50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Compartiré</a:t>
            </a:r>
            <a:r>
              <a:rPr dirty="0" sz="1200" spc="1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2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alguien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una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experiencia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personal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cómo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</a:t>
            </a:r>
            <a:r>
              <a:rPr dirty="0" sz="1200" spc="1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ha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manifestado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como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Emanuel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mi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vida.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7971535" y="3831246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0815" indent="-158115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0815" algn="l"/>
              </a:tabLst>
            </a:pP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Sí</a:t>
            </a:r>
            <a:r>
              <a:rPr dirty="0" sz="1150" spc="265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Segoe UI Symbol"/>
                <a:cs typeface="Segoe UI Symbol"/>
              </a:rPr>
              <a:t>☐</a:t>
            </a:r>
            <a:r>
              <a:rPr dirty="0" sz="1150" spc="-75" b="1">
                <a:solidFill>
                  <a:srgbClr val="0D7377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0D7377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38" name="object 3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39" name="object 3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1" name="object 4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7A1F39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7176256" y="-1783"/>
            <a:ext cx="1974214" cy="3079115"/>
            <a:chOff x="7176256" y="-1783"/>
            <a:chExt cx="1974214" cy="3079115"/>
          </a:xfrm>
        </p:grpSpPr>
        <p:sp>
          <p:nvSpPr>
            <p:cNvPr id="4" name="object 4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0" y="1830451"/>
                  </a:moveTo>
                  <a:lnTo>
                    <a:pt x="1961387" y="183045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830451"/>
                  </a:lnTo>
                  <a:close/>
                </a:path>
              </a:pathLst>
            </a:custGeom>
            <a:solidFill>
              <a:srgbClr val="0D7377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182612" y="1828667"/>
              <a:ext cx="1961514" cy="13335"/>
            </a:xfrm>
            <a:custGeom>
              <a:avLst/>
              <a:gdLst/>
              <a:ahLst/>
              <a:cxnLst/>
              <a:rect l="l" t="t" r="r" b="b"/>
              <a:pathLst>
                <a:path w="1961515" h="13335">
                  <a:moveTo>
                    <a:pt x="0" y="12711"/>
                  </a:moveTo>
                  <a:lnTo>
                    <a:pt x="1961387" y="1271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1961387" y="0"/>
                  </a:moveTo>
                  <a:lnTo>
                    <a:pt x="0" y="0"/>
                  </a:lnTo>
                  <a:lnTo>
                    <a:pt x="0" y="1830451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0" y="1372870"/>
                  </a:moveTo>
                  <a:lnTo>
                    <a:pt x="1321307" y="1372870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372870"/>
                  </a:lnTo>
                  <a:close/>
                </a:path>
              </a:pathLst>
            </a:custGeom>
            <a:solidFill>
              <a:srgbClr val="0D7377">
                <a:alpha val="2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822692" y="3064123"/>
              <a:ext cx="1321435" cy="13335"/>
            </a:xfrm>
            <a:custGeom>
              <a:avLst/>
              <a:gdLst/>
              <a:ahLst/>
              <a:cxnLst/>
              <a:rect l="l" t="t" r="r" b="b"/>
              <a:pathLst>
                <a:path w="1321434" h="13335">
                  <a:moveTo>
                    <a:pt x="0" y="12711"/>
                  </a:moveTo>
                  <a:lnTo>
                    <a:pt x="1321307" y="12711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1321307" y="0"/>
                  </a:moveTo>
                  <a:lnTo>
                    <a:pt x="0" y="0"/>
                  </a:lnTo>
                  <a:lnTo>
                    <a:pt x="0" y="1372870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355" y="3521856"/>
            <a:ext cx="1892300" cy="1632585"/>
            <a:chOff x="-6355" y="3521856"/>
            <a:chExt cx="1892300" cy="1632585"/>
          </a:xfrm>
        </p:grpSpPr>
        <p:sp>
          <p:nvSpPr>
            <p:cNvPr id="11" name="object 11" descr=""/>
            <p:cNvSpPr/>
            <p:nvPr/>
          </p:nvSpPr>
          <p:spPr>
            <a:xfrm>
              <a:off x="0" y="3528212"/>
              <a:ext cx="1879600" cy="1281430"/>
            </a:xfrm>
            <a:custGeom>
              <a:avLst/>
              <a:gdLst/>
              <a:ahLst/>
              <a:cxnLst/>
              <a:rect l="l" t="t" r="r" b="b"/>
              <a:pathLst>
                <a:path w="1879600" h="1281429">
                  <a:moveTo>
                    <a:pt x="0" y="1281234"/>
                  </a:moveTo>
                  <a:lnTo>
                    <a:pt x="1879091" y="1281234"/>
                  </a:lnTo>
                  <a:lnTo>
                    <a:pt x="1879091" y="0"/>
                  </a:lnTo>
                  <a:lnTo>
                    <a:pt x="0" y="0"/>
                  </a:lnTo>
                  <a:lnTo>
                    <a:pt x="0" y="1281234"/>
                  </a:lnTo>
                  <a:close/>
                </a:path>
              </a:pathLst>
            </a:custGeom>
            <a:solidFill>
              <a:srgbClr val="0D7377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28212"/>
              <a:ext cx="1879600" cy="1619885"/>
            </a:xfrm>
            <a:custGeom>
              <a:avLst/>
              <a:gdLst/>
              <a:ahLst/>
              <a:cxnLst/>
              <a:rect l="l" t="t" r="r" b="b"/>
              <a:pathLst>
                <a:path w="1879600" h="1619885">
                  <a:moveTo>
                    <a:pt x="1879091" y="1619859"/>
                  </a:moveTo>
                  <a:lnTo>
                    <a:pt x="187909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 descr=""/>
          <p:cNvGrpSpPr/>
          <p:nvPr/>
        </p:nvGrpSpPr>
        <p:grpSpPr>
          <a:xfrm>
            <a:off x="437128" y="1004945"/>
            <a:ext cx="132080" cy="2438400"/>
            <a:chOff x="437128" y="1004945"/>
            <a:chExt cx="132080" cy="2438400"/>
          </a:xfrm>
        </p:grpSpPr>
        <p:sp>
          <p:nvSpPr>
            <p:cNvPr id="14" name="object 14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118872" y="0"/>
                  </a:moveTo>
                  <a:lnTo>
                    <a:pt x="0" y="0"/>
                  </a:lnTo>
                  <a:lnTo>
                    <a:pt x="0" y="2425319"/>
                  </a:lnTo>
                  <a:lnTo>
                    <a:pt x="118872" y="242531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0" y="2425319"/>
                  </a:moveTo>
                  <a:lnTo>
                    <a:pt x="118872" y="242531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25319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737743" y="942352"/>
            <a:ext cx="2788920" cy="1125855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7200" spc="-20"/>
              <a:t>Gracias</a:t>
            </a:r>
            <a:endParaRPr sz="7200"/>
          </a:p>
        </p:txBody>
      </p:sp>
      <p:sp>
        <p:nvSpPr>
          <p:cNvPr id="17" name="object 17" descr=""/>
          <p:cNvSpPr txBox="1"/>
          <p:nvPr/>
        </p:nvSpPr>
        <p:spPr>
          <a:xfrm>
            <a:off x="737743" y="2531236"/>
            <a:ext cx="2529840" cy="887094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200" spc="-30" b="1">
                <a:solidFill>
                  <a:srgbClr val="0D7377"/>
                </a:solidFill>
                <a:latin typeface="Calibri"/>
                <a:cs typeface="Calibri"/>
              </a:rPr>
              <a:t>Dr.</a:t>
            </a:r>
            <a:r>
              <a:rPr dirty="0" sz="2200" spc="-85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0D7377"/>
                </a:solidFill>
                <a:latin typeface="Calibri"/>
                <a:cs typeface="Calibri"/>
              </a:rPr>
              <a:t>Tito</a:t>
            </a:r>
            <a:r>
              <a:rPr dirty="0" sz="2200" spc="-50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0D7377"/>
                </a:solidFill>
                <a:latin typeface="Calibri"/>
                <a:cs typeface="Calibri"/>
              </a:rPr>
              <a:t>Goicochea</a:t>
            </a:r>
            <a:r>
              <a:rPr dirty="0" sz="2200" spc="-85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2200" spc="-25" b="1">
                <a:solidFill>
                  <a:srgbClr val="0D7377"/>
                </a:solidFill>
                <a:latin typeface="Calibri"/>
                <a:cs typeface="Calibri"/>
              </a:rPr>
              <a:t>M.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NEED</a:t>
            </a:r>
            <a:r>
              <a:rPr dirty="0" sz="1550" spc="8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-</a:t>
            </a:r>
            <a:r>
              <a:rPr dirty="0" sz="15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spc="-25" i="1">
                <a:solidFill>
                  <a:srgbClr val="D0E3F5"/>
                </a:solidFill>
                <a:latin typeface="Calibri"/>
                <a:cs typeface="Calibri"/>
              </a:rPr>
              <a:t>DSA</a:t>
            </a:r>
            <a:endParaRPr sz="1550">
              <a:latin typeface="Calibri"/>
              <a:cs typeface="Calibri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19" name="object 1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Dr. Tito Goicochea M.</dc:creator>
  <dc:subject>PptxGenJS Presentation</dc:subject>
  <dc:title>Lección 2 · CONOCIENDO A DIOS</dc:title>
  <dcterms:created xsi:type="dcterms:W3CDTF">2026-03-30T15:49:18Z</dcterms:created>
  <dcterms:modified xsi:type="dcterms:W3CDTF">2026-03-30T15:49:18Z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2026-03-15T00:00:00Z</vt:filetime>
  </property>
  <property fmtid="{D5CDD505-2E9C-101B-9397-08002B2CF9AE}" pid="3" name="LastSaved">
    <vt:filetime>2026-03-30T00:00:00Z</vt:filetime>
  </property>
</Properties>
</file>