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003C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28330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E87B1E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E87B1E"/>
                </a:solidFill>
              </a:rPr>
              <a:t>L</a:t>
            </a:r>
            <a:r>
              <a:rPr dirty="0" sz="1350" spc="-9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e</a:t>
            </a:r>
            <a:r>
              <a:rPr dirty="0" sz="1350" spc="-130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i</a:t>
            </a:r>
            <a:r>
              <a:rPr dirty="0" sz="1350" spc="-6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ó</a:t>
            </a:r>
            <a:r>
              <a:rPr dirty="0" sz="1350" spc="-10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n</a:t>
            </a:r>
            <a:r>
              <a:rPr dirty="0" sz="1350" spc="409">
                <a:solidFill>
                  <a:srgbClr val="E87B1E"/>
                </a:solidFill>
              </a:rPr>
              <a:t> </a:t>
            </a:r>
            <a:r>
              <a:rPr dirty="0" sz="1350" spc="-50">
                <a:solidFill>
                  <a:srgbClr val="E87B1E"/>
                </a:solidFill>
              </a:rPr>
              <a:t>1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3070860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125" b="1">
                <a:solidFill>
                  <a:srgbClr val="FFFFFF"/>
                </a:solidFill>
                <a:latin typeface="Calibri"/>
                <a:cs typeface="Calibri"/>
              </a:rPr>
              <a:t>EVALÚATE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4</a:t>
            </a:r>
            <a:r>
              <a:rPr dirty="0" sz="13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abril</a:t>
            </a:r>
            <a:r>
              <a:rPr dirty="0" sz="13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6289040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Para</a:t>
            </a:r>
            <a:r>
              <a:rPr dirty="0" sz="900" spc="-4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memorizar:</a:t>
            </a:r>
            <a:r>
              <a:rPr dirty="0" sz="900" spc="-2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"Como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Padre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dirty="0" sz="1150" spc="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amó,</a:t>
            </a:r>
            <a:r>
              <a:rPr dirty="0" sz="1150" spc="-5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también yo los he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amado;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permaneced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150" spc="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amor."</a:t>
            </a:r>
            <a:r>
              <a:rPr dirty="0" sz="1150" spc="3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Juan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15:9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EFDF"/>
          </a:solidFill>
          <a:ln w="12711">
            <a:solidFill>
              <a:srgbClr val="E87B1E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003C7B"/>
                </a:solidFill>
                <a:latin typeface="Calibri"/>
                <a:cs typeface="Calibri"/>
              </a:rPr>
              <a:t>GPS:</a:t>
            </a:r>
            <a:r>
              <a:rPr dirty="0" sz="1550" spc="305" b="1">
                <a:solidFill>
                  <a:srgbClr val="003C7B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¿Cómo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describe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Dios</a:t>
            </a:r>
            <a:r>
              <a:rPr dirty="0" sz="1450" spc="-5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tu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relación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actual</a:t>
            </a:r>
            <a:r>
              <a:rPr dirty="0" sz="1450" spc="1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con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él,</a:t>
            </a:r>
            <a:r>
              <a:rPr dirty="0" sz="1450" spc="-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qué</a:t>
            </a:r>
            <a:r>
              <a:rPr dirty="0" sz="1450" spc="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necesitas</a:t>
            </a:r>
            <a:r>
              <a:rPr dirty="0" sz="1450" spc="-5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hacer</a:t>
            </a:r>
            <a:r>
              <a:rPr dirty="0" sz="1450" spc="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hoy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para</a:t>
            </a:r>
            <a:r>
              <a:rPr dirty="0" sz="1450" spc="-3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permanecer</a:t>
            </a:r>
            <a:r>
              <a:rPr dirty="0" sz="1450" spc="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conectado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a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la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Vid?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00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¿Cómo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calificarías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relación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momento: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fría,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tibia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genuinamente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viva?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llevó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conclusión?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¿Alguna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sentiste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espiritual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había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sido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intensa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pasado?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crees</a:t>
            </a:r>
            <a:r>
              <a:rPr dirty="0" sz="12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marcó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diferencia?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19710" marR="200660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Nuestra</a:t>
            </a:r>
            <a:r>
              <a:rPr dirty="0" sz="1200" spc="1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condición</a:t>
            </a:r>
            <a:r>
              <a:rPr dirty="0" sz="1200" spc="1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espiritual actual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254000" marR="239395" indent="10795">
              <a:lnSpc>
                <a:spcPct val="1008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Jesús,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Testigo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Fiel,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describe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honestidad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tibieza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laodicense: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ni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fríos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ni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calientes,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autosuficientes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sin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percibir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verdadera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necesidad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espiritual.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Apocalipsis</a:t>
            </a:r>
            <a:r>
              <a:rPr dirty="0" sz="1150" spc="6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3:14-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17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55295" marR="32702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1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3:14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Testigo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miente: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Testigo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Fiel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Verdadero.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diagnóstico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exacto:</a:t>
                      </a:r>
                      <a:r>
                        <a:rPr dirty="0" sz="1150" spc="-7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conoce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50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3:15-16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Tibieza: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mayor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peligro: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somos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fríos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calientes.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Dedicamos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poco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creyendo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suficiente,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tibieza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resulta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repugnante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profundamente.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1082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2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3:17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Autoengaño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espiritual: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Pensamos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necesitamos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nada,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somos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miserables,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pobres,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ciegos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desnudos.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orgullo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impide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condición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delante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93370" marR="280035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reprensión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amorosa</a:t>
            </a:r>
            <a:r>
              <a:rPr dirty="0" sz="1200" spc="1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211454" marR="183515" indent="-6985">
              <a:lnSpc>
                <a:spcPct val="1008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Porque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ama,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reprende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ofrece todo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necesitamos: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genuina,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justicia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Cristo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visión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espiritual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salir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condición laodicense.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Apocalipsis</a:t>
            </a:r>
            <a:r>
              <a:rPr dirty="0" sz="1150" spc="6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3:18-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20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4591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3:18</a:t>
                      </a:r>
                      <a:r>
                        <a:rPr dirty="0" sz="1150" spc="27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remedio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divino: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ofrece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refinado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(fe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genuina),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vestiduras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blancas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(justicia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Cristo)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colirio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(discernimiento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espiritual).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dones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gratuitos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quienes reconocen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necesidad.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38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1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3:19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reprensión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amor: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reprende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disciplina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corrección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rechazo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urgente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arrepentirnos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celo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transformar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41910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3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3:20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6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puerta: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universo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puerta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pidiendo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entrar.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respuesta;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iniciativa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divina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precede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 decisión.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40029" marR="226060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Permanecer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Cristo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como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estilo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vida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950">
              <a:latin typeface="Calibri"/>
              <a:cs typeface="Calibri"/>
            </a:endParaRPr>
          </a:p>
          <a:p>
            <a:pPr algn="ctr" marL="12700">
              <a:lnSpc>
                <a:spcPct val="1000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describe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vida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espiritual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endParaRPr sz="1000">
              <a:latin typeface="Calibri"/>
              <a:cs typeface="Calibri"/>
            </a:endParaRPr>
          </a:p>
          <a:p>
            <a:pPr algn="ctr" marL="15240">
              <a:lnSpc>
                <a:spcPct val="100000"/>
              </a:lnSpc>
              <a:spcBef>
                <a:spcPts val="25"/>
              </a:spcBef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ramas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conectadas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 la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Vid.</a:t>
            </a:r>
            <a:endParaRPr sz="1000">
              <a:latin typeface="Calibri"/>
              <a:cs typeface="Calibri"/>
            </a:endParaRPr>
          </a:p>
          <a:p>
            <a:pPr algn="ctr" marL="212725" marR="192405" indent="3175">
              <a:lnSpc>
                <a:spcPct val="99200"/>
              </a:lnSpc>
              <a:spcBef>
                <a:spcPts val="40"/>
              </a:spcBef>
            </a:pP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Permanecer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él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esfuerzo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humano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amor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produce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fruto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real.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  <a:spcBef>
                <a:spcPts val="5"/>
              </a:spcBef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Juan</a:t>
            </a:r>
            <a:r>
              <a:rPr dirty="0" sz="1150" spc="1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15:1-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11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4318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3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15:1-3</a:t>
                      </a:r>
                      <a:r>
                        <a:rPr dirty="0" sz="1150" spc="2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Vid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viñador: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verdadera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Viñador.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 depende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conexión;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fuera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podemos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nada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valor eterno.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060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15:4-6</a:t>
                      </a:r>
                      <a:r>
                        <a:rPr dirty="0" sz="1150" spc="2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Permanecer: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principio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vida: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'permanecer'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repite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diez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veces.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Vivir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significa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mantener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conexión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constante con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él,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rama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savia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432434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15:7-11</a:t>
                      </a:r>
                      <a:r>
                        <a:rPr dirty="0" sz="1150" spc="27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Fruto,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gozo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amor:</a:t>
                      </a:r>
                      <a:r>
                        <a:rPr dirty="0" sz="1150" spc="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permanecer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respondida,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fruto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abundante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gozo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completo.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norma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impuesta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natural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428625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"'Permaneced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mí,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yo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vosotros'.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Permanecer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Cristo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significa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constante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recepción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Espíritu,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entrega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reservas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servicio.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canal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 comunicación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debe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estar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continuamente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 abierto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entre el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hombre y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Dios."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marL="528320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Deseado</a:t>
            </a:r>
            <a:r>
              <a:rPr dirty="0" sz="1000" spc="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todas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las</a:t>
            </a:r>
            <a:r>
              <a:rPr dirty="0" sz="1000" spc="1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gentes,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p.</a:t>
            </a:r>
            <a:r>
              <a:rPr dirty="0" sz="1000" spc="15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676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3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7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área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concreta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reconoces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señales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tibieza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autosuficiencia?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34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concreto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pidiendo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hagas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hoy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abrir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puerta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profunda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59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práctica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concreta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incorporar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semana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mantener</a:t>
                      </a:r>
                      <a:r>
                        <a:rPr dirty="0" sz="1200" spc="1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conexión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genuina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E87B1E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713674"/>
            <a:ext cx="553339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evaluaré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honestamente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relación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pediré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revitalice.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2" name="object 22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EFD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58989" y="2768345"/>
            <a:ext cx="600202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Separaré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tiempo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leer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genuino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deseo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permanecer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Cristo.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0" name="object 30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158989" y="3823677"/>
            <a:ext cx="552640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cercano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está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transformando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espiritual.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8" name="object 3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E87B1E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E87B1E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E87B1E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1 · EVALÚATE</dc:title>
  <dcterms:created xsi:type="dcterms:W3CDTF">2026-03-30T15:49:47Z</dcterms:created>
  <dcterms:modified xsi:type="dcterms:W3CDTF">2026-03-30T15:49:47Z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