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4110" r:id="rId1"/>
    <p:sldMasterId id="2147484111" r:id="rId2"/>
  </p:sldMasterIdLst>
  <p:notesMasterIdLst>
    <p:notesMasterId r:id="rId18"/>
  </p:notesMasterIdLst>
  <p:sldIdLst>
    <p:sldId id="327" r:id="rId3"/>
    <p:sldId id="257" r:id="rId4"/>
    <p:sldId id="301" r:id="rId5"/>
    <p:sldId id="338" r:id="rId6"/>
    <p:sldId id="328" r:id="rId7"/>
    <p:sldId id="329" r:id="rId8"/>
    <p:sldId id="330" r:id="rId9"/>
    <p:sldId id="322" r:id="rId10"/>
    <p:sldId id="340" r:id="rId11"/>
    <p:sldId id="341" r:id="rId12"/>
    <p:sldId id="339" r:id="rId13"/>
    <p:sldId id="323" r:id="rId14"/>
    <p:sldId id="318" r:id="rId15"/>
    <p:sldId id="319" r:id="rId16"/>
    <p:sldId id="302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Lato" panose="020F0502020204030203" pitchFamily="34" charset="0"/>
      <p:regular r:id="rId23"/>
      <p:bold r:id="rId24"/>
      <p:italic r:id="rId25"/>
      <p:boldItalic r:id="rId26"/>
    </p:embeddedFont>
    <p:embeddedFont>
      <p:font typeface="Lato Black" panose="020F0502020204030204" pitchFamily="34" charset="0"/>
      <p:bold r:id="rId27"/>
      <p:italic r:id="rId28"/>
      <p:boldItalic r:id="rId29"/>
    </p:embeddedFont>
    <p:embeddedFont>
      <p:font typeface="Lato Light" panose="020F0302020204030204" pitchFamily="34" charset="0"/>
      <p:regular r:id="rId30"/>
      <p:bold r:id="rId31"/>
      <p:italic r:id="rId32"/>
      <p:boldItalic r:id="rId33"/>
    </p:embeddedFont>
    <p:embeddedFont>
      <p:font typeface="Montserrat" pitchFamily="2" charset="77"/>
      <p:regular r:id="rId34"/>
      <p:bold r:id="rId35"/>
      <p:italic r:id="rId36"/>
      <p:boldItalic r:id="rId37"/>
    </p:embeddedFont>
    <p:embeddedFont>
      <p:font typeface="Roboto Medium" panose="02000000000000000000" pitchFamily="2" charset="0"/>
      <p:regular r:id="rId38"/>
      <p:bold r:id="rId39"/>
      <p:italic r:id="rId40"/>
      <p:boldItalic r:id="rId41"/>
    </p:embeddedFont>
    <p:embeddedFont>
      <p:font typeface="Roboto Thin" panose="02000000000000000000" pitchFamily="2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90E1"/>
    <a:srgbClr val="0156A3"/>
    <a:srgbClr val="445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D8BBCD-3564-B040-A794-42BBBCE1C22D}" v="2280" dt="2022-12-14T15:50:46.0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13"/>
    <p:restoredTop sz="94427"/>
  </p:normalViewPr>
  <p:slideViewPr>
    <p:cSldViewPr snapToGrid="0">
      <p:cViewPr varScale="1">
        <p:scale>
          <a:sx n="102" d="100"/>
          <a:sy n="102" d="100"/>
        </p:scale>
        <p:origin x="19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font" Target="fonts/font21.fntdata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42" Type="http://schemas.openxmlformats.org/officeDocument/2006/relationships/font" Target="fonts/font24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11.fntdata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font" Target="fonts/font19.fntdata"/><Relationship Id="rId40" Type="http://schemas.openxmlformats.org/officeDocument/2006/relationships/font" Target="fonts/font22.fntdata"/><Relationship Id="rId45" Type="http://schemas.openxmlformats.org/officeDocument/2006/relationships/font" Target="fonts/font27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font" Target="fonts/font18.fntdata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4" Type="http://schemas.openxmlformats.org/officeDocument/2006/relationships/font" Target="fonts/font2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43" Type="http://schemas.openxmlformats.org/officeDocument/2006/relationships/font" Target="fonts/font25.fntdata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microsoft.com/office/2015/10/relationships/revisionInfo" Target="revisionInfo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font" Target="fonts/font20.fntdata"/><Relationship Id="rId46" Type="http://schemas.openxmlformats.org/officeDocument/2006/relationships/presProps" Target="presProps.xml"/><Relationship Id="rId20" Type="http://schemas.openxmlformats.org/officeDocument/2006/relationships/font" Target="fonts/font2.fntdata"/><Relationship Id="rId41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to Goicochea Malaver" userId="6ea44b87-902a-48f5-aa0d-d6a35501ea54" providerId="ADAL" clId="{5206E4BD-B880-4540-B524-95726494D5D4}"/>
    <pc:docChg chg="modSld">
      <pc:chgData name="Tito Goicochea Malaver" userId="6ea44b87-902a-48f5-aa0d-d6a35501ea54" providerId="ADAL" clId="{5206E4BD-B880-4540-B524-95726494D5D4}" dt="2022-12-13T12:57:53.612" v="93" actId="20577"/>
      <pc:docMkLst>
        <pc:docMk/>
      </pc:docMkLst>
      <pc:sldChg chg="modSp mod">
        <pc:chgData name="Tito Goicochea Malaver" userId="6ea44b87-902a-48f5-aa0d-d6a35501ea54" providerId="ADAL" clId="{5206E4BD-B880-4540-B524-95726494D5D4}" dt="2022-12-13T12:57:39.438" v="91" actId="14100"/>
        <pc:sldMkLst>
          <pc:docMk/>
          <pc:sldMk cId="195307204" sldId="322"/>
        </pc:sldMkLst>
        <pc:spChg chg="mod">
          <ac:chgData name="Tito Goicochea Malaver" userId="6ea44b87-902a-48f5-aa0d-d6a35501ea54" providerId="ADAL" clId="{5206E4BD-B880-4540-B524-95726494D5D4}" dt="2022-12-13T12:57:39.438" v="91" actId="14100"/>
          <ac:spMkLst>
            <pc:docMk/>
            <pc:sldMk cId="195307204" sldId="322"/>
            <ac:spMk id="16" creationId="{842127E2-F46B-73C8-09B5-F1473FC44BC4}"/>
          </ac:spMkLst>
        </pc:spChg>
      </pc:sldChg>
      <pc:sldChg chg="modSp">
        <pc:chgData name="Tito Goicochea Malaver" userId="6ea44b87-902a-48f5-aa0d-d6a35501ea54" providerId="ADAL" clId="{5206E4BD-B880-4540-B524-95726494D5D4}" dt="2022-12-13T12:57:53.612" v="93" actId="20577"/>
        <pc:sldMkLst>
          <pc:docMk/>
          <pc:sldMk cId="1057146243" sldId="338"/>
        </pc:sldMkLst>
        <pc:spChg chg="mod">
          <ac:chgData name="Tito Goicochea Malaver" userId="6ea44b87-902a-48f5-aa0d-d6a35501ea54" providerId="ADAL" clId="{5206E4BD-B880-4540-B524-95726494D5D4}" dt="2022-12-13T12:57:53.612" v="93" actId="20577"/>
          <ac:spMkLst>
            <pc:docMk/>
            <pc:sldMk cId="1057146243" sldId="338"/>
            <ac:spMk id="16" creationId="{A7C6BE72-A1AD-62C6-E8D2-D958BA6A42F0}"/>
          </ac:spMkLst>
        </pc:spChg>
      </pc:sldChg>
    </pc:docChg>
  </pc:docChgLst>
  <pc:docChgLst>
    <pc:chgData name="Tito Goicochea Malaver" userId="6ea44b87-902a-48f5-aa0d-d6a35501ea54" providerId="ADAL" clId="{0B6D84D6-876A-9E46-B84F-7CA9AD36BAB7}"/>
    <pc:docChg chg="undo custSel addSld delSld modSld sldOrd">
      <pc:chgData name="Tito Goicochea Malaver" userId="6ea44b87-902a-48f5-aa0d-d6a35501ea54" providerId="ADAL" clId="{0B6D84D6-876A-9E46-B84F-7CA9AD36BAB7}" dt="2022-11-24T20:52:08.730" v="2367" actId="20577"/>
      <pc:docMkLst>
        <pc:docMk/>
      </pc:docMkLst>
      <pc:sldChg chg="modSp mod">
        <pc:chgData name="Tito Goicochea Malaver" userId="6ea44b87-902a-48f5-aa0d-d6a35501ea54" providerId="ADAL" clId="{0B6D84D6-876A-9E46-B84F-7CA9AD36BAB7}" dt="2022-11-24T13:24:59.692" v="60" actId="20577"/>
        <pc:sldMkLst>
          <pc:docMk/>
          <pc:sldMk cId="8946248" sldId="301"/>
        </pc:sldMkLst>
        <pc:spChg chg="mod">
          <ac:chgData name="Tito Goicochea Malaver" userId="6ea44b87-902a-48f5-aa0d-d6a35501ea54" providerId="ADAL" clId="{0B6D84D6-876A-9E46-B84F-7CA9AD36BAB7}" dt="2022-11-24T13:24:59.692" v="60" actId="20577"/>
          <ac:spMkLst>
            <pc:docMk/>
            <pc:sldMk cId="8946248" sldId="301"/>
            <ac:spMk id="4" creationId="{40D7B9AB-545B-3EE3-BCE2-8F9AABF67BDB}"/>
          </ac:spMkLst>
        </pc:spChg>
        <pc:spChg chg="mod">
          <ac:chgData name="Tito Goicochea Malaver" userId="6ea44b87-902a-48f5-aa0d-d6a35501ea54" providerId="ADAL" clId="{0B6D84D6-876A-9E46-B84F-7CA9AD36BAB7}" dt="2022-11-24T13:24:47.017" v="38" actId="20577"/>
          <ac:spMkLst>
            <pc:docMk/>
            <pc:sldMk cId="8946248" sldId="301"/>
            <ac:spMk id="7" creationId="{71AF71EF-D962-4D59-BEBE-ADADD93A257A}"/>
          </ac:spMkLst>
        </pc:spChg>
      </pc:sldChg>
      <pc:sldChg chg="modSp mod">
        <pc:chgData name="Tito Goicochea Malaver" userId="6ea44b87-902a-48f5-aa0d-d6a35501ea54" providerId="ADAL" clId="{0B6D84D6-876A-9E46-B84F-7CA9AD36BAB7}" dt="2022-11-24T14:05:21.449" v="744" actId="1076"/>
        <pc:sldMkLst>
          <pc:docMk/>
          <pc:sldMk cId="3226392963" sldId="318"/>
        </pc:sldMkLst>
        <pc:spChg chg="mod">
          <ac:chgData name="Tito Goicochea Malaver" userId="6ea44b87-902a-48f5-aa0d-d6a35501ea54" providerId="ADAL" clId="{0B6D84D6-876A-9E46-B84F-7CA9AD36BAB7}" dt="2022-11-24T14:05:21.449" v="744" actId="1076"/>
          <ac:spMkLst>
            <pc:docMk/>
            <pc:sldMk cId="3226392963" sldId="318"/>
            <ac:spMk id="6" creationId="{026823ED-07E1-DE13-BF86-0CF53B7F041C}"/>
          </ac:spMkLst>
        </pc:spChg>
        <pc:spChg chg="mod">
          <ac:chgData name="Tito Goicochea Malaver" userId="6ea44b87-902a-48f5-aa0d-d6a35501ea54" providerId="ADAL" clId="{0B6D84D6-876A-9E46-B84F-7CA9AD36BAB7}" dt="2022-11-24T14:05:18.069" v="743" actId="1076"/>
          <ac:spMkLst>
            <pc:docMk/>
            <pc:sldMk cId="3226392963" sldId="318"/>
            <ac:spMk id="7" creationId="{187D4CFC-1F5B-58BF-67AC-29468B4401F5}"/>
          </ac:spMkLst>
        </pc:spChg>
      </pc:sldChg>
      <pc:sldChg chg="modSp mod">
        <pc:chgData name="Tito Goicochea Malaver" userId="6ea44b87-902a-48f5-aa0d-d6a35501ea54" providerId="ADAL" clId="{0B6D84D6-876A-9E46-B84F-7CA9AD36BAB7}" dt="2022-11-24T20:47:38.225" v="2360" actId="14100"/>
        <pc:sldMkLst>
          <pc:docMk/>
          <pc:sldMk cId="2852357032" sldId="319"/>
        </pc:sldMkLst>
        <pc:spChg chg="mod">
          <ac:chgData name="Tito Goicochea Malaver" userId="6ea44b87-902a-48f5-aa0d-d6a35501ea54" providerId="ADAL" clId="{0B6D84D6-876A-9E46-B84F-7CA9AD36BAB7}" dt="2022-11-24T20:47:38.225" v="2360" actId="14100"/>
          <ac:spMkLst>
            <pc:docMk/>
            <pc:sldMk cId="2852357032" sldId="319"/>
            <ac:spMk id="16" creationId="{9D7A4A9D-72EB-05DE-254B-715526ABA457}"/>
          </ac:spMkLst>
        </pc:spChg>
      </pc:sldChg>
      <pc:sldChg chg="addSp modSp mod modAnim">
        <pc:chgData name="Tito Goicochea Malaver" userId="6ea44b87-902a-48f5-aa0d-d6a35501ea54" providerId="ADAL" clId="{0B6D84D6-876A-9E46-B84F-7CA9AD36BAB7}" dt="2022-11-24T20:52:08.730" v="2367" actId="20577"/>
        <pc:sldMkLst>
          <pc:docMk/>
          <pc:sldMk cId="195307204" sldId="322"/>
        </pc:sldMkLst>
        <pc:spChg chg="add mod">
          <ac:chgData name="Tito Goicochea Malaver" userId="6ea44b87-902a-48f5-aa0d-d6a35501ea54" providerId="ADAL" clId="{0B6D84D6-876A-9E46-B84F-7CA9AD36BAB7}" dt="2022-11-24T20:26:22.736" v="2048" actId="1076"/>
          <ac:spMkLst>
            <pc:docMk/>
            <pc:sldMk cId="195307204" sldId="322"/>
            <ac:spMk id="5" creationId="{B7D0490F-56B4-5949-0913-685782DE4DFD}"/>
          </ac:spMkLst>
        </pc:spChg>
        <pc:graphicFrameChg chg="mod modGraphic">
          <ac:chgData name="Tito Goicochea Malaver" userId="6ea44b87-902a-48f5-aa0d-d6a35501ea54" providerId="ADAL" clId="{0B6D84D6-876A-9E46-B84F-7CA9AD36BAB7}" dt="2022-11-24T20:52:08.730" v="2367" actId="20577"/>
          <ac:graphicFrameMkLst>
            <pc:docMk/>
            <pc:sldMk cId="195307204" sldId="322"/>
            <ac:graphicFrameMk id="7" creationId="{B2EA978A-B1A1-B750-5F04-ED9E60926467}"/>
          </ac:graphicFrameMkLst>
        </pc:graphicFrameChg>
      </pc:sldChg>
      <pc:sldChg chg="addSp delSp modSp mod delAnim modAnim">
        <pc:chgData name="Tito Goicochea Malaver" userId="6ea44b87-902a-48f5-aa0d-d6a35501ea54" providerId="ADAL" clId="{0B6D84D6-876A-9E46-B84F-7CA9AD36BAB7}" dt="2022-11-24T17:38:55.668" v="1868" actId="20577"/>
        <pc:sldMkLst>
          <pc:docMk/>
          <pc:sldMk cId="910544019" sldId="328"/>
        </pc:sldMkLst>
        <pc:spChg chg="del">
          <ac:chgData name="Tito Goicochea Malaver" userId="6ea44b87-902a-48f5-aa0d-d6a35501ea54" providerId="ADAL" clId="{0B6D84D6-876A-9E46-B84F-7CA9AD36BAB7}" dt="2022-11-24T13:29:44.763" v="119" actId="478"/>
          <ac:spMkLst>
            <pc:docMk/>
            <pc:sldMk cId="910544019" sldId="328"/>
            <ac:spMk id="6" creationId="{3788CDB1-18DC-33C1-7EB4-82105FEC7A15}"/>
          </ac:spMkLst>
        </pc:spChg>
        <pc:spChg chg="mod">
          <ac:chgData name="Tito Goicochea Malaver" userId="6ea44b87-902a-48f5-aa0d-d6a35501ea54" providerId="ADAL" clId="{0B6D84D6-876A-9E46-B84F-7CA9AD36BAB7}" dt="2022-11-24T13:25:17.167" v="87" actId="20577"/>
          <ac:spMkLst>
            <pc:docMk/>
            <pc:sldMk cId="910544019" sldId="328"/>
            <ac:spMk id="7" creationId="{2B4CEA86-6CC5-6278-F4E1-641D37287AAE}"/>
          </ac:spMkLst>
        </pc:spChg>
        <pc:spChg chg="mod">
          <ac:chgData name="Tito Goicochea Malaver" userId="6ea44b87-902a-48f5-aa0d-d6a35501ea54" providerId="ADAL" clId="{0B6D84D6-876A-9E46-B84F-7CA9AD36BAB7}" dt="2022-11-24T13:26:07.534" v="94" actId="20577"/>
          <ac:spMkLst>
            <pc:docMk/>
            <pc:sldMk cId="910544019" sldId="328"/>
            <ac:spMk id="8" creationId="{D92B7E88-1FD3-1021-FFF9-81CEAD5B0E4E}"/>
          </ac:spMkLst>
        </pc:spChg>
        <pc:spChg chg="del">
          <ac:chgData name="Tito Goicochea Malaver" userId="6ea44b87-902a-48f5-aa0d-d6a35501ea54" providerId="ADAL" clId="{0B6D84D6-876A-9E46-B84F-7CA9AD36BAB7}" dt="2022-11-24T13:29:44.763" v="119" actId="478"/>
          <ac:spMkLst>
            <pc:docMk/>
            <pc:sldMk cId="910544019" sldId="328"/>
            <ac:spMk id="9" creationId="{F4CFB4E8-36AC-F05C-FF19-9782F270C889}"/>
          </ac:spMkLst>
        </pc:spChg>
        <pc:spChg chg="del">
          <ac:chgData name="Tito Goicochea Malaver" userId="6ea44b87-902a-48f5-aa0d-d6a35501ea54" providerId="ADAL" clId="{0B6D84D6-876A-9E46-B84F-7CA9AD36BAB7}" dt="2022-11-24T13:29:44.763" v="119" actId="478"/>
          <ac:spMkLst>
            <pc:docMk/>
            <pc:sldMk cId="910544019" sldId="328"/>
            <ac:spMk id="10" creationId="{5FDE4A2D-E5EC-B533-A341-DE53E1A191CA}"/>
          </ac:spMkLst>
        </pc:spChg>
        <pc:spChg chg="add mod">
          <ac:chgData name="Tito Goicochea Malaver" userId="6ea44b87-902a-48f5-aa0d-d6a35501ea54" providerId="ADAL" clId="{0B6D84D6-876A-9E46-B84F-7CA9AD36BAB7}" dt="2022-11-24T13:29:45.913" v="120"/>
          <ac:spMkLst>
            <pc:docMk/>
            <pc:sldMk cId="910544019" sldId="328"/>
            <ac:spMk id="11" creationId="{9430586E-17F5-A088-B0E6-EC33672FF496}"/>
          </ac:spMkLst>
        </pc:spChg>
        <pc:spChg chg="del">
          <ac:chgData name="Tito Goicochea Malaver" userId="6ea44b87-902a-48f5-aa0d-d6a35501ea54" providerId="ADAL" clId="{0B6D84D6-876A-9E46-B84F-7CA9AD36BAB7}" dt="2022-11-24T13:29:44.763" v="119" actId="478"/>
          <ac:spMkLst>
            <pc:docMk/>
            <pc:sldMk cId="910544019" sldId="328"/>
            <ac:spMk id="12" creationId="{DB2A894C-4B1A-D624-5C53-C3C40162A6A7}"/>
          </ac:spMkLst>
        </pc:spChg>
        <pc:spChg chg="add mod">
          <ac:chgData name="Tito Goicochea Malaver" userId="6ea44b87-902a-48f5-aa0d-d6a35501ea54" providerId="ADAL" clId="{0B6D84D6-876A-9E46-B84F-7CA9AD36BAB7}" dt="2022-11-24T13:32:29.971" v="142" actId="1035"/>
          <ac:spMkLst>
            <pc:docMk/>
            <pc:sldMk cId="910544019" sldId="328"/>
            <ac:spMk id="13" creationId="{909BB779-889F-860A-D663-4998FE8B0FB5}"/>
          </ac:spMkLst>
        </pc:spChg>
        <pc:spChg chg="del">
          <ac:chgData name="Tito Goicochea Malaver" userId="6ea44b87-902a-48f5-aa0d-d6a35501ea54" providerId="ADAL" clId="{0B6D84D6-876A-9E46-B84F-7CA9AD36BAB7}" dt="2022-11-24T13:29:44.763" v="119" actId="478"/>
          <ac:spMkLst>
            <pc:docMk/>
            <pc:sldMk cId="910544019" sldId="328"/>
            <ac:spMk id="14" creationId="{97DCCF19-7775-E49B-FAC6-A8603F40379F}"/>
          </ac:spMkLst>
        </pc:spChg>
        <pc:spChg chg="add mod">
          <ac:chgData name="Tito Goicochea Malaver" userId="6ea44b87-902a-48f5-aa0d-d6a35501ea54" providerId="ADAL" clId="{0B6D84D6-876A-9E46-B84F-7CA9AD36BAB7}" dt="2022-11-24T13:29:45.913" v="120"/>
          <ac:spMkLst>
            <pc:docMk/>
            <pc:sldMk cId="910544019" sldId="328"/>
            <ac:spMk id="15" creationId="{B82F38C5-1817-FAF8-1589-8BE2BCCCF267}"/>
          </ac:spMkLst>
        </pc:spChg>
        <pc:spChg chg="del">
          <ac:chgData name="Tito Goicochea Malaver" userId="6ea44b87-902a-48f5-aa0d-d6a35501ea54" providerId="ADAL" clId="{0B6D84D6-876A-9E46-B84F-7CA9AD36BAB7}" dt="2022-11-24T13:29:44.763" v="119" actId="478"/>
          <ac:spMkLst>
            <pc:docMk/>
            <pc:sldMk cId="910544019" sldId="328"/>
            <ac:spMk id="16" creationId="{A7C6BE72-A1AD-62C6-E8D2-D958BA6A42F0}"/>
          </ac:spMkLst>
        </pc:spChg>
        <pc:spChg chg="add mod">
          <ac:chgData name="Tito Goicochea Malaver" userId="6ea44b87-902a-48f5-aa0d-d6a35501ea54" providerId="ADAL" clId="{0B6D84D6-876A-9E46-B84F-7CA9AD36BAB7}" dt="2022-11-24T13:32:34.610" v="146" actId="20577"/>
          <ac:spMkLst>
            <pc:docMk/>
            <pc:sldMk cId="910544019" sldId="328"/>
            <ac:spMk id="17" creationId="{54C1C6DE-B5D2-A028-8CE5-3380C270FEB9}"/>
          </ac:spMkLst>
        </pc:spChg>
        <pc:spChg chg="add mod">
          <ac:chgData name="Tito Goicochea Malaver" userId="6ea44b87-902a-48f5-aa0d-d6a35501ea54" providerId="ADAL" clId="{0B6D84D6-876A-9E46-B84F-7CA9AD36BAB7}" dt="2022-11-24T13:41:02.331" v="700" actId="20577"/>
          <ac:spMkLst>
            <pc:docMk/>
            <pc:sldMk cId="910544019" sldId="328"/>
            <ac:spMk id="18" creationId="{367D823A-B02E-A437-984A-988CBDEFF573}"/>
          </ac:spMkLst>
        </pc:spChg>
        <pc:spChg chg="add mod">
          <ac:chgData name="Tito Goicochea Malaver" userId="6ea44b87-902a-48f5-aa0d-d6a35501ea54" providerId="ADAL" clId="{0B6D84D6-876A-9E46-B84F-7CA9AD36BAB7}" dt="2022-11-24T15:34:11.249" v="1106" actId="404"/>
          <ac:spMkLst>
            <pc:docMk/>
            <pc:sldMk cId="910544019" sldId="328"/>
            <ac:spMk id="19" creationId="{3E8F4D9E-8D84-3459-5253-895B7977AD6A}"/>
          </ac:spMkLst>
        </pc:spChg>
        <pc:spChg chg="add mod">
          <ac:chgData name="Tito Goicochea Malaver" userId="6ea44b87-902a-48f5-aa0d-d6a35501ea54" providerId="ADAL" clId="{0B6D84D6-876A-9E46-B84F-7CA9AD36BAB7}" dt="2022-11-24T17:38:55.668" v="1868" actId="20577"/>
          <ac:spMkLst>
            <pc:docMk/>
            <pc:sldMk cId="910544019" sldId="328"/>
            <ac:spMk id="20" creationId="{80CC09F8-85B4-77B9-D7F6-6720493DD06A}"/>
          </ac:spMkLst>
        </pc:spChg>
        <pc:spChg chg="add del mod">
          <ac:chgData name="Tito Goicochea Malaver" userId="6ea44b87-902a-48f5-aa0d-d6a35501ea54" providerId="ADAL" clId="{0B6D84D6-876A-9E46-B84F-7CA9AD36BAB7}" dt="2022-11-24T17:34:00.417" v="1853" actId="478"/>
          <ac:spMkLst>
            <pc:docMk/>
            <pc:sldMk cId="910544019" sldId="328"/>
            <ac:spMk id="21" creationId="{291AC046-A1DA-A6A0-546E-2E6654BCCC60}"/>
          </ac:spMkLst>
        </pc:spChg>
      </pc:sldChg>
      <pc:sldChg chg="modSp mod">
        <pc:chgData name="Tito Goicochea Malaver" userId="6ea44b87-902a-48f5-aa0d-d6a35501ea54" providerId="ADAL" clId="{0B6D84D6-876A-9E46-B84F-7CA9AD36BAB7}" dt="2022-11-24T14:07:47.353" v="973" actId="1076"/>
        <pc:sldMkLst>
          <pc:docMk/>
          <pc:sldMk cId="3154185405" sldId="330"/>
        </pc:sldMkLst>
        <pc:spChg chg="mod">
          <ac:chgData name="Tito Goicochea Malaver" userId="6ea44b87-902a-48f5-aa0d-d6a35501ea54" providerId="ADAL" clId="{0B6D84D6-876A-9E46-B84F-7CA9AD36BAB7}" dt="2022-11-24T14:07:38.884" v="971" actId="1076"/>
          <ac:spMkLst>
            <pc:docMk/>
            <pc:sldMk cId="3154185405" sldId="330"/>
            <ac:spMk id="4" creationId="{C9572286-CAB0-6605-9B13-D4FC23BBFBD2}"/>
          </ac:spMkLst>
        </pc:spChg>
        <pc:spChg chg="mod">
          <ac:chgData name="Tito Goicochea Malaver" userId="6ea44b87-902a-48f5-aa0d-d6a35501ea54" providerId="ADAL" clId="{0B6D84D6-876A-9E46-B84F-7CA9AD36BAB7}" dt="2022-11-24T14:07:47.353" v="973" actId="1076"/>
          <ac:spMkLst>
            <pc:docMk/>
            <pc:sldMk cId="3154185405" sldId="330"/>
            <ac:spMk id="5" creationId="{A0D98524-E3B8-BB8B-52CE-8A5A25854826}"/>
          </ac:spMkLst>
        </pc:spChg>
      </pc:sldChg>
      <pc:sldChg chg="del">
        <pc:chgData name="Tito Goicochea Malaver" userId="6ea44b87-902a-48f5-aa0d-d6a35501ea54" providerId="ADAL" clId="{0B6D84D6-876A-9E46-B84F-7CA9AD36BAB7}" dt="2022-11-24T17:29:31.124" v="1711" actId="2696"/>
        <pc:sldMkLst>
          <pc:docMk/>
          <pc:sldMk cId="36667768" sldId="333"/>
        </pc:sldMkLst>
      </pc:sldChg>
      <pc:sldChg chg="del">
        <pc:chgData name="Tito Goicochea Malaver" userId="6ea44b87-902a-48f5-aa0d-d6a35501ea54" providerId="ADAL" clId="{0B6D84D6-876A-9E46-B84F-7CA9AD36BAB7}" dt="2022-11-24T17:29:31.979" v="1712" actId="2696"/>
        <pc:sldMkLst>
          <pc:docMk/>
          <pc:sldMk cId="3719109355" sldId="334"/>
        </pc:sldMkLst>
      </pc:sldChg>
      <pc:sldChg chg="del">
        <pc:chgData name="Tito Goicochea Malaver" userId="6ea44b87-902a-48f5-aa0d-d6a35501ea54" providerId="ADAL" clId="{0B6D84D6-876A-9E46-B84F-7CA9AD36BAB7}" dt="2022-11-24T17:29:32.641" v="1713" actId="2696"/>
        <pc:sldMkLst>
          <pc:docMk/>
          <pc:sldMk cId="2014011682" sldId="335"/>
        </pc:sldMkLst>
      </pc:sldChg>
      <pc:sldChg chg="addSp delSp modSp add del mod">
        <pc:chgData name="Tito Goicochea Malaver" userId="6ea44b87-902a-48f5-aa0d-d6a35501ea54" providerId="ADAL" clId="{0B6D84D6-876A-9E46-B84F-7CA9AD36BAB7}" dt="2022-11-24T20:37:25.033" v="2127" actId="2696"/>
        <pc:sldMkLst>
          <pc:docMk/>
          <pc:sldMk cId="4182637691" sldId="337"/>
        </pc:sldMkLst>
        <pc:graphicFrameChg chg="add mod">
          <ac:chgData name="Tito Goicochea Malaver" userId="6ea44b87-902a-48f5-aa0d-d6a35501ea54" providerId="ADAL" clId="{0B6D84D6-876A-9E46-B84F-7CA9AD36BAB7}" dt="2022-11-24T20:28:23.776" v="2066"/>
          <ac:graphicFrameMkLst>
            <pc:docMk/>
            <pc:sldMk cId="4182637691" sldId="337"/>
            <ac:graphicFrameMk id="5" creationId="{A4F966CF-C450-714A-C13D-95368B72BBD9}"/>
          </ac:graphicFrameMkLst>
        </pc:graphicFrameChg>
        <pc:graphicFrameChg chg="del">
          <ac:chgData name="Tito Goicochea Malaver" userId="6ea44b87-902a-48f5-aa0d-d6a35501ea54" providerId="ADAL" clId="{0B6D84D6-876A-9E46-B84F-7CA9AD36BAB7}" dt="2022-11-24T20:28:13.317" v="2064" actId="478"/>
          <ac:graphicFrameMkLst>
            <pc:docMk/>
            <pc:sldMk cId="4182637691" sldId="337"/>
            <ac:graphicFrameMk id="7" creationId="{B2EA978A-B1A1-B750-5F04-ED9E60926467}"/>
          </ac:graphicFrameMkLst>
        </pc:graphicFrameChg>
      </pc:sldChg>
      <pc:sldChg chg="modSp mod ord modAnim">
        <pc:chgData name="Tito Goicochea Malaver" userId="6ea44b87-902a-48f5-aa0d-d6a35501ea54" providerId="ADAL" clId="{0B6D84D6-876A-9E46-B84F-7CA9AD36BAB7}" dt="2022-11-24T13:36:19.663" v="430" actId="20578"/>
        <pc:sldMkLst>
          <pc:docMk/>
          <pc:sldMk cId="1057146243" sldId="338"/>
        </pc:sldMkLst>
        <pc:spChg chg="mod">
          <ac:chgData name="Tito Goicochea Malaver" userId="6ea44b87-902a-48f5-aa0d-d6a35501ea54" providerId="ADAL" clId="{0B6D84D6-876A-9E46-B84F-7CA9AD36BAB7}" dt="2022-11-24T13:28:53.405" v="118" actId="1076"/>
          <ac:spMkLst>
            <pc:docMk/>
            <pc:sldMk cId="1057146243" sldId="338"/>
            <ac:spMk id="16" creationId="{A7C6BE72-A1AD-62C6-E8D2-D958BA6A42F0}"/>
          </ac:spMkLst>
        </pc:spChg>
      </pc:sldChg>
      <pc:sldChg chg="del">
        <pc:chgData name="Tito Goicochea Malaver" userId="6ea44b87-902a-48f5-aa0d-d6a35501ea54" providerId="ADAL" clId="{0B6D84D6-876A-9E46-B84F-7CA9AD36BAB7}" dt="2022-11-24T17:29:33.975" v="1714" actId="2696"/>
        <pc:sldMkLst>
          <pc:docMk/>
          <pc:sldMk cId="1365316684" sldId="340"/>
        </pc:sldMkLst>
      </pc:sldChg>
      <pc:sldChg chg="addSp delSp modSp add mod delAnim modAnim">
        <pc:chgData name="Tito Goicochea Malaver" userId="6ea44b87-902a-48f5-aa0d-d6a35501ea54" providerId="ADAL" clId="{0B6D84D6-876A-9E46-B84F-7CA9AD36BAB7}" dt="2022-11-24T20:39:14.871" v="2178" actId="207"/>
        <pc:sldMkLst>
          <pc:docMk/>
          <pc:sldMk cId="897562021" sldId="341"/>
        </pc:sldMkLst>
        <pc:spChg chg="mod">
          <ac:chgData name="Tito Goicochea Malaver" userId="6ea44b87-902a-48f5-aa0d-d6a35501ea54" providerId="ADAL" clId="{0B6D84D6-876A-9E46-B84F-7CA9AD36BAB7}" dt="2022-11-24T20:31:21.375" v="2080" actId="404"/>
          <ac:spMkLst>
            <pc:docMk/>
            <pc:sldMk cId="897562021" sldId="341"/>
            <ac:spMk id="2" creationId="{35CAD5FF-D14C-38B9-CBF0-0EFB5E100EAC}"/>
          </ac:spMkLst>
        </pc:spChg>
        <pc:spChg chg="del">
          <ac:chgData name="Tito Goicochea Malaver" userId="6ea44b87-902a-48f5-aa0d-d6a35501ea54" providerId="ADAL" clId="{0B6D84D6-876A-9E46-B84F-7CA9AD36BAB7}" dt="2022-11-24T20:25:22.544" v="2025" actId="478"/>
          <ac:spMkLst>
            <pc:docMk/>
            <pc:sldMk cId="897562021" sldId="341"/>
            <ac:spMk id="5" creationId="{B7D0490F-56B4-5949-0913-685782DE4DFD}"/>
          </ac:spMkLst>
        </pc:spChg>
        <pc:spChg chg="add mod">
          <ac:chgData name="Tito Goicochea Malaver" userId="6ea44b87-902a-48f5-aa0d-d6a35501ea54" providerId="ADAL" clId="{0B6D84D6-876A-9E46-B84F-7CA9AD36BAB7}" dt="2022-11-24T20:39:14.871" v="2178" actId="207"/>
          <ac:spMkLst>
            <pc:docMk/>
            <pc:sldMk cId="897562021" sldId="341"/>
            <ac:spMk id="6" creationId="{069C576D-3B14-7674-6CA5-C82530A9100F}"/>
          </ac:spMkLst>
        </pc:spChg>
        <pc:spChg chg="add del mod">
          <ac:chgData name="Tito Goicochea Malaver" userId="6ea44b87-902a-48f5-aa0d-d6a35501ea54" providerId="ADAL" clId="{0B6D84D6-876A-9E46-B84F-7CA9AD36BAB7}" dt="2022-11-24T20:27:57.337" v="2061"/>
          <ac:spMkLst>
            <pc:docMk/>
            <pc:sldMk cId="897562021" sldId="341"/>
            <ac:spMk id="8" creationId="{D96F8C20-9808-CFFC-9CB1-BF17F74810B7}"/>
          </ac:spMkLst>
        </pc:spChg>
        <pc:spChg chg="add mod">
          <ac:chgData name="Tito Goicochea Malaver" userId="6ea44b87-902a-48f5-aa0d-d6a35501ea54" providerId="ADAL" clId="{0B6D84D6-876A-9E46-B84F-7CA9AD36BAB7}" dt="2022-11-24T20:39:10.202" v="2176" actId="1076"/>
          <ac:spMkLst>
            <pc:docMk/>
            <pc:sldMk cId="897562021" sldId="341"/>
            <ac:spMk id="9" creationId="{27F42740-A919-9422-B48F-0F8D93728316}"/>
          </ac:spMkLst>
        </pc:spChg>
        <pc:graphicFrameChg chg="add del">
          <ac:chgData name="Tito Goicochea Malaver" userId="6ea44b87-902a-48f5-aa0d-d6a35501ea54" providerId="ADAL" clId="{0B6D84D6-876A-9E46-B84F-7CA9AD36BAB7}" dt="2022-11-24T20:28:21.104" v="2065" actId="21"/>
          <ac:graphicFrameMkLst>
            <pc:docMk/>
            <pc:sldMk cId="897562021" sldId="341"/>
            <ac:graphicFrameMk id="7" creationId="{B2EA978A-B1A1-B750-5F04-ED9E60926467}"/>
          </ac:graphicFrameMkLst>
        </pc:graphicFrameChg>
      </pc:sldChg>
      <pc:sldChg chg="add del">
        <pc:chgData name="Tito Goicochea Malaver" userId="6ea44b87-902a-48f5-aa0d-d6a35501ea54" providerId="ADAL" clId="{0B6D84D6-876A-9E46-B84F-7CA9AD36BAB7}" dt="2022-11-24T20:39:34.144" v="2180" actId="2696"/>
        <pc:sldMkLst>
          <pc:docMk/>
          <pc:sldMk cId="1303926532" sldId="342"/>
        </pc:sldMkLst>
      </pc:sldChg>
      <pc:sldChg chg="modSp add mod ord modAnim">
        <pc:chgData name="Tito Goicochea Malaver" userId="6ea44b87-902a-48f5-aa0d-d6a35501ea54" providerId="ADAL" clId="{0B6D84D6-876A-9E46-B84F-7CA9AD36BAB7}" dt="2022-11-24T20:46:17.556" v="2263" actId="20578"/>
        <pc:sldMkLst>
          <pc:docMk/>
          <pc:sldMk cId="2304391084" sldId="343"/>
        </pc:sldMkLst>
        <pc:spChg chg="mod">
          <ac:chgData name="Tito Goicochea Malaver" userId="6ea44b87-902a-48f5-aa0d-d6a35501ea54" providerId="ADAL" clId="{0B6D84D6-876A-9E46-B84F-7CA9AD36BAB7}" dt="2022-11-24T20:44:58.687" v="2262" actId="14100"/>
          <ac:spMkLst>
            <pc:docMk/>
            <pc:sldMk cId="2304391084" sldId="343"/>
            <ac:spMk id="9" creationId="{27F42740-A919-9422-B48F-0F8D93728316}"/>
          </ac:spMkLst>
        </pc:spChg>
      </pc:sldChg>
    </pc:docChg>
  </pc:docChgLst>
  <pc:docChgLst>
    <pc:chgData name="Tito Goicochea Malaver" userId="6ea44b87-902a-48f5-aa0d-d6a35501ea54" providerId="ADAL" clId="{A80537A8-052E-9246-8A8E-7CF7CD9F31FC}"/>
    <pc:docChg chg="undo custSel addSld delSld modSld sldOrd">
      <pc:chgData name="Tito Goicochea Malaver" userId="6ea44b87-902a-48f5-aa0d-d6a35501ea54" providerId="ADAL" clId="{A80537A8-052E-9246-8A8E-7CF7CD9F31FC}" dt="2022-11-24T11:59:30.127" v="2294" actId="2696"/>
      <pc:docMkLst>
        <pc:docMk/>
      </pc:docMkLst>
      <pc:sldChg chg="modSp mod">
        <pc:chgData name="Tito Goicochea Malaver" userId="6ea44b87-902a-48f5-aa0d-d6a35501ea54" providerId="ADAL" clId="{A80537A8-052E-9246-8A8E-7CF7CD9F31FC}" dt="2022-11-17T10:29:42.751" v="6" actId="207"/>
        <pc:sldMkLst>
          <pc:docMk/>
          <pc:sldMk cId="0" sldId="257"/>
        </pc:sldMkLst>
        <pc:spChg chg="mod">
          <ac:chgData name="Tito Goicochea Malaver" userId="6ea44b87-902a-48f5-aa0d-d6a35501ea54" providerId="ADAL" clId="{A80537A8-052E-9246-8A8E-7CF7CD9F31FC}" dt="2022-11-17T10:29:42.751" v="6" actId="207"/>
          <ac:spMkLst>
            <pc:docMk/>
            <pc:sldMk cId="0" sldId="257"/>
            <ac:spMk id="9" creationId="{5C484CD5-605E-AAB0-4514-083CFE2BC7D7}"/>
          </ac:spMkLst>
        </pc:spChg>
      </pc:sldChg>
      <pc:sldChg chg="modSp mod">
        <pc:chgData name="Tito Goicochea Malaver" userId="6ea44b87-902a-48f5-aa0d-d6a35501ea54" providerId="ADAL" clId="{A80537A8-052E-9246-8A8E-7CF7CD9F31FC}" dt="2022-11-17T10:45:12.495" v="379" actId="404"/>
        <pc:sldMkLst>
          <pc:docMk/>
          <pc:sldMk cId="8946248" sldId="301"/>
        </pc:sldMkLst>
        <pc:spChg chg="mod">
          <ac:chgData name="Tito Goicochea Malaver" userId="6ea44b87-902a-48f5-aa0d-d6a35501ea54" providerId="ADAL" clId="{A80537A8-052E-9246-8A8E-7CF7CD9F31FC}" dt="2022-11-17T10:45:12.495" v="379" actId="404"/>
          <ac:spMkLst>
            <pc:docMk/>
            <pc:sldMk cId="8946248" sldId="301"/>
            <ac:spMk id="7" creationId="{71AF71EF-D962-4D59-BEBE-ADADD93A257A}"/>
          </ac:spMkLst>
        </pc:spChg>
      </pc:sldChg>
      <pc:sldChg chg="addSp delSp modSp mod">
        <pc:chgData name="Tito Goicochea Malaver" userId="6ea44b87-902a-48f5-aa0d-d6a35501ea54" providerId="ADAL" clId="{A80537A8-052E-9246-8A8E-7CF7CD9F31FC}" dt="2022-11-17T13:48:21.599" v="2213" actId="1076"/>
        <pc:sldMkLst>
          <pc:docMk/>
          <pc:sldMk cId="1612243159" sldId="302"/>
        </pc:sldMkLst>
        <pc:spChg chg="add mod">
          <ac:chgData name="Tito Goicochea Malaver" userId="6ea44b87-902a-48f5-aa0d-d6a35501ea54" providerId="ADAL" clId="{A80537A8-052E-9246-8A8E-7CF7CD9F31FC}" dt="2022-11-17T13:48:21.599" v="2213" actId="1076"/>
          <ac:spMkLst>
            <pc:docMk/>
            <pc:sldMk cId="1612243159" sldId="302"/>
            <ac:spMk id="2" creationId="{5E577FAE-F985-8678-4104-F3B633116329}"/>
          </ac:spMkLst>
        </pc:spChg>
        <pc:spChg chg="del mod">
          <ac:chgData name="Tito Goicochea Malaver" userId="6ea44b87-902a-48f5-aa0d-d6a35501ea54" providerId="ADAL" clId="{A80537A8-052E-9246-8A8E-7CF7CD9F31FC}" dt="2022-11-17T13:48:04.930" v="2209" actId="478"/>
          <ac:spMkLst>
            <pc:docMk/>
            <pc:sldMk cId="1612243159" sldId="302"/>
            <ac:spMk id="6" creationId="{2700089B-D4F8-544F-5B92-91C5D812DF0C}"/>
          </ac:spMkLst>
        </pc:spChg>
        <pc:picChg chg="mod">
          <ac:chgData name="Tito Goicochea Malaver" userId="6ea44b87-902a-48f5-aa0d-d6a35501ea54" providerId="ADAL" clId="{A80537A8-052E-9246-8A8E-7CF7CD9F31FC}" dt="2022-11-17T13:48:14.369" v="2212" actId="1076"/>
          <ac:picMkLst>
            <pc:docMk/>
            <pc:sldMk cId="1612243159" sldId="302"/>
            <ac:picMk id="5" creationId="{2D5C20CE-B15E-46D9-A7FD-B9DB1D1416CE}"/>
          </ac:picMkLst>
        </pc:picChg>
      </pc:sldChg>
      <pc:sldChg chg="delSp modSp mod delAnim">
        <pc:chgData name="Tito Goicochea Malaver" userId="6ea44b87-902a-48f5-aa0d-d6a35501ea54" providerId="ADAL" clId="{A80537A8-052E-9246-8A8E-7CF7CD9F31FC}" dt="2022-11-17T13:46:41.752" v="2125" actId="1076"/>
        <pc:sldMkLst>
          <pc:docMk/>
          <pc:sldMk cId="3226392963" sldId="318"/>
        </pc:sldMkLst>
        <pc:spChg chg="mod">
          <ac:chgData name="Tito Goicochea Malaver" userId="6ea44b87-902a-48f5-aa0d-d6a35501ea54" providerId="ADAL" clId="{A80537A8-052E-9246-8A8E-7CF7CD9F31FC}" dt="2022-11-17T13:46:41.752" v="2125" actId="1076"/>
          <ac:spMkLst>
            <pc:docMk/>
            <pc:sldMk cId="3226392963" sldId="318"/>
            <ac:spMk id="6" creationId="{026823ED-07E1-DE13-BF86-0CF53B7F041C}"/>
          </ac:spMkLst>
        </pc:spChg>
        <pc:spChg chg="mod">
          <ac:chgData name="Tito Goicochea Malaver" userId="6ea44b87-902a-48f5-aa0d-d6a35501ea54" providerId="ADAL" clId="{A80537A8-052E-9246-8A8E-7CF7CD9F31FC}" dt="2022-11-17T13:46:41.752" v="2125" actId="1076"/>
          <ac:spMkLst>
            <pc:docMk/>
            <pc:sldMk cId="3226392963" sldId="318"/>
            <ac:spMk id="7" creationId="{187D4CFC-1F5B-58BF-67AC-29468B4401F5}"/>
          </ac:spMkLst>
        </pc:spChg>
        <pc:spChg chg="del mod">
          <ac:chgData name="Tito Goicochea Malaver" userId="6ea44b87-902a-48f5-aa0d-d6a35501ea54" providerId="ADAL" clId="{A80537A8-052E-9246-8A8E-7CF7CD9F31FC}" dt="2022-11-17T13:46:23.718" v="2122" actId="478"/>
          <ac:spMkLst>
            <pc:docMk/>
            <pc:sldMk cId="3226392963" sldId="318"/>
            <ac:spMk id="9" creationId="{E137F57C-1C21-E483-3EBA-74245F8989C0}"/>
          </ac:spMkLst>
        </pc:spChg>
      </pc:sldChg>
      <pc:sldChg chg="modSp">
        <pc:chgData name="Tito Goicochea Malaver" userId="6ea44b87-902a-48f5-aa0d-d6a35501ea54" providerId="ADAL" clId="{A80537A8-052E-9246-8A8E-7CF7CD9F31FC}" dt="2022-11-17T13:47:36.145" v="2189" actId="20577"/>
        <pc:sldMkLst>
          <pc:docMk/>
          <pc:sldMk cId="2852357032" sldId="319"/>
        </pc:sldMkLst>
        <pc:spChg chg="mod">
          <ac:chgData name="Tito Goicochea Malaver" userId="6ea44b87-902a-48f5-aa0d-d6a35501ea54" providerId="ADAL" clId="{A80537A8-052E-9246-8A8E-7CF7CD9F31FC}" dt="2022-11-17T13:47:36.145" v="2189" actId="20577"/>
          <ac:spMkLst>
            <pc:docMk/>
            <pc:sldMk cId="2852357032" sldId="319"/>
            <ac:spMk id="16" creationId="{9D7A4A9D-72EB-05DE-254B-715526ABA457}"/>
          </ac:spMkLst>
        </pc:spChg>
      </pc:sldChg>
      <pc:sldChg chg="addSp delSp modSp mod delAnim modAnim">
        <pc:chgData name="Tito Goicochea Malaver" userId="6ea44b87-902a-48f5-aa0d-d6a35501ea54" providerId="ADAL" clId="{A80537A8-052E-9246-8A8E-7CF7CD9F31FC}" dt="2022-11-17T13:27:10.293" v="2058" actId="1076"/>
        <pc:sldMkLst>
          <pc:docMk/>
          <pc:sldMk cId="195307204" sldId="322"/>
        </pc:sldMkLst>
        <pc:spChg chg="mod">
          <ac:chgData name="Tito Goicochea Malaver" userId="6ea44b87-902a-48f5-aa0d-d6a35501ea54" providerId="ADAL" clId="{A80537A8-052E-9246-8A8E-7CF7CD9F31FC}" dt="2022-11-17T11:07:10.181" v="1158" actId="1076"/>
          <ac:spMkLst>
            <pc:docMk/>
            <pc:sldMk cId="195307204" sldId="322"/>
            <ac:spMk id="2" creationId="{35CAD5FF-D14C-38B9-CBF0-0EFB5E100EAC}"/>
          </ac:spMkLst>
        </pc:spChg>
        <pc:spChg chg="mod">
          <ac:chgData name="Tito Goicochea Malaver" userId="6ea44b87-902a-48f5-aa0d-d6a35501ea54" providerId="ADAL" clId="{A80537A8-052E-9246-8A8E-7CF7CD9F31FC}" dt="2022-11-17T11:07:10.181" v="1158" actId="1076"/>
          <ac:spMkLst>
            <pc:docMk/>
            <pc:sldMk cId="195307204" sldId="322"/>
            <ac:spMk id="4" creationId="{7FAEC661-BCB9-6081-FB7E-3F2484E71540}"/>
          </ac:spMkLst>
        </pc:spChg>
        <pc:spChg chg="del mod">
          <ac:chgData name="Tito Goicochea Malaver" userId="6ea44b87-902a-48f5-aa0d-d6a35501ea54" providerId="ADAL" clId="{A80537A8-052E-9246-8A8E-7CF7CD9F31FC}" dt="2022-11-17T11:05:30.522" v="1131" actId="478"/>
          <ac:spMkLst>
            <pc:docMk/>
            <pc:sldMk cId="195307204" sldId="322"/>
            <ac:spMk id="5" creationId="{661B3211-48AC-B401-3F2C-0FC3A0CADA32}"/>
          </ac:spMkLst>
        </pc:spChg>
        <pc:spChg chg="add del mod">
          <ac:chgData name="Tito Goicochea Malaver" userId="6ea44b87-902a-48f5-aa0d-d6a35501ea54" providerId="ADAL" clId="{A80537A8-052E-9246-8A8E-7CF7CD9F31FC}" dt="2022-11-17T11:07:00.775" v="1157" actId="478"/>
          <ac:spMkLst>
            <pc:docMk/>
            <pc:sldMk cId="195307204" sldId="322"/>
            <ac:spMk id="6" creationId="{F1434559-A657-621F-740C-BBFCE3D31E02}"/>
          </ac:spMkLst>
        </pc:spChg>
        <pc:spChg chg="del">
          <ac:chgData name="Tito Goicochea Malaver" userId="6ea44b87-902a-48f5-aa0d-d6a35501ea54" providerId="ADAL" clId="{A80537A8-052E-9246-8A8E-7CF7CD9F31FC}" dt="2022-11-17T11:05:36.369" v="1133" actId="478"/>
          <ac:spMkLst>
            <pc:docMk/>
            <pc:sldMk cId="195307204" sldId="322"/>
            <ac:spMk id="8" creationId="{2E642D27-7EBC-3B53-17E8-09C20EA2319A}"/>
          </ac:spMkLst>
        </pc:spChg>
        <pc:spChg chg="del">
          <ac:chgData name="Tito Goicochea Malaver" userId="6ea44b87-902a-48f5-aa0d-d6a35501ea54" providerId="ADAL" clId="{A80537A8-052E-9246-8A8E-7CF7CD9F31FC}" dt="2022-11-17T11:05:31.776" v="1132" actId="478"/>
          <ac:spMkLst>
            <pc:docMk/>
            <pc:sldMk cId="195307204" sldId="322"/>
            <ac:spMk id="9" creationId="{57B89700-73B6-C06E-8906-3BE7A01E443A}"/>
          </ac:spMkLst>
        </pc:spChg>
        <pc:spChg chg="add del mod">
          <ac:chgData name="Tito Goicochea Malaver" userId="6ea44b87-902a-48f5-aa0d-d6a35501ea54" providerId="ADAL" clId="{A80537A8-052E-9246-8A8E-7CF7CD9F31FC}" dt="2022-11-17T11:17:36.913" v="1409"/>
          <ac:spMkLst>
            <pc:docMk/>
            <pc:sldMk cId="195307204" sldId="322"/>
            <ac:spMk id="10" creationId="{FDB58C20-4D34-7BE2-F496-EC22FD35F7EE}"/>
          </ac:spMkLst>
        </pc:spChg>
        <pc:spChg chg="mod">
          <ac:chgData name="Tito Goicochea Malaver" userId="6ea44b87-902a-48f5-aa0d-d6a35501ea54" providerId="ADAL" clId="{A80537A8-052E-9246-8A8E-7CF7CD9F31FC}" dt="2022-11-17T11:07:16.949" v="1160" actId="14100"/>
          <ac:spMkLst>
            <pc:docMk/>
            <pc:sldMk cId="195307204" sldId="322"/>
            <ac:spMk id="12" creationId="{C81964FD-5EEE-D894-709B-DB49DE2F2985}"/>
          </ac:spMkLst>
        </pc:spChg>
        <pc:spChg chg="del mod">
          <ac:chgData name="Tito Goicochea Malaver" userId="6ea44b87-902a-48f5-aa0d-d6a35501ea54" providerId="ADAL" clId="{A80537A8-052E-9246-8A8E-7CF7CD9F31FC}" dt="2022-11-17T11:05:41.461" v="1135" actId="478"/>
          <ac:spMkLst>
            <pc:docMk/>
            <pc:sldMk cId="195307204" sldId="322"/>
            <ac:spMk id="16" creationId="{842127E2-F46B-73C8-09B5-F1473FC44BC4}"/>
          </ac:spMkLst>
        </pc:spChg>
        <pc:graphicFrameChg chg="add mod modGraphic">
          <ac:chgData name="Tito Goicochea Malaver" userId="6ea44b87-902a-48f5-aa0d-d6a35501ea54" providerId="ADAL" clId="{A80537A8-052E-9246-8A8E-7CF7CD9F31FC}" dt="2022-11-17T13:27:10.293" v="2058" actId="1076"/>
          <ac:graphicFrameMkLst>
            <pc:docMk/>
            <pc:sldMk cId="195307204" sldId="322"/>
            <ac:graphicFrameMk id="7" creationId="{B2EA978A-B1A1-B750-5F04-ED9E60926467}"/>
          </ac:graphicFrameMkLst>
        </pc:graphicFrameChg>
        <pc:picChg chg="mod">
          <ac:chgData name="Tito Goicochea Malaver" userId="6ea44b87-902a-48f5-aa0d-d6a35501ea54" providerId="ADAL" clId="{A80537A8-052E-9246-8A8E-7CF7CD9F31FC}" dt="2022-11-17T11:06:11.036" v="1143" actId="14100"/>
          <ac:picMkLst>
            <pc:docMk/>
            <pc:sldMk cId="195307204" sldId="322"/>
            <ac:picMk id="3" creationId="{657DA062-6FDA-43F1-957B-DE2F18052152}"/>
          </ac:picMkLst>
        </pc:picChg>
      </pc:sldChg>
      <pc:sldChg chg="del">
        <pc:chgData name="Tito Goicochea Malaver" userId="6ea44b87-902a-48f5-aa0d-d6a35501ea54" providerId="ADAL" clId="{A80537A8-052E-9246-8A8E-7CF7CD9F31FC}" dt="2022-11-17T11:17:37.376" v="1410" actId="2696"/>
        <pc:sldMkLst>
          <pc:docMk/>
          <pc:sldMk cId="2979088411" sldId="323"/>
        </pc:sldMkLst>
      </pc:sldChg>
      <pc:sldChg chg="del">
        <pc:chgData name="Tito Goicochea Malaver" userId="6ea44b87-902a-48f5-aa0d-d6a35501ea54" providerId="ADAL" clId="{A80537A8-052E-9246-8A8E-7CF7CD9F31FC}" dt="2022-11-17T11:17:38.681" v="1411" actId="2696"/>
        <pc:sldMkLst>
          <pc:docMk/>
          <pc:sldMk cId="65837622" sldId="324"/>
        </pc:sldMkLst>
      </pc:sldChg>
      <pc:sldChg chg="addSp delSp modSp mod">
        <pc:chgData name="Tito Goicochea Malaver" userId="6ea44b87-902a-48f5-aa0d-d6a35501ea54" providerId="ADAL" clId="{A80537A8-052E-9246-8A8E-7CF7CD9F31FC}" dt="2022-11-17T10:33:25.229" v="48" actId="1076"/>
        <pc:sldMkLst>
          <pc:docMk/>
          <pc:sldMk cId="3284256720" sldId="325"/>
        </pc:sldMkLst>
        <pc:spChg chg="del">
          <ac:chgData name="Tito Goicochea Malaver" userId="6ea44b87-902a-48f5-aa0d-d6a35501ea54" providerId="ADAL" clId="{A80537A8-052E-9246-8A8E-7CF7CD9F31FC}" dt="2022-11-17T10:31:20.010" v="11" actId="478"/>
          <ac:spMkLst>
            <pc:docMk/>
            <pc:sldMk cId="3284256720" sldId="325"/>
            <ac:spMk id="5" creationId="{96F1DDBD-DEC4-60CA-EA54-823559839E09}"/>
          </ac:spMkLst>
        </pc:spChg>
        <pc:spChg chg="del">
          <ac:chgData name="Tito Goicochea Malaver" userId="6ea44b87-902a-48f5-aa0d-d6a35501ea54" providerId="ADAL" clId="{A80537A8-052E-9246-8A8E-7CF7CD9F31FC}" dt="2022-11-17T10:31:18.463" v="10" actId="478"/>
          <ac:spMkLst>
            <pc:docMk/>
            <pc:sldMk cId="3284256720" sldId="325"/>
            <ac:spMk id="6" creationId="{661C521C-A8D5-E282-4C65-8C79912183B5}"/>
          </ac:spMkLst>
        </pc:spChg>
        <pc:spChg chg="mod">
          <ac:chgData name="Tito Goicochea Malaver" userId="6ea44b87-902a-48f5-aa0d-d6a35501ea54" providerId="ADAL" clId="{A80537A8-052E-9246-8A8E-7CF7CD9F31FC}" dt="2022-11-17T10:33:21.930" v="47" actId="14100"/>
          <ac:spMkLst>
            <pc:docMk/>
            <pc:sldMk cId="3284256720" sldId="325"/>
            <ac:spMk id="7" creationId="{F36F7CDA-5241-0F7B-FDD4-811B40B1E606}"/>
          </ac:spMkLst>
        </pc:spChg>
        <pc:spChg chg="mod">
          <ac:chgData name="Tito Goicochea Malaver" userId="6ea44b87-902a-48f5-aa0d-d6a35501ea54" providerId="ADAL" clId="{A80537A8-052E-9246-8A8E-7CF7CD9F31FC}" dt="2022-11-17T10:33:25.229" v="48" actId="1076"/>
          <ac:spMkLst>
            <pc:docMk/>
            <pc:sldMk cId="3284256720" sldId="325"/>
            <ac:spMk id="8" creationId="{C23CE563-8998-5812-1A9E-5ADD805B0829}"/>
          </ac:spMkLst>
        </pc:spChg>
        <pc:spChg chg="del">
          <ac:chgData name="Tito Goicochea Malaver" userId="6ea44b87-902a-48f5-aa0d-d6a35501ea54" providerId="ADAL" clId="{A80537A8-052E-9246-8A8E-7CF7CD9F31FC}" dt="2022-11-17T10:31:11.888" v="8" actId="478"/>
          <ac:spMkLst>
            <pc:docMk/>
            <pc:sldMk cId="3284256720" sldId="325"/>
            <ac:spMk id="9" creationId="{6B49EF13-F29E-B22C-DABF-9CD39262890D}"/>
          </ac:spMkLst>
        </pc:spChg>
        <pc:spChg chg="del mod">
          <ac:chgData name="Tito Goicochea Malaver" userId="6ea44b87-902a-48f5-aa0d-d6a35501ea54" providerId="ADAL" clId="{A80537A8-052E-9246-8A8E-7CF7CD9F31FC}" dt="2022-11-17T10:31:30.438" v="14" actId="478"/>
          <ac:spMkLst>
            <pc:docMk/>
            <pc:sldMk cId="3284256720" sldId="325"/>
            <ac:spMk id="10" creationId="{DFBAE946-7417-798C-9EA6-36EEE4E293F2}"/>
          </ac:spMkLst>
        </pc:spChg>
        <pc:picChg chg="add mod modCrop">
          <ac:chgData name="Tito Goicochea Malaver" userId="6ea44b87-902a-48f5-aa0d-d6a35501ea54" providerId="ADAL" clId="{A80537A8-052E-9246-8A8E-7CF7CD9F31FC}" dt="2022-11-17T10:33:07.106" v="45" actId="1076"/>
          <ac:picMkLst>
            <pc:docMk/>
            <pc:sldMk cId="3284256720" sldId="325"/>
            <ac:picMk id="3" creationId="{C82EAB3E-8885-1C59-D09E-BEC3041DDB87}"/>
          </ac:picMkLst>
        </pc:picChg>
        <pc:picChg chg="del">
          <ac:chgData name="Tito Goicochea Malaver" userId="6ea44b87-902a-48f5-aa0d-d6a35501ea54" providerId="ADAL" clId="{A80537A8-052E-9246-8A8E-7CF7CD9F31FC}" dt="2022-11-17T10:31:08.630" v="7" actId="478"/>
          <ac:picMkLst>
            <pc:docMk/>
            <pc:sldMk cId="3284256720" sldId="325"/>
            <ac:picMk id="4" creationId="{7E367550-4AB2-DFA0-7E87-62D28AA2ED57}"/>
          </ac:picMkLst>
        </pc:picChg>
      </pc:sldChg>
      <pc:sldChg chg="addSp delSp modSp mod">
        <pc:chgData name="Tito Goicochea Malaver" userId="6ea44b87-902a-48f5-aa0d-d6a35501ea54" providerId="ADAL" clId="{A80537A8-052E-9246-8A8E-7CF7CD9F31FC}" dt="2022-11-17T10:36:08.170" v="137" actId="1076"/>
        <pc:sldMkLst>
          <pc:docMk/>
          <pc:sldMk cId="2586924580" sldId="326"/>
        </pc:sldMkLst>
        <pc:spChg chg="add mod">
          <ac:chgData name="Tito Goicochea Malaver" userId="6ea44b87-902a-48f5-aa0d-d6a35501ea54" providerId="ADAL" clId="{A80537A8-052E-9246-8A8E-7CF7CD9F31FC}" dt="2022-11-17T10:35:59.503" v="134" actId="1076"/>
          <ac:spMkLst>
            <pc:docMk/>
            <pc:sldMk cId="2586924580" sldId="326"/>
            <ac:spMk id="5" creationId="{9108BA0B-D2BA-7FE1-2AB5-A4822B4CFD9F}"/>
          </ac:spMkLst>
        </pc:spChg>
        <pc:spChg chg="add mod">
          <ac:chgData name="Tito Goicochea Malaver" userId="6ea44b87-902a-48f5-aa0d-d6a35501ea54" providerId="ADAL" clId="{A80537A8-052E-9246-8A8E-7CF7CD9F31FC}" dt="2022-11-17T10:36:08.170" v="137" actId="1076"/>
          <ac:spMkLst>
            <pc:docMk/>
            <pc:sldMk cId="2586924580" sldId="326"/>
            <ac:spMk id="8" creationId="{952335D0-3CFA-C08A-AD11-1222BDCB0A62}"/>
          </ac:spMkLst>
        </pc:spChg>
        <pc:grpChg chg="del">
          <ac:chgData name="Tito Goicochea Malaver" userId="6ea44b87-902a-48f5-aa0d-d6a35501ea54" providerId="ADAL" clId="{A80537A8-052E-9246-8A8E-7CF7CD9F31FC}" dt="2022-11-17T10:33:29.530" v="49" actId="478"/>
          <ac:grpSpMkLst>
            <pc:docMk/>
            <pc:sldMk cId="2586924580" sldId="326"/>
            <ac:grpSpMk id="7" creationId="{91CB7D75-0D6C-1BF3-EB3F-57A63A1C3CBA}"/>
          </ac:grpSpMkLst>
        </pc:grpChg>
        <pc:picChg chg="add mod">
          <ac:chgData name="Tito Goicochea Malaver" userId="6ea44b87-902a-48f5-aa0d-d6a35501ea54" providerId="ADAL" clId="{A80537A8-052E-9246-8A8E-7CF7CD9F31FC}" dt="2022-11-17T10:35:07.005" v="54" actId="1076"/>
          <ac:picMkLst>
            <pc:docMk/>
            <pc:sldMk cId="2586924580" sldId="326"/>
            <ac:picMk id="3" creationId="{B0572C22-C535-4D11-BEFD-2C013DC49F44}"/>
          </ac:picMkLst>
        </pc:picChg>
      </pc:sldChg>
      <pc:sldChg chg="addSp delSp modSp mod">
        <pc:chgData name="Tito Goicochea Malaver" userId="6ea44b87-902a-48f5-aa0d-d6a35501ea54" providerId="ADAL" clId="{A80537A8-052E-9246-8A8E-7CF7CD9F31FC}" dt="2022-11-17T10:44:29.931" v="351" actId="1076"/>
        <pc:sldMkLst>
          <pc:docMk/>
          <pc:sldMk cId="3282960353" sldId="327"/>
        </pc:sldMkLst>
        <pc:spChg chg="del">
          <ac:chgData name="Tito Goicochea Malaver" userId="6ea44b87-902a-48f5-aa0d-d6a35501ea54" providerId="ADAL" clId="{A80537A8-052E-9246-8A8E-7CF7CD9F31FC}" dt="2022-11-17T10:43:25.726" v="243" actId="478"/>
          <ac:spMkLst>
            <pc:docMk/>
            <pc:sldMk cId="3282960353" sldId="327"/>
            <ac:spMk id="5" creationId="{D1C1E67E-A0F6-1855-A885-870B7317D053}"/>
          </ac:spMkLst>
        </pc:spChg>
        <pc:spChg chg="mod">
          <ac:chgData name="Tito Goicochea Malaver" userId="6ea44b87-902a-48f5-aa0d-d6a35501ea54" providerId="ADAL" clId="{A80537A8-052E-9246-8A8E-7CF7CD9F31FC}" dt="2022-11-17T10:44:29.931" v="351" actId="1076"/>
          <ac:spMkLst>
            <pc:docMk/>
            <pc:sldMk cId="3282960353" sldId="327"/>
            <ac:spMk id="6" creationId="{5BC58B4D-A6DE-8AFF-A301-BE25207EFFD1}"/>
          </ac:spMkLst>
        </pc:spChg>
        <pc:picChg chg="add mod">
          <ac:chgData name="Tito Goicochea Malaver" userId="6ea44b87-902a-48f5-aa0d-d6a35501ea54" providerId="ADAL" clId="{A80537A8-052E-9246-8A8E-7CF7CD9F31FC}" dt="2022-11-17T10:44:27.315" v="350" actId="1076"/>
          <ac:picMkLst>
            <pc:docMk/>
            <pc:sldMk cId="3282960353" sldId="327"/>
            <ac:picMk id="3" creationId="{FBDB190E-654D-120C-1702-FC80543A849C}"/>
          </ac:picMkLst>
        </pc:picChg>
        <pc:picChg chg="del">
          <ac:chgData name="Tito Goicochea Malaver" userId="6ea44b87-902a-48f5-aa0d-d6a35501ea54" providerId="ADAL" clId="{A80537A8-052E-9246-8A8E-7CF7CD9F31FC}" dt="2022-11-17T10:41:20.817" v="240" actId="478"/>
          <ac:picMkLst>
            <pc:docMk/>
            <pc:sldMk cId="3282960353" sldId="327"/>
            <ac:picMk id="4" creationId="{7DE2935C-5A48-325A-5162-68E3F7233D5B}"/>
          </ac:picMkLst>
        </pc:picChg>
      </pc:sldChg>
      <pc:sldChg chg="addSp delSp modSp mod delAnim modAnim">
        <pc:chgData name="Tito Goicochea Malaver" userId="6ea44b87-902a-48f5-aa0d-d6a35501ea54" providerId="ADAL" clId="{A80537A8-052E-9246-8A8E-7CF7CD9F31FC}" dt="2022-11-17T21:53:33.793" v="2225"/>
        <pc:sldMkLst>
          <pc:docMk/>
          <pc:sldMk cId="910544019" sldId="328"/>
        </pc:sldMkLst>
        <pc:spChg chg="mod">
          <ac:chgData name="Tito Goicochea Malaver" userId="6ea44b87-902a-48f5-aa0d-d6a35501ea54" providerId="ADAL" clId="{A80537A8-052E-9246-8A8E-7CF7CD9F31FC}" dt="2022-11-17T13:27:49.578" v="2064" actId="1076"/>
          <ac:spMkLst>
            <pc:docMk/>
            <pc:sldMk cId="910544019" sldId="328"/>
            <ac:spMk id="6" creationId="{3788CDB1-18DC-33C1-7EB4-82105FEC7A15}"/>
          </ac:spMkLst>
        </pc:spChg>
        <pc:spChg chg="mod">
          <ac:chgData name="Tito Goicochea Malaver" userId="6ea44b87-902a-48f5-aa0d-d6a35501ea54" providerId="ADAL" clId="{A80537A8-052E-9246-8A8E-7CF7CD9F31FC}" dt="2022-11-17T10:45:30.677" v="406" actId="20577"/>
          <ac:spMkLst>
            <pc:docMk/>
            <pc:sldMk cId="910544019" sldId="328"/>
            <ac:spMk id="7" creationId="{2B4CEA86-6CC5-6278-F4E1-641D37287AAE}"/>
          </ac:spMkLst>
        </pc:spChg>
        <pc:spChg chg="mod">
          <ac:chgData name="Tito Goicochea Malaver" userId="6ea44b87-902a-48f5-aa0d-d6a35501ea54" providerId="ADAL" clId="{A80537A8-052E-9246-8A8E-7CF7CD9F31FC}" dt="2022-11-17T10:47:24.667" v="422" actId="20577"/>
          <ac:spMkLst>
            <pc:docMk/>
            <pc:sldMk cId="910544019" sldId="328"/>
            <ac:spMk id="8" creationId="{D92B7E88-1FD3-1021-FFF9-81CEAD5B0E4E}"/>
          </ac:spMkLst>
        </pc:spChg>
        <pc:spChg chg="mod">
          <ac:chgData name="Tito Goicochea Malaver" userId="6ea44b87-902a-48f5-aa0d-d6a35501ea54" providerId="ADAL" clId="{A80537A8-052E-9246-8A8E-7CF7CD9F31FC}" dt="2022-11-17T13:27:49.578" v="2064" actId="1076"/>
          <ac:spMkLst>
            <pc:docMk/>
            <pc:sldMk cId="910544019" sldId="328"/>
            <ac:spMk id="9" creationId="{F4CFB4E8-36AC-F05C-FF19-9782F270C889}"/>
          </ac:spMkLst>
        </pc:spChg>
        <pc:spChg chg="add mod">
          <ac:chgData name="Tito Goicochea Malaver" userId="6ea44b87-902a-48f5-aa0d-d6a35501ea54" providerId="ADAL" clId="{A80537A8-052E-9246-8A8E-7CF7CD9F31FC}" dt="2022-11-17T13:28:08.121" v="2079" actId="20577"/>
          <ac:spMkLst>
            <pc:docMk/>
            <pc:sldMk cId="910544019" sldId="328"/>
            <ac:spMk id="10" creationId="{5FDE4A2D-E5EC-B533-A341-DE53E1A191CA}"/>
          </ac:spMkLst>
        </pc:spChg>
        <pc:spChg chg="del">
          <ac:chgData name="Tito Goicochea Malaver" userId="6ea44b87-902a-48f5-aa0d-d6a35501ea54" providerId="ADAL" clId="{A80537A8-052E-9246-8A8E-7CF7CD9F31FC}" dt="2022-11-17T13:27:21.066" v="2061" actId="478"/>
          <ac:spMkLst>
            <pc:docMk/>
            <pc:sldMk cId="910544019" sldId="328"/>
            <ac:spMk id="11" creationId="{B66FF337-EE37-57C8-4A8B-D02984E01A8F}"/>
          </ac:spMkLst>
        </pc:spChg>
        <pc:spChg chg="mod">
          <ac:chgData name="Tito Goicochea Malaver" userId="6ea44b87-902a-48f5-aa0d-d6a35501ea54" providerId="ADAL" clId="{A80537A8-052E-9246-8A8E-7CF7CD9F31FC}" dt="2022-11-17T13:27:49.578" v="2064" actId="1076"/>
          <ac:spMkLst>
            <pc:docMk/>
            <pc:sldMk cId="910544019" sldId="328"/>
            <ac:spMk id="12" creationId="{DB2A894C-4B1A-D624-5C53-C3C40162A6A7}"/>
          </ac:spMkLst>
        </pc:spChg>
        <pc:spChg chg="del">
          <ac:chgData name="Tito Goicochea Malaver" userId="6ea44b87-902a-48f5-aa0d-d6a35501ea54" providerId="ADAL" clId="{A80537A8-052E-9246-8A8E-7CF7CD9F31FC}" dt="2022-11-17T13:27:16.679" v="2059" actId="478"/>
          <ac:spMkLst>
            <pc:docMk/>
            <pc:sldMk cId="910544019" sldId="328"/>
            <ac:spMk id="13" creationId="{682C6316-0C48-7B09-929E-B15995AE3B6E}"/>
          </ac:spMkLst>
        </pc:spChg>
        <pc:spChg chg="mod">
          <ac:chgData name="Tito Goicochea Malaver" userId="6ea44b87-902a-48f5-aa0d-d6a35501ea54" providerId="ADAL" clId="{A80537A8-052E-9246-8A8E-7CF7CD9F31FC}" dt="2022-11-17T13:27:49.578" v="2064" actId="1076"/>
          <ac:spMkLst>
            <pc:docMk/>
            <pc:sldMk cId="910544019" sldId="328"/>
            <ac:spMk id="14" creationId="{97DCCF19-7775-E49B-FAC6-A8603F40379F}"/>
          </ac:spMkLst>
        </pc:spChg>
        <pc:spChg chg="del">
          <ac:chgData name="Tito Goicochea Malaver" userId="6ea44b87-902a-48f5-aa0d-d6a35501ea54" providerId="ADAL" clId="{A80537A8-052E-9246-8A8E-7CF7CD9F31FC}" dt="2022-11-17T13:27:23.209" v="2062" actId="478"/>
          <ac:spMkLst>
            <pc:docMk/>
            <pc:sldMk cId="910544019" sldId="328"/>
            <ac:spMk id="15" creationId="{2201224B-5FC5-C75C-FA25-1BDCE856EC9F}"/>
          </ac:spMkLst>
        </pc:spChg>
        <pc:spChg chg="add mod">
          <ac:chgData name="Tito Goicochea Malaver" userId="6ea44b87-902a-48f5-aa0d-d6a35501ea54" providerId="ADAL" clId="{A80537A8-052E-9246-8A8E-7CF7CD9F31FC}" dt="2022-11-17T13:30:03.313" v="2118" actId="1076"/>
          <ac:spMkLst>
            <pc:docMk/>
            <pc:sldMk cId="910544019" sldId="328"/>
            <ac:spMk id="16" creationId="{A7C6BE72-A1AD-62C6-E8D2-D958BA6A42F0}"/>
          </ac:spMkLst>
        </pc:spChg>
        <pc:spChg chg="del">
          <ac:chgData name="Tito Goicochea Malaver" userId="6ea44b87-902a-48f5-aa0d-d6a35501ea54" providerId="ADAL" clId="{A80537A8-052E-9246-8A8E-7CF7CD9F31FC}" dt="2022-11-17T13:27:18.711" v="2060" actId="478"/>
          <ac:spMkLst>
            <pc:docMk/>
            <pc:sldMk cId="910544019" sldId="328"/>
            <ac:spMk id="17" creationId="{F67AE5BE-84A0-59B6-6F71-9465EA256D2E}"/>
          </ac:spMkLst>
        </pc:spChg>
      </pc:sldChg>
      <pc:sldChg chg="addSp modSp mod modAnim">
        <pc:chgData name="Tito Goicochea Malaver" userId="6ea44b87-902a-48f5-aa0d-d6a35501ea54" providerId="ADAL" clId="{A80537A8-052E-9246-8A8E-7CF7CD9F31FC}" dt="2022-11-17T11:05:06.755" v="1129"/>
        <pc:sldMkLst>
          <pc:docMk/>
          <pc:sldMk cId="3154185405" sldId="330"/>
        </pc:sldMkLst>
        <pc:spChg chg="mod">
          <ac:chgData name="Tito Goicochea Malaver" userId="6ea44b87-902a-48f5-aa0d-d6a35501ea54" providerId="ADAL" clId="{A80537A8-052E-9246-8A8E-7CF7CD9F31FC}" dt="2022-11-17T11:00:56.343" v="999" actId="1076"/>
          <ac:spMkLst>
            <pc:docMk/>
            <pc:sldMk cId="3154185405" sldId="330"/>
            <ac:spMk id="4" creationId="{C9572286-CAB0-6605-9B13-D4FC23BBFBD2}"/>
          </ac:spMkLst>
        </pc:spChg>
        <pc:spChg chg="add mod">
          <ac:chgData name="Tito Goicochea Malaver" userId="6ea44b87-902a-48f5-aa0d-d6a35501ea54" providerId="ADAL" clId="{A80537A8-052E-9246-8A8E-7CF7CD9F31FC}" dt="2022-11-17T11:01:28.663" v="1018" actId="20577"/>
          <ac:spMkLst>
            <pc:docMk/>
            <pc:sldMk cId="3154185405" sldId="330"/>
            <ac:spMk id="5" creationId="{A0D98524-E3B8-BB8B-52CE-8A5A25854826}"/>
          </ac:spMkLst>
        </pc:spChg>
      </pc:sldChg>
      <pc:sldChg chg="addSp delSp modSp new mod ord">
        <pc:chgData name="Tito Goicochea Malaver" userId="6ea44b87-902a-48f5-aa0d-d6a35501ea54" providerId="ADAL" clId="{A80537A8-052E-9246-8A8E-7CF7CD9F31FC}" dt="2022-11-17T10:39:01.020" v="185" actId="20577"/>
        <pc:sldMkLst>
          <pc:docMk/>
          <pc:sldMk cId="606551862" sldId="331"/>
        </pc:sldMkLst>
        <pc:spChg chg="del">
          <ac:chgData name="Tito Goicochea Malaver" userId="6ea44b87-902a-48f5-aa0d-d6a35501ea54" providerId="ADAL" clId="{A80537A8-052E-9246-8A8E-7CF7CD9F31FC}" dt="2022-11-17T10:36:36.981" v="140" actId="478"/>
          <ac:spMkLst>
            <pc:docMk/>
            <pc:sldMk cId="606551862" sldId="331"/>
            <ac:spMk id="2" creationId="{63D61391-0E20-4DF5-91AD-F6CF811E9B71}"/>
          </ac:spMkLst>
        </pc:spChg>
        <pc:spChg chg="add mod">
          <ac:chgData name="Tito Goicochea Malaver" userId="6ea44b87-902a-48f5-aa0d-d6a35501ea54" providerId="ADAL" clId="{A80537A8-052E-9246-8A8E-7CF7CD9F31FC}" dt="2022-11-17T10:38:38.541" v="157" actId="1076"/>
          <ac:spMkLst>
            <pc:docMk/>
            <pc:sldMk cId="606551862" sldId="331"/>
            <ac:spMk id="7" creationId="{DF4E0481-0273-DD1C-6883-C6F6D2CA9E31}"/>
          </ac:spMkLst>
        </pc:spChg>
        <pc:spChg chg="add mod">
          <ac:chgData name="Tito Goicochea Malaver" userId="6ea44b87-902a-48f5-aa0d-d6a35501ea54" providerId="ADAL" clId="{A80537A8-052E-9246-8A8E-7CF7CD9F31FC}" dt="2022-11-17T10:39:01.020" v="185" actId="20577"/>
          <ac:spMkLst>
            <pc:docMk/>
            <pc:sldMk cId="606551862" sldId="331"/>
            <ac:spMk id="8" creationId="{31E45ABA-358A-F27D-A3E8-4500622647A0}"/>
          </ac:spMkLst>
        </pc:spChg>
        <pc:picChg chg="add del mod modCrop">
          <ac:chgData name="Tito Goicochea Malaver" userId="6ea44b87-902a-48f5-aa0d-d6a35501ea54" providerId="ADAL" clId="{A80537A8-052E-9246-8A8E-7CF7CD9F31FC}" dt="2022-11-17T10:36:58.224" v="146" actId="478"/>
          <ac:picMkLst>
            <pc:docMk/>
            <pc:sldMk cId="606551862" sldId="331"/>
            <ac:picMk id="4" creationId="{60975646-2032-585B-5E74-343141DDF7FF}"/>
          </ac:picMkLst>
        </pc:picChg>
        <pc:picChg chg="add mod modCrop">
          <ac:chgData name="Tito Goicochea Malaver" userId="6ea44b87-902a-48f5-aa0d-d6a35501ea54" providerId="ADAL" clId="{A80537A8-052E-9246-8A8E-7CF7CD9F31FC}" dt="2022-11-17T10:38:24.203" v="154" actId="732"/>
          <ac:picMkLst>
            <pc:docMk/>
            <pc:sldMk cId="606551862" sldId="331"/>
            <ac:picMk id="6" creationId="{7A7194E3-4104-5304-4009-07209DE598BB}"/>
          </ac:picMkLst>
        </pc:picChg>
      </pc:sldChg>
      <pc:sldChg chg="addSp delSp modSp add del mod">
        <pc:chgData name="Tito Goicochea Malaver" userId="6ea44b87-902a-48f5-aa0d-d6a35501ea54" providerId="ADAL" clId="{A80537A8-052E-9246-8A8E-7CF7CD9F31FC}" dt="2022-11-19T12:54:28.076" v="2266" actId="2696"/>
        <pc:sldMkLst>
          <pc:docMk/>
          <pc:sldMk cId="768097722" sldId="332"/>
        </pc:sldMkLst>
        <pc:spChg chg="add del mod">
          <ac:chgData name="Tito Goicochea Malaver" userId="6ea44b87-902a-48f5-aa0d-d6a35501ea54" providerId="ADAL" clId="{A80537A8-052E-9246-8A8E-7CF7CD9F31FC}" dt="2022-11-17T10:40:21.432" v="205" actId="14100"/>
          <ac:spMkLst>
            <pc:docMk/>
            <pc:sldMk cId="768097722" sldId="332"/>
            <ac:spMk id="7" creationId="{DF4E0481-0273-DD1C-6883-C6F6D2CA9E31}"/>
          </ac:spMkLst>
        </pc:spChg>
        <pc:spChg chg="mod">
          <ac:chgData name="Tito Goicochea Malaver" userId="6ea44b87-902a-48f5-aa0d-d6a35501ea54" providerId="ADAL" clId="{A80537A8-052E-9246-8A8E-7CF7CD9F31FC}" dt="2022-11-17T10:41:04.266" v="239" actId="1076"/>
          <ac:spMkLst>
            <pc:docMk/>
            <pc:sldMk cId="768097722" sldId="332"/>
            <ac:spMk id="8" creationId="{31E45ABA-358A-F27D-A3E8-4500622647A0}"/>
          </ac:spMkLst>
        </pc:spChg>
        <pc:picChg chg="add mod">
          <ac:chgData name="Tito Goicochea Malaver" userId="6ea44b87-902a-48f5-aa0d-d6a35501ea54" providerId="ADAL" clId="{A80537A8-052E-9246-8A8E-7CF7CD9F31FC}" dt="2022-11-17T10:40:10.631" v="201" actId="1076"/>
          <ac:picMkLst>
            <pc:docMk/>
            <pc:sldMk cId="768097722" sldId="332"/>
            <ac:picMk id="3" creationId="{D9551700-B504-2CD6-AD65-1F8F222988DC}"/>
          </ac:picMkLst>
        </pc:picChg>
        <pc:picChg chg="del">
          <ac:chgData name="Tito Goicochea Malaver" userId="6ea44b87-902a-48f5-aa0d-d6a35501ea54" providerId="ADAL" clId="{A80537A8-052E-9246-8A8E-7CF7CD9F31FC}" dt="2022-11-17T10:39:08.452" v="187" actId="478"/>
          <ac:picMkLst>
            <pc:docMk/>
            <pc:sldMk cId="768097722" sldId="332"/>
            <ac:picMk id="6" creationId="{7A7194E3-4104-5304-4009-07209DE598BB}"/>
          </ac:picMkLst>
        </pc:picChg>
      </pc:sldChg>
      <pc:sldChg chg="modSp add mod">
        <pc:chgData name="Tito Goicochea Malaver" userId="6ea44b87-902a-48f5-aa0d-d6a35501ea54" providerId="ADAL" clId="{A80537A8-052E-9246-8A8E-7CF7CD9F31FC}" dt="2022-11-17T13:18:58.491" v="2003" actId="14734"/>
        <pc:sldMkLst>
          <pc:docMk/>
          <pc:sldMk cId="36667768" sldId="333"/>
        </pc:sldMkLst>
        <pc:graphicFrameChg chg="mod modGraphic">
          <ac:chgData name="Tito Goicochea Malaver" userId="6ea44b87-902a-48f5-aa0d-d6a35501ea54" providerId="ADAL" clId="{A80537A8-052E-9246-8A8E-7CF7CD9F31FC}" dt="2022-11-17T13:18:58.491" v="2003" actId="14734"/>
          <ac:graphicFrameMkLst>
            <pc:docMk/>
            <pc:sldMk cId="36667768" sldId="333"/>
            <ac:graphicFrameMk id="7" creationId="{B2EA978A-B1A1-B750-5F04-ED9E60926467}"/>
          </ac:graphicFrameMkLst>
        </pc:graphicFrameChg>
      </pc:sldChg>
      <pc:sldChg chg="modSp add mod">
        <pc:chgData name="Tito Goicochea Malaver" userId="6ea44b87-902a-48f5-aa0d-d6a35501ea54" providerId="ADAL" clId="{A80537A8-052E-9246-8A8E-7CF7CD9F31FC}" dt="2022-11-17T13:22:47.753" v="2034" actId="20577"/>
        <pc:sldMkLst>
          <pc:docMk/>
          <pc:sldMk cId="3719109355" sldId="334"/>
        </pc:sldMkLst>
        <pc:graphicFrameChg chg="mod modGraphic">
          <ac:chgData name="Tito Goicochea Malaver" userId="6ea44b87-902a-48f5-aa0d-d6a35501ea54" providerId="ADAL" clId="{A80537A8-052E-9246-8A8E-7CF7CD9F31FC}" dt="2022-11-17T13:22:47.753" v="2034" actId="20577"/>
          <ac:graphicFrameMkLst>
            <pc:docMk/>
            <pc:sldMk cId="3719109355" sldId="334"/>
            <ac:graphicFrameMk id="7" creationId="{B2EA978A-B1A1-B750-5F04-ED9E60926467}"/>
          </ac:graphicFrameMkLst>
        </pc:graphicFrameChg>
      </pc:sldChg>
      <pc:sldChg chg="modSp add mod">
        <pc:chgData name="Tito Goicochea Malaver" userId="6ea44b87-902a-48f5-aa0d-d6a35501ea54" providerId="ADAL" clId="{A80537A8-052E-9246-8A8E-7CF7CD9F31FC}" dt="2022-11-17T13:24:32.429" v="2042" actId="108"/>
        <pc:sldMkLst>
          <pc:docMk/>
          <pc:sldMk cId="2014011682" sldId="335"/>
        </pc:sldMkLst>
        <pc:graphicFrameChg chg="mod modGraphic">
          <ac:chgData name="Tito Goicochea Malaver" userId="6ea44b87-902a-48f5-aa0d-d6a35501ea54" providerId="ADAL" clId="{A80537A8-052E-9246-8A8E-7CF7CD9F31FC}" dt="2022-11-17T13:24:32.429" v="2042" actId="108"/>
          <ac:graphicFrameMkLst>
            <pc:docMk/>
            <pc:sldMk cId="2014011682" sldId="335"/>
            <ac:graphicFrameMk id="7" creationId="{B2EA978A-B1A1-B750-5F04-ED9E60926467}"/>
          </ac:graphicFrameMkLst>
        </pc:graphicFrameChg>
      </pc:sldChg>
      <pc:sldChg chg="modSp add del mod">
        <pc:chgData name="Tito Goicochea Malaver" userId="6ea44b87-902a-48f5-aa0d-d6a35501ea54" providerId="ADAL" clId="{A80537A8-052E-9246-8A8E-7CF7CD9F31FC}" dt="2022-11-24T11:59:30.127" v="2294" actId="2696"/>
        <pc:sldMkLst>
          <pc:docMk/>
          <pc:sldMk cId="395538944" sldId="336"/>
        </pc:sldMkLst>
        <pc:graphicFrameChg chg="mod modGraphic">
          <ac:chgData name="Tito Goicochea Malaver" userId="6ea44b87-902a-48f5-aa0d-d6a35501ea54" providerId="ADAL" clId="{A80537A8-052E-9246-8A8E-7CF7CD9F31FC}" dt="2022-11-17T13:19:20.275" v="2008"/>
          <ac:graphicFrameMkLst>
            <pc:docMk/>
            <pc:sldMk cId="395538944" sldId="336"/>
            <ac:graphicFrameMk id="7" creationId="{B2EA978A-B1A1-B750-5F04-ED9E60926467}"/>
          </ac:graphicFrameMkLst>
        </pc:graphicFrameChg>
      </pc:sldChg>
      <pc:sldChg chg="modSp add mod">
        <pc:chgData name="Tito Goicochea Malaver" userId="6ea44b87-902a-48f5-aa0d-d6a35501ea54" providerId="ADAL" clId="{A80537A8-052E-9246-8A8E-7CF7CD9F31FC}" dt="2022-11-17T13:18:50.890" v="2001"/>
        <pc:sldMkLst>
          <pc:docMk/>
          <pc:sldMk cId="4182637691" sldId="337"/>
        </pc:sldMkLst>
        <pc:graphicFrameChg chg="mod modGraphic">
          <ac:chgData name="Tito Goicochea Malaver" userId="6ea44b87-902a-48f5-aa0d-d6a35501ea54" providerId="ADAL" clId="{A80537A8-052E-9246-8A8E-7CF7CD9F31FC}" dt="2022-11-17T13:18:50.890" v="2001"/>
          <ac:graphicFrameMkLst>
            <pc:docMk/>
            <pc:sldMk cId="4182637691" sldId="337"/>
            <ac:graphicFrameMk id="7" creationId="{B2EA978A-B1A1-B750-5F04-ED9E60926467}"/>
          </ac:graphicFrameMkLst>
        </pc:graphicFrameChg>
      </pc:sldChg>
      <pc:sldChg chg="addSp delSp modSp add mod delAnim">
        <pc:chgData name="Tito Goicochea Malaver" userId="6ea44b87-902a-48f5-aa0d-d6a35501ea54" providerId="ADAL" clId="{A80537A8-052E-9246-8A8E-7CF7CD9F31FC}" dt="2022-11-17T22:00:21.810" v="2264" actId="1076"/>
        <pc:sldMkLst>
          <pc:docMk/>
          <pc:sldMk cId="1057146243" sldId="338"/>
        </pc:sldMkLst>
        <pc:spChg chg="del">
          <ac:chgData name="Tito Goicochea Malaver" userId="6ea44b87-902a-48f5-aa0d-d6a35501ea54" providerId="ADAL" clId="{A80537A8-052E-9246-8A8E-7CF7CD9F31FC}" dt="2022-11-17T21:54:22.835" v="2227" actId="478"/>
          <ac:spMkLst>
            <pc:docMk/>
            <pc:sldMk cId="1057146243" sldId="338"/>
            <ac:spMk id="2" creationId="{35CAD5FF-D14C-38B9-CBF0-0EFB5E100EAC}"/>
          </ac:spMkLst>
        </pc:spChg>
        <pc:spChg chg="del">
          <ac:chgData name="Tito Goicochea Malaver" userId="6ea44b87-902a-48f5-aa0d-d6a35501ea54" providerId="ADAL" clId="{A80537A8-052E-9246-8A8E-7CF7CD9F31FC}" dt="2022-11-17T21:54:22.835" v="2227" actId="478"/>
          <ac:spMkLst>
            <pc:docMk/>
            <pc:sldMk cId="1057146243" sldId="338"/>
            <ac:spMk id="5" creationId="{B29C32EE-D1F2-8512-E986-078FC7B92647}"/>
          </ac:spMkLst>
        </pc:spChg>
        <pc:spChg chg="del mod">
          <ac:chgData name="Tito Goicochea Malaver" userId="6ea44b87-902a-48f5-aa0d-d6a35501ea54" providerId="ADAL" clId="{A80537A8-052E-9246-8A8E-7CF7CD9F31FC}" dt="2022-11-17T22:00:07.414" v="2256" actId="478"/>
          <ac:spMkLst>
            <pc:docMk/>
            <pc:sldMk cId="1057146243" sldId="338"/>
            <ac:spMk id="6" creationId="{3788CDB1-18DC-33C1-7EB4-82105FEC7A15}"/>
          </ac:spMkLst>
        </pc:spChg>
        <pc:spChg chg="del">
          <ac:chgData name="Tito Goicochea Malaver" userId="6ea44b87-902a-48f5-aa0d-d6a35501ea54" providerId="ADAL" clId="{A80537A8-052E-9246-8A8E-7CF7CD9F31FC}" dt="2022-11-17T21:54:22.835" v="2227" actId="478"/>
          <ac:spMkLst>
            <pc:docMk/>
            <pc:sldMk cId="1057146243" sldId="338"/>
            <ac:spMk id="7" creationId="{2B4CEA86-6CC5-6278-F4E1-641D37287AAE}"/>
          </ac:spMkLst>
        </pc:spChg>
        <pc:spChg chg="del">
          <ac:chgData name="Tito Goicochea Malaver" userId="6ea44b87-902a-48f5-aa0d-d6a35501ea54" providerId="ADAL" clId="{A80537A8-052E-9246-8A8E-7CF7CD9F31FC}" dt="2022-11-17T21:54:22.835" v="2227" actId="478"/>
          <ac:spMkLst>
            <pc:docMk/>
            <pc:sldMk cId="1057146243" sldId="338"/>
            <ac:spMk id="8" creationId="{D92B7E88-1FD3-1021-FFF9-81CEAD5B0E4E}"/>
          </ac:spMkLst>
        </pc:spChg>
        <pc:spChg chg="del mod">
          <ac:chgData name="Tito Goicochea Malaver" userId="6ea44b87-902a-48f5-aa0d-d6a35501ea54" providerId="ADAL" clId="{A80537A8-052E-9246-8A8E-7CF7CD9F31FC}" dt="2022-11-17T22:00:00.369" v="2254" actId="478"/>
          <ac:spMkLst>
            <pc:docMk/>
            <pc:sldMk cId="1057146243" sldId="338"/>
            <ac:spMk id="9" creationId="{F4CFB4E8-36AC-F05C-FF19-9782F270C889}"/>
          </ac:spMkLst>
        </pc:spChg>
        <pc:spChg chg="mod">
          <ac:chgData name="Tito Goicochea Malaver" userId="6ea44b87-902a-48f5-aa0d-d6a35501ea54" providerId="ADAL" clId="{A80537A8-052E-9246-8A8E-7CF7CD9F31FC}" dt="2022-11-17T21:55:26.143" v="2249" actId="1076"/>
          <ac:spMkLst>
            <pc:docMk/>
            <pc:sldMk cId="1057146243" sldId="338"/>
            <ac:spMk id="10" creationId="{5FDE4A2D-E5EC-B533-A341-DE53E1A191CA}"/>
          </ac:spMkLst>
        </pc:spChg>
        <pc:spChg chg="del mod">
          <ac:chgData name="Tito Goicochea Malaver" userId="6ea44b87-902a-48f5-aa0d-d6a35501ea54" providerId="ADAL" clId="{A80537A8-052E-9246-8A8E-7CF7CD9F31FC}" dt="2022-11-17T22:00:04.780" v="2255" actId="478"/>
          <ac:spMkLst>
            <pc:docMk/>
            <pc:sldMk cId="1057146243" sldId="338"/>
            <ac:spMk id="12" creationId="{DB2A894C-4B1A-D624-5C53-C3C40162A6A7}"/>
          </ac:spMkLst>
        </pc:spChg>
        <pc:spChg chg="add del mod">
          <ac:chgData name="Tito Goicochea Malaver" userId="6ea44b87-902a-48f5-aa0d-d6a35501ea54" providerId="ADAL" clId="{A80537A8-052E-9246-8A8E-7CF7CD9F31FC}" dt="2022-11-17T21:54:25.377" v="2228" actId="478"/>
          <ac:spMkLst>
            <pc:docMk/>
            <pc:sldMk cId="1057146243" sldId="338"/>
            <ac:spMk id="13" creationId="{9CD1FE28-8F93-EA7B-B960-19B698E22B0D}"/>
          </ac:spMkLst>
        </pc:spChg>
        <pc:spChg chg="del mod">
          <ac:chgData name="Tito Goicochea Malaver" userId="6ea44b87-902a-48f5-aa0d-d6a35501ea54" providerId="ADAL" clId="{A80537A8-052E-9246-8A8E-7CF7CD9F31FC}" dt="2022-11-17T22:00:09.927" v="2257" actId="478"/>
          <ac:spMkLst>
            <pc:docMk/>
            <pc:sldMk cId="1057146243" sldId="338"/>
            <ac:spMk id="14" creationId="{97DCCF19-7775-E49B-FAC6-A8603F40379F}"/>
          </ac:spMkLst>
        </pc:spChg>
        <pc:spChg chg="mod">
          <ac:chgData name="Tito Goicochea Malaver" userId="6ea44b87-902a-48f5-aa0d-d6a35501ea54" providerId="ADAL" clId="{A80537A8-052E-9246-8A8E-7CF7CD9F31FC}" dt="2022-11-17T22:00:21.810" v="2264" actId="1076"/>
          <ac:spMkLst>
            <pc:docMk/>
            <pc:sldMk cId="1057146243" sldId="338"/>
            <ac:spMk id="16" creationId="{A7C6BE72-A1AD-62C6-E8D2-D958BA6A42F0}"/>
          </ac:spMkLst>
        </pc:spChg>
        <pc:picChg chg="del">
          <ac:chgData name="Tito Goicochea Malaver" userId="6ea44b87-902a-48f5-aa0d-d6a35501ea54" providerId="ADAL" clId="{A80537A8-052E-9246-8A8E-7CF7CD9F31FC}" dt="2022-11-17T21:54:22.835" v="2227" actId="478"/>
          <ac:picMkLst>
            <pc:docMk/>
            <pc:sldMk cId="1057146243" sldId="338"/>
            <ac:picMk id="1834" creationId="{00000000-0000-0000-0000-000000000000}"/>
          </ac:picMkLst>
        </pc:picChg>
      </pc:sldChg>
      <pc:sldChg chg="add">
        <pc:chgData name="Tito Goicochea Malaver" userId="6ea44b87-902a-48f5-aa0d-d6a35501ea54" providerId="ADAL" clId="{A80537A8-052E-9246-8A8E-7CF7CD9F31FC}" dt="2022-11-19T12:54:24.271" v="2265"/>
        <pc:sldMkLst>
          <pc:docMk/>
          <pc:sldMk cId="549088972" sldId="339"/>
        </pc:sldMkLst>
      </pc:sldChg>
      <pc:sldChg chg="modSp add mod">
        <pc:chgData name="Tito Goicochea Malaver" userId="6ea44b87-902a-48f5-aa0d-d6a35501ea54" providerId="ADAL" clId="{A80537A8-052E-9246-8A8E-7CF7CD9F31FC}" dt="2022-11-24T11:58:26.862" v="2293" actId="403"/>
        <pc:sldMkLst>
          <pc:docMk/>
          <pc:sldMk cId="1365316684" sldId="340"/>
        </pc:sldMkLst>
        <pc:graphicFrameChg chg="mod modGraphic">
          <ac:chgData name="Tito Goicochea Malaver" userId="6ea44b87-902a-48f5-aa0d-d6a35501ea54" providerId="ADAL" clId="{A80537A8-052E-9246-8A8E-7CF7CD9F31FC}" dt="2022-11-24T11:58:26.862" v="2293" actId="403"/>
          <ac:graphicFrameMkLst>
            <pc:docMk/>
            <pc:sldMk cId="1365316684" sldId="340"/>
            <ac:graphicFrameMk id="7" creationId="{B2EA978A-B1A1-B750-5F04-ED9E60926467}"/>
          </ac:graphicFrameMkLst>
        </pc:graphicFrameChg>
      </pc:sldChg>
    </pc:docChg>
  </pc:docChgLst>
  <pc:docChgLst>
    <pc:chgData name="Tito Goicochea Malaver" userId="6ea44b87-902a-48f5-aa0d-d6a35501ea54" providerId="ADAL" clId="{10D8BBCD-3564-B040-A794-42BBBCE1C22D}"/>
    <pc:docChg chg="undo custSel addSld delSld modSld">
      <pc:chgData name="Tito Goicochea Malaver" userId="6ea44b87-902a-48f5-aa0d-d6a35501ea54" providerId="ADAL" clId="{10D8BBCD-3564-B040-A794-42BBBCE1C22D}" dt="2022-12-14T15:50:46.003" v="2399" actId="20577"/>
      <pc:docMkLst>
        <pc:docMk/>
      </pc:docMkLst>
      <pc:sldChg chg="modSp mod">
        <pc:chgData name="Tito Goicochea Malaver" userId="6ea44b87-902a-48f5-aa0d-d6a35501ea54" providerId="ADAL" clId="{10D8BBCD-3564-B040-A794-42BBBCE1C22D}" dt="2022-12-13T17:21:51.759" v="28" actId="20577"/>
        <pc:sldMkLst>
          <pc:docMk/>
          <pc:sldMk cId="8946248" sldId="301"/>
        </pc:sldMkLst>
        <pc:spChg chg="mod">
          <ac:chgData name="Tito Goicochea Malaver" userId="6ea44b87-902a-48f5-aa0d-d6a35501ea54" providerId="ADAL" clId="{10D8BBCD-3564-B040-A794-42BBBCE1C22D}" dt="2022-12-13T17:21:51.759" v="28" actId="20577"/>
          <ac:spMkLst>
            <pc:docMk/>
            <pc:sldMk cId="8946248" sldId="301"/>
            <ac:spMk id="4" creationId="{40D7B9AB-545B-3EE3-BCE2-8F9AABF67BDB}"/>
          </ac:spMkLst>
        </pc:spChg>
        <pc:spChg chg="mod">
          <ac:chgData name="Tito Goicochea Malaver" userId="6ea44b87-902a-48f5-aa0d-d6a35501ea54" providerId="ADAL" clId="{10D8BBCD-3564-B040-A794-42BBBCE1C22D}" dt="2022-12-13T17:21:46.111" v="24" actId="20577"/>
          <ac:spMkLst>
            <pc:docMk/>
            <pc:sldMk cId="8946248" sldId="301"/>
            <ac:spMk id="7" creationId="{71AF71EF-D962-4D59-BEBE-ADADD93A257A}"/>
          </ac:spMkLst>
        </pc:spChg>
        <pc:picChg chg="mod">
          <ac:chgData name="Tito Goicochea Malaver" userId="6ea44b87-902a-48f5-aa0d-d6a35501ea54" providerId="ADAL" clId="{10D8BBCD-3564-B040-A794-42BBBCE1C22D}" dt="2022-12-13T17:21:38.360" v="3" actId="1076"/>
          <ac:picMkLst>
            <pc:docMk/>
            <pc:sldMk cId="8946248" sldId="301"/>
            <ac:picMk id="5" creationId="{7B402C26-C18F-BC89-FD8F-A9016240B743}"/>
          </ac:picMkLst>
        </pc:picChg>
      </pc:sldChg>
      <pc:sldChg chg="modSp mod">
        <pc:chgData name="Tito Goicochea Malaver" userId="6ea44b87-902a-48f5-aa0d-d6a35501ea54" providerId="ADAL" clId="{10D8BBCD-3564-B040-A794-42BBBCE1C22D}" dt="2022-12-14T15:42:12.382" v="2246" actId="1076"/>
        <pc:sldMkLst>
          <pc:docMk/>
          <pc:sldMk cId="3226392963" sldId="318"/>
        </pc:sldMkLst>
        <pc:spChg chg="mod">
          <ac:chgData name="Tito Goicochea Malaver" userId="6ea44b87-902a-48f5-aa0d-d6a35501ea54" providerId="ADAL" clId="{10D8BBCD-3564-B040-A794-42BBBCE1C22D}" dt="2022-12-14T15:42:06.380" v="2244" actId="1076"/>
          <ac:spMkLst>
            <pc:docMk/>
            <pc:sldMk cId="3226392963" sldId="318"/>
            <ac:spMk id="5" creationId="{873030A3-B2EA-FEF1-EC04-6892BEBFFA1C}"/>
          </ac:spMkLst>
        </pc:spChg>
        <pc:spChg chg="mod">
          <ac:chgData name="Tito Goicochea Malaver" userId="6ea44b87-902a-48f5-aa0d-d6a35501ea54" providerId="ADAL" clId="{10D8BBCD-3564-B040-A794-42BBBCE1C22D}" dt="2022-12-14T15:42:12.382" v="2246" actId="1076"/>
          <ac:spMkLst>
            <pc:docMk/>
            <pc:sldMk cId="3226392963" sldId="318"/>
            <ac:spMk id="6" creationId="{026823ED-07E1-DE13-BF86-0CF53B7F041C}"/>
          </ac:spMkLst>
        </pc:spChg>
        <pc:spChg chg="mod">
          <ac:chgData name="Tito Goicochea Malaver" userId="6ea44b87-902a-48f5-aa0d-d6a35501ea54" providerId="ADAL" clId="{10D8BBCD-3564-B040-A794-42BBBCE1C22D}" dt="2022-12-14T15:42:08.796" v="2245" actId="1076"/>
          <ac:spMkLst>
            <pc:docMk/>
            <pc:sldMk cId="3226392963" sldId="318"/>
            <ac:spMk id="7" creationId="{187D4CFC-1F5B-58BF-67AC-29468B4401F5}"/>
          </ac:spMkLst>
        </pc:spChg>
      </pc:sldChg>
      <pc:sldChg chg="delSp modSp mod delAnim">
        <pc:chgData name="Tito Goicochea Malaver" userId="6ea44b87-902a-48f5-aa0d-d6a35501ea54" providerId="ADAL" clId="{10D8BBCD-3564-B040-A794-42BBBCE1C22D}" dt="2022-12-14T15:50:46.003" v="2399" actId="20577"/>
        <pc:sldMkLst>
          <pc:docMk/>
          <pc:sldMk cId="2852357032" sldId="319"/>
        </pc:sldMkLst>
        <pc:spChg chg="del">
          <ac:chgData name="Tito Goicochea Malaver" userId="6ea44b87-902a-48f5-aa0d-d6a35501ea54" providerId="ADAL" clId="{10D8BBCD-3564-B040-A794-42BBBCE1C22D}" dt="2022-12-14T15:47:15.039" v="2253" actId="478"/>
          <ac:spMkLst>
            <pc:docMk/>
            <pc:sldMk cId="2852357032" sldId="319"/>
            <ac:spMk id="4" creationId="{384EAF87-1F8B-C90E-EC1B-DA50C549A9D7}"/>
          </ac:spMkLst>
        </pc:spChg>
        <pc:spChg chg="mod">
          <ac:chgData name="Tito Goicochea Malaver" userId="6ea44b87-902a-48f5-aa0d-d6a35501ea54" providerId="ADAL" clId="{10D8BBCD-3564-B040-A794-42BBBCE1C22D}" dt="2022-12-14T15:50:46.003" v="2399" actId="20577"/>
          <ac:spMkLst>
            <pc:docMk/>
            <pc:sldMk cId="2852357032" sldId="319"/>
            <ac:spMk id="5" creationId="{6B4F26F8-3671-3AAF-E6C2-215D44687EB0}"/>
          </ac:spMkLst>
        </pc:spChg>
      </pc:sldChg>
      <pc:sldChg chg="modSp mod modAnim">
        <pc:chgData name="Tito Goicochea Malaver" userId="6ea44b87-902a-48f5-aa0d-d6a35501ea54" providerId="ADAL" clId="{10D8BBCD-3564-B040-A794-42BBBCE1C22D}" dt="2022-12-14T14:18:02.577" v="1351" actId="14100"/>
        <pc:sldMkLst>
          <pc:docMk/>
          <pc:sldMk cId="195307204" sldId="322"/>
        </pc:sldMkLst>
        <pc:spChg chg="mod">
          <ac:chgData name="Tito Goicochea Malaver" userId="6ea44b87-902a-48f5-aa0d-d6a35501ea54" providerId="ADAL" clId="{10D8BBCD-3564-B040-A794-42BBBCE1C22D}" dt="2022-12-13T17:49:32.044" v="765" actId="1076"/>
          <ac:spMkLst>
            <pc:docMk/>
            <pc:sldMk cId="195307204" sldId="322"/>
            <ac:spMk id="2" creationId="{35CAD5FF-D14C-38B9-CBF0-0EFB5E100EAC}"/>
          </ac:spMkLst>
        </pc:spChg>
        <pc:spChg chg="mod">
          <ac:chgData name="Tito Goicochea Malaver" userId="6ea44b87-902a-48f5-aa0d-d6a35501ea54" providerId="ADAL" clId="{10D8BBCD-3564-B040-A794-42BBBCE1C22D}" dt="2022-12-13T17:49:39.273" v="767" actId="1076"/>
          <ac:spMkLst>
            <pc:docMk/>
            <pc:sldMk cId="195307204" sldId="322"/>
            <ac:spMk id="4" creationId="{7FAEC661-BCB9-6081-FB7E-3F2484E71540}"/>
          </ac:spMkLst>
        </pc:spChg>
        <pc:spChg chg="mod">
          <ac:chgData name="Tito Goicochea Malaver" userId="6ea44b87-902a-48f5-aa0d-d6a35501ea54" providerId="ADAL" clId="{10D8BBCD-3564-B040-A794-42BBBCE1C22D}" dt="2022-12-14T14:17:38.178" v="1347" actId="1076"/>
          <ac:spMkLst>
            <pc:docMk/>
            <pc:sldMk cId="195307204" sldId="322"/>
            <ac:spMk id="5" creationId="{661B3211-48AC-B401-3F2C-0FC3A0CADA32}"/>
          </ac:spMkLst>
        </pc:spChg>
        <pc:spChg chg="mod">
          <ac:chgData name="Tito Goicochea Malaver" userId="6ea44b87-902a-48f5-aa0d-d6a35501ea54" providerId="ADAL" clId="{10D8BBCD-3564-B040-A794-42BBBCE1C22D}" dt="2022-12-14T14:18:02.577" v="1351" actId="14100"/>
          <ac:spMkLst>
            <pc:docMk/>
            <pc:sldMk cId="195307204" sldId="322"/>
            <ac:spMk id="8" creationId="{2E642D27-7EBC-3B53-17E8-09C20EA2319A}"/>
          </ac:spMkLst>
        </pc:spChg>
        <pc:spChg chg="mod">
          <ac:chgData name="Tito Goicochea Malaver" userId="6ea44b87-902a-48f5-aa0d-d6a35501ea54" providerId="ADAL" clId="{10D8BBCD-3564-B040-A794-42BBBCE1C22D}" dt="2022-12-14T14:17:38.178" v="1347" actId="1076"/>
          <ac:spMkLst>
            <pc:docMk/>
            <pc:sldMk cId="195307204" sldId="322"/>
            <ac:spMk id="9" creationId="{57B89700-73B6-C06E-8906-3BE7A01E443A}"/>
          </ac:spMkLst>
        </pc:spChg>
        <pc:spChg chg="mod">
          <ac:chgData name="Tito Goicochea Malaver" userId="6ea44b87-902a-48f5-aa0d-d6a35501ea54" providerId="ADAL" clId="{10D8BBCD-3564-B040-A794-42BBBCE1C22D}" dt="2022-12-13T17:49:35.209" v="766" actId="14100"/>
          <ac:spMkLst>
            <pc:docMk/>
            <pc:sldMk cId="195307204" sldId="322"/>
            <ac:spMk id="12" creationId="{C81964FD-5EEE-D894-709B-DB49DE2F2985}"/>
          </ac:spMkLst>
        </pc:spChg>
        <pc:spChg chg="mod">
          <ac:chgData name="Tito Goicochea Malaver" userId="6ea44b87-902a-48f5-aa0d-d6a35501ea54" providerId="ADAL" clId="{10D8BBCD-3564-B040-A794-42BBBCE1C22D}" dt="2022-12-14T14:17:49.261" v="1349" actId="1076"/>
          <ac:spMkLst>
            <pc:docMk/>
            <pc:sldMk cId="195307204" sldId="322"/>
            <ac:spMk id="16" creationId="{842127E2-F46B-73C8-09B5-F1473FC44BC4}"/>
          </ac:spMkLst>
        </pc:spChg>
      </pc:sldChg>
      <pc:sldChg chg="modSp mod modAnim">
        <pc:chgData name="Tito Goicochea Malaver" userId="6ea44b87-902a-48f5-aa0d-d6a35501ea54" providerId="ADAL" clId="{10D8BBCD-3564-B040-A794-42BBBCE1C22D}" dt="2022-12-14T15:32:54.317" v="2185" actId="108"/>
        <pc:sldMkLst>
          <pc:docMk/>
          <pc:sldMk cId="2979088411" sldId="323"/>
        </pc:sldMkLst>
        <pc:spChg chg="mod">
          <ac:chgData name="Tito Goicochea Malaver" userId="6ea44b87-902a-48f5-aa0d-d6a35501ea54" providerId="ADAL" clId="{10D8BBCD-3564-B040-A794-42BBBCE1C22D}" dt="2022-12-14T15:08:23.052" v="1921" actId="20577"/>
          <ac:spMkLst>
            <pc:docMk/>
            <pc:sldMk cId="2979088411" sldId="323"/>
            <ac:spMk id="5" creationId="{661B3211-48AC-B401-3F2C-0FC3A0CADA32}"/>
          </ac:spMkLst>
        </pc:spChg>
        <pc:spChg chg="mod">
          <ac:chgData name="Tito Goicochea Malaver" userId="6ea44b87-902a-48f5-aa0d-d6a35501ea54" providerId="ADAL" clId="{10D8BBCD-3564-B040-A794-42BBBCE1C22D}" dt="2022-12-14T15:15:26.921" v="2043" actId="14100"/>
          <ac:spMkLst>
            <pc:docMk/>
            <pc:sldMk cId="2979088411" sldId="323"/>
            <ac:spMk id="8" creationId="{2E642D27-7EBC-3B53-17E8-09C20EA2319A}"/>
          </ac:spMkLst>
        </pc:spChg>
        <pc:spChg chg="mod">
          <ac:chgData name="Tito Goicochea Malaver" userId="6ea44b87-902a-48f5-aa0d-d6a35501ea54" providerId="ADAL" clId="{10D8BBCD-3564-B040-A794-42BBBCE1C22D}" dt="2022-12-14T15:32:54.317" v="2185" actId="108"/>
          <ac:spMkLst>
            <pc:docMk/>
            <pc:sldMk cId="2979088411" sldId="323"/>
            <ac:spMk id="16" creationId="{842127E2-F46B-73C8-09B5-F1473FC44BC4}"/>
          </ac:spMkLst>
        </pc:spChg>
      </pc:sldChg>
      <pc:sldChg chg="del">
        <pc:chgData name="Tito Goicochea Malaver" userId="6ea44b87-902a-48f5-aa0d-d6a35501ea54" providerId="ADAL" clId="{10D8BBCD-3564-B040-A794-42BBBCE1C22D}" dt="2022-12-14T15:08:15.635" v="1919" actId="2696"/>
        <pc:sldMkLst>
          <pc:docMk/>
          <pc:sldMk cId="65837622" sldId="324"/>
        </pc:sldMkLst>
      </pc:sldChg>
      <pc:sldChg chg="addSp delSp modSp mod delAnim modAnim">
        <pc:chgData name="Tito Goicochea Malaver" userId="6ea44b87-902a-48f5-aa0d-d6a35501ea54" providerId="ADAL" clId="{10D8BBCD-3564-B040-A794-42BBBCE1C22D}" dt="2022-12-14T15:11:06.432" v="2001" actId="20577"/>
        <pc:sldMkLst>
          <pc:docMk/>
          <pc:sldMk cId="910544019" sldId="328"/>
        </pc:sldMkLst>
        <pc:spChg chg="mod">
          <ac:chgData name="Tito Goicochea Malaver" userId="6ea44b87-902a-48f5-aa0d-d6a35501ea54" providerId="ADAL" clId="{10D8BBCD-3564-B040-A794-42BBBCE1C22D}" dt="2022-12-14T15:11:06.432" v="2001" actId="20577"/>
          <ac:spMkLst>
            <pc:docMk/>
            <pc:sldMk cId="910544019" sldId="328"/>
            <ac:spMk id="6" creationId="{063CA661-0553-4CE3-EE34-9121B3145437}"/>
          </ac:spMkLst>
        </pc:spChg>
        <pc:spChg chg="mod">
          <ac:chgData name="Tito Goicochea Malaver" userId="6ea44b87-902a-48f5-aa0d-d6a35501ea54" providerId="ADAL" clId="{10D8BBCD-3564-B040-A794-42BBBCE1C22D}" dt="2022-12-13T17:36:11.989" v="634" actId="20577"/>
          <ac:spMkLst>
            <pc:docMk/>
            <pc:sldMk cId="910544019" sldId="328"/>
            <ac:spMk id="7" creationId="{2B4CEA86-6CC5-6278-F4E1-641D37287AAE}"/>
          </ac:spMkLst>
        </pc:spChg>
        <pc:spChg chg="mod">
          <ac:chgData name="Tito Goicochea Malaver" userId="6ea44b87-902a-48f5-aa0d-d6a35501ea54" providerId="ADAL" clId="{10D8BBCD-3564-B040-A794-42BBBCE1C22D}" dt="2022-12-13T17:36:44.518" v="643" actId="20577"/>
          <ac:spMkLst>
            <pc:docMk/>
            <pc:sldMk cId="910544019" sldId="328"/>
            <ac:spMk id="8" creationId="{D92B7E88-1FD3-1021-FFF9-81CEAD5B0E4E}"/>
          </ac:spMkLst>
        </pc:spChg>
        <pc:spChg chg="add mod">
          <ac:chgData name="Tito Goicochea Malaver" userId="6ea44b87-902a-48f5-aa0d-d6a35501ea54" providerId="ADAL" clId="{10D8BBCD-3564-B040-A794-42BBBCE1C22D}" dt="2022-12-14T15:06:36.685" v="1882" actId="20577"/>
          <ac:spMkLst>
            <pc:docMk/>
            <pc:sldMk cId="910544019" sldId="328"/>
            <ac:spMk id="9" creationId="{0CFD3F66-6093-C545-7919-F290F24F6690}"/>
          </ac:spMkLst>
        </pc:spChg>
        <pc:spChg chg="mod">
          <ac:chgData name="Tito Goicochea Malaver" userId="6ea44b87-902a-48f5-aa0d-d6a35501ea54" providerId="ADAL" clId="{10D8BBCD-3564-B040-A794-42BBBCE1C22D}" dt="2022-12-13T17:57:09.035" v="869" actId="1076"/>
          <ac:spMkLst>
            <pc:docMk/>
            <pc:sldMk cId="910544019" sldId="328"/>
            <ac:spMk id="11" creationId="{9430586E-17F5-A088-B0E6-EC33672FF496}"/>
          </ac:spMkLst>
        </pc:spChg>
        <pc:spChg chg="mod">
          <ac:chgData name="Tito Goicochea Malaver" userId="6ea44b87-902a-48f5-aa0d-d6a35501ea54" providerId="ADAL" clId="{10D8BBCD-3564-B040-A794-42BBBCE1C22D}" dt="2022-12-13T17:57:22.268" v="871" actId="1076"/>
          <ac:spMkLst>
            <pc:docMk/>
            <pc:sldMk cId="910544019" sldId="328"/>
            <ac:spMk id="15" creationId="{B82F38C5-1817-FAF8-1589-8BE2BCCCF267}"/>
          </ac:spMkLst>
        </pc:spChg>
        <pc:spChg chg="mod">
          <ac:chgData name="Tito Goicochea Malaver" userId="6ea44b87-902a-48f5-aa0d-d6a35501ea54" providerId="ADAL" clId="{10D8BBCD-3564-B040-A794-42BBBCE1C22D}" dt="2022-12-13T17:57:03.388" v="868" actId="1076"/>
          <ac:spMkLst>
            <pc:docMk/>
            <pc:sldMk cId="910544019" sldId="328"/>
            <ac:spMk id="17" creationId="{54C1C6DE-B5D2-A028-8CE5-3380C270FEB9}"/>
          </ac:spMkLst>
        </pc:spChg>
        <pc:spChg chg="mod">
          <ac:chgData name="Tito Goicochea Malaver" userId="6ea44b87-902a-48f5-aa0d-d6a35501ea54" providerId="ADAL" clId="{10D8BBCD-3564-B040-A794-42BBBCE1C22D}" dt="2022-12-13T17:57:15.189" v="870" actId="1076"/>
          <ac:spMkLst>
            <pc:docMk/>
            <pc:sldMk cId="910544019" sldId="328"/>
            <ac:spMk id="18" creationId="{367D823A-B02E-A437-984A-988CBDEFF573}"/>
          </ac:spMkLst>
        </pc:spChg>
        <pc:spChg chg="mod">
          <ac:chgData name="Tito Goicochea Malaver" userId="6ea44b87-902a-48f5-aa0d-d6a35501ea54" providerId="ADAL" clId="{10D8BBCD-3564-B040-A794-42BBBCE1C22D}" dt="2022-12-14T15:06:52.398" v="1886" actId="1076"/>
          <ac:spMkLst>
            <pc:docMk/>
            <pc:sldMk cId="910544019" sldId="328"/>
            <ac:spMk id="19" creationId="{3E8F4D9E-8D84-3459-5253-895B7977AD6A}"/>
          </ac:spMkLst>
        </pc:spChg>
        <pc:spChg chg="del mod">
          <ac:chgData name="Tito Goicochea Malaver" userId="6ea44b87-902a-48f5-aa0d-d6a35501ea54" providerId="ADAL" clId="{10D8BBCD-3564-B040-A794-42BBBCE1C22D}" dt="2022-12-14T14:06:57.283" v="1113" actId="478"/>
          <ac:spMkLst>
            <pc:docMk/>
            <pc:sldMk cId="910544019" sldId="328"/>
            <ac:spMk id="20" creationId="{80CC09F8-85B4-77B9-D7F6-6720493DD06A}"/>
          </ac:spMkLst>
        </pc:spChg>
      </pc:sldChg>
      <pc:sldChg chg="delSp modSp mod delAnim">
        <pc:chgData name="Tito Goicochea Malaver" userId="6ea44b87-902a-48f5-aa0d-d6a35501ea54" providerId="ADAL" clId="{10D8BBCD-3564-B040-A794-42BBBCE1C22D}" dt="2022-12-14T15:44:45.800" v="2252" actId="1076"/>
        <pc:sldMkLst>
          <pc:docMk/>
          <pc:sldMk cId="3154185405" sldId="330"/>
        </pc:sldMkLst>
        <pc:spChg chg="mod">
          <ac:chgData name="Tito Goicochea Malaver" userId="6ea44b87-902a-48f5-aa0d-d6a35501ea54" providerId="ADAL" clId="{10D8BBCD-3564-B040-A794-42BBBCE1C22D}" dt="2022-12-14T15:44:45.800" v="2252" actId="1076"/>
          <ac:spMkLst>
            <pc:docMk/>
            <pc:sldMk cId="3154185405" sldId="330"/>
            <ac:spMk id="5" creationId="{A0D98524-E3B8-BB8B-52CE-8A5A25854826}"/>
          </ac:spMkLst>
        </pc:spChg>
        <pc:spChg chg="del">
          <ac:chgData name="Tito Goicochea Malaver" userId="6ea44b87-902a-48f5-aa0d-d6a35501ea54" providerId="ADAL" clId="{10D8BBCD-3564-B040-A794-42BBBCE1C22D}" dt="2022-12-14T15:44:28.947" v="2247" actId="478"/>
          <ac:spMkLst>
            <pc:docMk/>
            <pc:sldMk cId="3154185405" sldId="330"/>
            <ac:spMk id="6" creationId="{0E0DA03C-F4F4-410B-0308-A52B84985501}"/>
          </ac:spMkLst>
        </pc:spChg>
      </pc:sldChg>
      <pc:sldChg chg="modSp mod">
        <pc:chgData name="Tito Goicochea Malaver" userId="6ea44b87-902a-48f5-aa0d-d6a35501ea54" providerId="ADAL" clId="{10D8BBCD-3564-B040-A794-42BBBCE1C22D}" dt="2022-12-13T17:30:54.787" v="218" actId="14100"/>
        <pc:sldMkLst>
          <pc:docMk/>
          <pc:sldMk cId="1057146243" sldId="338"/>
        </pc:sldMkLst>
        <pc:spChg chg="mod">
          <ac:chgData name="Tito Goicochea Malaver" userId="6ea44b87-902a-48f5-aa0d-d6a35501ea54" providerId="ADAL" clId="{10D8BBCD-3564-B040-A794-42BBBCE1C22D}" dt="2022-12-13T17:30:54.787" v="218" actId="14100"/>
          <ac:spMkLst>
            <pc:docMk/>
            <pc:sldMk cId="1057146243" sldId="338"/>
            <ac:spMk id="16" creationId="{A7C6BE72-A1AD-62C6-E8D2-D958BA6A42F0}"/>
          </ac:spMkLst>
        </pc:spChg>
      </pc:sldChg>
      <pc:sldChg chg="modSp add mod modAnim">
        <pc:chgData name="Tito Goicochea Malaver" userId="6ea44b87-902a-48f5-aa0d-d6a35501ea54" providerId="ADAL" clId="{10D8BBCD-3564-B040-A794-42BBBCE1C22D}" dt="2022-12-14T15:29:21.734" v="2165" actId="207"/>
        <pc:sldMkLst>
          <pc:docMk/>
          <pc:sldMk cId="1892712997" sldId="339"/>
        </pc:sldMkLst>
        <pc:spChg chg="mod">
          <ac:chgData name="Tito Goicochea Malaver" userId="6ea44b87-902a-48f5-aa0d-d6a35501ea54" providerId="ADAL" clId="{10D8BBCD-3564-B040-A794-42BBBCE1C22D}" dt="2022-12-14T14:31:35.160" v="1575" actId="20577"/>
          <ac:spMkLst>
            <pc:docMk/>
            <pc:sldMk cId="1892712997" sldId="339"/>
            <ac:spMk id="5" creationId="{661B3211-48AC-B401-3F2C-0FC3A0CADA32}"/>
          </ac:spMkLst>
        </pc:spChg>
        <pc:spChg chg="mod">
          <ac:chgData name="Tito Goicochea Malaver" userId="6ea44b87-902a-48f5-aa0d-d6a35501ea54" providerId="ADAL" clId="{10D8BBCD-3564-B040-A794-42BBBCE1C22D}" dt="2022-12-14T14:31:55.850" v="1592" actId="1076"/>
          <ac:spMkLst>
            <pc:docMk/>
            <pc:sldMk cId="1892712997" sldId="339"/>
            <ac:spMk id="8" creationId="{2E642D27-7EBC-3B53-17E8-09C20EA2319A}"/>
          </ac:spMkLst>
        </pc:spChg>
        <pc:spChg chg="mod">
          <ac:chgData name="Tito Goicochea Malaver" userId="6ea44b87-902a-48f5-aa0d-d6a35501ea54" providerId="ADAL" clId="{10D8BBCD-3564-B040-A794-42BBBCE1C22D}" dt="2022-12-14T15:29:21.734" v="2165" actId="207"/>
          <ac:spMkLst>
            <pc:docMk/>
            <pc:sldMk cId="1892712997" sldId="339"/>
            <ac:spMk id="16" creationId="{842127E2-F46B-73C8-09B5-F1473FC44BC4}"/>
          </ac:spMkLst>
        </pc:spChg>
      </pc:sldChg>
      <pc:sldChg chg="modSp add mod modAnim">
        <pc:chgData name="Tito Goicochea Malaver" userId="6ea44b87-902a-48f5-aa0d-d6a35501ea54" providerId="ADAL" clId="{10D8BBCD-3564-B040-A794-42BBBCE1C22D}" dt="2022-12-14T14:48:37.787" v="1790" actId="108"/>
        <pc:sldMkLst>
          <pc:docMk/>
          <pc:sldMk cId="350191098" sldId="340"/>
        </pc:sldMkLst>
        <pc:spChg chg="mod">
          <ac:chgData name="Tito Goicochea Malaver" userId="6ea44b87-902a-48f5-aa0d-d6a35501ea54" providerId="ADAL" clId="{10D8BBCD-3564-B040-A794-42BBBCE1C22D}" dt="2022-12-14T14:30:30.332" v="1564" actId="20577"/>
          <ac:spMkLst>
            <pc:docMk/>
            <pc:sldMk cId="350191098" sldId="340"/>
            <ac:spMk id="5" creationId="{661B3211-48AC-B401-3F2C-0FC3A0CADA32}"/>
          </ac:spMkLst>
        </pc:spChg>
        <pc:spChg chg="mod">
          <ac:chgData name="Tito Goicochea Malaver" userId="6ea44b87-902a-48f5-aa0d-d6a35501ea54" providerId="ADAL" clId="{10D8BBCD-3564-B040-A794-42BBBCE1C22D}" dt="2022-12-14T14:31:14.567" v="1571" actId="1076"/>
          <ac:spMkLst>
            <pc:docMk/>
            <pc:sldMk cId="350191098" sldId="340"/>
            <ac:spMk id="8" creationId="{2E642D27-7EBC-3B53-17E8-09C20EA2319A}"/>
          </ac:spMkLst>
        </pc:spChg>
        <pc:spChg chg="mod">
          <ac:chgData name="Tito Goicochea Malaver" userId="6ea44b87-902a-48f5-aa0d-d6a35501ea54" providerId="ADAL" clId="{10D8BBCD-3564-B040-A794-42BBBCE1C22D}" dt="2022-12-14T14:48:37.787" v="1790" actId="108"/>
          <ac:spMkLst>
            <pc:docMk/>
            <pc:sldMk cId="350191098" sldId="340"/>
            <ac:spMk id="16" creationId="{842127E2-F46B-73C8-09B5-F1473FC44BC4}"/>
          </ac:spMkLst>
        </pc:spChg>
      </pc:sldChg>
      <pc:sldChg chg="modSp add mod modAnim">
        <pc:chgData name="Tito Goicochea Malaver" userId="6ea44b87-902a-48f5-aa0d-d6a35501ea54" providerId="ADAL" clId="{10D8BBCD-3564-B040-A794-42BBBCE1C22D}" dt="2022-12-14T14:31:27.683" v="1573" actId="1076"/>
        <pc:sldMkLst>
          <pc:docMk/>
          <pc:sldMk cId="1290421597" sldId="341"/>
        </pc:sldMkLst>
        <pc:spChg chg="mod">
          <ac:chgData name="Tito Goicochea Malaver" userId="6ea44b87-902a-48f5-aa0d-d6a35501ea54" providerId="ADAL" clId="{10D8BBCD-3564-B040-A794-42BBBCE1C22D}" dt="2022-12-14T14:30:20.947" v="1562" actId="20577"/>
          <ac:spMkLst>
            <pc:docMk/>
            <pc:sldMk cId="1290421597" sldId="341"/>
            <ac:spMk id="5" creationId="{661B3211-48AC-B401-3F2C-0FC3A0CADA32}"/>
          </ac:spMkLst>
        </pc:spChg>
        <pc:spChg chg="mod">
          <ac:chgData name="Tito Goicochea Malaver" userId="6ea44b87-902a-48f5-aa0d-d6a35501ea54" providerId="ADAL" clId="{10D8BBCD-3564-B040-A794-42BBBCE1C22D}" dt="2022-12-14T14:31:05.921" v="1570" actId="1076"/>
          <ac:spMkLst>
            <pc:docMk/>
            <pc:sldMk cId="1290421597" sldId="341"/>
            <ac:spMk id="8" creationId="{2E642D27-7EBC-3B53-17E8-09C20EA2319A}"/>
          </ac:spMkLst>
        </pc:spChg>
        <pc:spChg chg="mod">
          <ac:chgData name="Tito Goicochea Malaver" userId="6ea44b87-902a-48f5-aa0d-d6a35501ea54" providerId="ADAL" clId="{10D8BBCD-3564-B040-A794-42BBBCE1C22D}" dt="2022-12-14T14:31:27.683" v="1573" actId="1076"/>
          <ac:spMkLst>
            <pc:docMk/>
            <pc:sldMk cId="1290421597" sldId="341"/>
            <ac:spMk id="16" creationId="{842127E2-F46B-73C8-09B5-F1473FC44BC4}"/>
          </ac:spMkLst>
        </pc:spChg>
      </pc:sldChg>
    </pc:docChg>
  </pc:docChgLst>
  <pc:docChgLst>
    <pc:chgData name="Tito Goicochea Malaver" userId="6ea44b87-902a-48f5-aa0d-d6a35501ea54" providerId="ADAL" clId="{CA544597-87A9-9C47-8CE9-9BB231665A8D}"/>
    <pc:docChg chg="undo custSel addSld delSld modSld">
      <pc:chgData name="Tito Goicochea Malaver" userId="6ea44b87-902a-48f5-aa0d-d6a35501ea54" providerId="ADAL" clId="{CA544597-87A9-9C47-8CE9-9BB231665A8D}" dt="2022-10-30T02:28:51.761" v="1580" actId="20577"/>
      <pc:docMkLst>
        <pc:docMk/>
      </pc:docMkLst>
      <pc:sldChg chg="delSp modSp mod">
        <pc:chgData name="Tito Goicochea Malaver" userId="6ea44b87-902a-48f5-aa0d-d6a35501ea54" providerId="ADAL" clId="{CA544597-87A9-9C47-8CE9-9BB231665A8D}" dt="2022-10-28T11:43:10.544" v="477" actId="478"/>
        <pc:sldMkLst>
          <pc:docMk/>
          <pc:sldMk cId="0" sldId="257"/>
        </pc:sldMkLst>
        <pc:spChg chg="mod">
          <ac:chgData name="Tito Goicochea Malaver" userId="6ea44b87-902a-48f5-aa0d-d6a35501ea54" providerId="ADAL" clId="{CA544597-87A9-9C47-8CE9-9BB231665A8D}" dt="2022-10-28T11:43:03.313" v="475" actId="404"/>
          <ac:spMkLst>
            <pc:docMk/>
            <pc:sldMk cId="0" sldId="257"/>
            <ac:spMk id="7" creationId="{6419724B-A0A9-A642-6C60-D9A3CDF0CFC7}"/>
          </ac:spMkLst>
        </pc:spChg>
        <pc:spChg chg="del">
          <ac:chgData name="Tito Goicochea Malaver" userId="6ea44b87-902a-48f5-aa0d-d6a35501ea54" providerId="ADAL" clId="{CA544597-87A9-9C47-8CE9-9BB231665A8D}" dt="2022-10-28T11:42:44.782" v="438" actId="478"/>
          <ac:spMkLst>
            <pc:docMk/>
            <pc:sldMk cId="0" sldId="257"/>
            <ac:spMk id="8" creationId="{0B63CB73-6C33-5904-A07F-F8CE6B31EF94}"/>
          </ac:spMkLst>
        </pc:spChg>
        <pc:spChg chg="del">
          <ac:chgData name="Tito Goicochea Malaver" userId="6ea44b87-902a-48f5-aa0d-d6a35501ea54" providerId="ADAL" clId="{CA544597-87A9-9C47-8CE9-9BB231665A8D}" dt="2022-10-28T11:43:10.544" v="477" actId="478"/>
          <ac:spMkLst>
            <pc:docMk/>
            <pc:sldMk cId="0" sldId="257"/>
            <ac:spMk id="10" creationId="{6675ED31-97AE-B73E-539D-B18C99BADEE7}"/>
          </ac:spMkLst>
        </pc:spChg>
        <pc:spChg chg="del">
          <ac:chgData name="Tito Goicochea Malaver" userId="6ea44b87-902a-48f5-aa0d-d6a35501ea54" providerId="ADAL" clId="{CA544597-87A9-9C47-8CE9-9BB231665A8D}" dt="2022-10-28T11:43:08.004" v="476" actId="478"/>
          <ac:spMkLst>
            <pc:docMk/>
            <pc:sldMk cId="0" sldId="257"/>
            <ac:spMk id="11" creationId="{D9D6E1F1-3130-C253-016F-529DDB02D5AE}"/>
          </ac:spMkLst>
        </pc:spChg>
      </pc:sldChg>
      <pc:sldChg chg="modSp mod">
        <pc:chgData name="Tito Goicochea Malaver" userId="6ea44b87-902a-48f5-aa0d-d6a35501ea54" providerId="ADAL" clId="{CA544597-87A9-9C47-8CE9-9BB231665A8D}" dt="2022-10-29T22:47:59.209" v="833" actId="20577"/>
        <pc:sldMkLst>
          <pc:docMk/>
          <pc:sldMk cId="8946248" sldId="301"/>
        </pc:sldMkLst>
        <pc:spChg chg="mod">
          <ac:chgData name="Tito Goicochea Malaver" userId="6ea44b87-902a-48f5-aa0d-d6a35501ea54" providerId="ADAL" clId="{CA544597-87A9-9C47-8CE9-9BB231665A8D}" dt="2022-10-29T22:47:59.209" v="833" actId="20577"/>
          <ac:spMkLst>
            <pc:docMk/>
            <pc:sldMk cId="8946248" sldId="301"/>
            <ac:spMk id="4" creationId="{40D7B9AB-545B-3EE3-BCE2-8F9AABF67BDB}"/>
          </ac:spMkLst>
        </pc:spChg>
        <pc:spChg chg="mod">
          <ac:chgData name="Tito Goicochea Malaver" userId="6ea44b87-902a-48f5-aa0d-d6a35501ea54" providerId="ADAL" clId="{CA544597-87A9-9C47-8CE9-9BB231665A8D}" dt="2022-10-29T22:47:09.692" v="813" actId="20577"/>
          <ac:spMkLst>
            <pc:docMk/>
            <pc:sldMk cId="8946248" sldId="301"/>
            <ac:spMk id="7" creationId="{71AF71EF-D962-4D59-BEBE-ADADD93A257A}"/>
          </ac:spMkLst>
        </pc:spChg>
        <pc:spChg chg="mod">
          <ac:chgData name="Tito Goicochea Malaver" userId="6ea44b87-902a-48f5-aa0d-d6a35501ea54" providerId="ADAL" clId="{CA544597-87A9-9C47-8CE9-9BB231665A8D}" dt="2022-10-29T13:20:37.211" v="755" actId="1076"/>
          <ac:spMkLst>
            <pc:docMk/>
            <pc:sldMk cId="8946248" sldId="301"/>
            <ac:spMk id="8" creationId="{5273A4C0-0ADB-BFEE-97F5-176AFB28296C}"/>
          </ac:spMkLst>
        </pc:spChg>
        <pc:picChg chg="mod">
          <ac:chgData name="Tito Goicochea Malaver" userId="6ea44b87-902a-48f5-aa0d-d6a35501ea54" providerId="ADAL" clId="{CA544597-87A9-9C47-8CE9-9BB231665A8D}" dt="2022-10-29T13:20:28.308" v="753" actId="1076"/>
          <ac:picMkLst>
            <pc:docMk/>
            <pc:sldMk cId="8946248" sldId="301"/>
            <ac:picMk id="5" creationId="{7B402C26-C18F-BC89-FD8F-A9016240B743}"/>
          </ac:picMkLst>
        </pc:picChg>
      </pc:sldChg>
      <pc:sldChg chg="modSp del mod addAnim delAnim">
        <pc:chgData name="Tito Goicochea Malaver" userId="6ea44b87-902a-48f5-aa0d-d6a35501ea54" providerId="ADAL" clId="{CA544597-87A9-9C47-8CE9-9BB231665A8D}" dt="2022-10-29T13:21:41.372" v="760" actId="2696"/>
        <pc:sldMkLst>
          <pc:docMk/>
          <pc:sldMk cId="3467361619" sldId="316"/>
        </pc:sldMkLst>
        <pc:spChg chg="mod">
          <ac:chgData name="Tito Goicochea Malaver" userId="6ea44b87-902a-48f5-aa0d-d6a35501ea54" providerId="ADAL" clId="{CA544597-87A9-9C47-8CE9-9BB231665A8D}" dt="2022-10-28T13:29:52.030" v="594" actId="20577"/>
          <ac:spMkLst>
            <pc:docMk/>
            <pc:sldMk cId="3467361619" sldId="316"/>
            <ac:spMk id="4" creationId="{C9572286-CAB0-6605-9B13-D4FC23BBFBD2}"/>
          </ac:spMkLst>
        </pc:spChg>
        <pc:spChg chg="mod">
          <ac:chgData name="Tito Goicochea Malaver" userId="6ea44b87-902a-48f5-aa0d-d6a35501ea54" providerId="ADAL" clId="{CA544597-87A9-9C47-8CE9-9BB231665A8D}" dt="2022-10-28T11:18:42.433" v="166" actId="1076"/>
          <ac:spMkLst>
            <pc:docMk/>
            <pc:sldMk cId="3467361619" sldId="316"/>
            <ac:spMk id="7" creationId="{187D4CFC-1F5B-58BF-67AC-29468B4401F5}"/>
          </ac:spMkLst>
        </pc:spChg>
      </pc:sldChg>
      <pc:sldChg chg="addSp delSp modSp mod delAnim modAnim">
        <pc:chgData name="Tito Goicochea Malaver" userId="6ea44b87-902a-48f5-aa0d-d6a35501ea54" providerId="ADAL" clId="{CA544597-87A9-9C47-8CE9-9BB231665A8D}" dt="2022-10-30T02:28:32.886" v="1572" actId="1076"/>
        <pc:sldMkLst>
          <pc:docMk/>
          <pc:sldMk cId="3226392963" sldId="318"/>
        </pc:sldMkLst>
        <pc:spChg chg="del mod">
          <ac:chgData name="Tito Goicochea Malaver" userId="6ea44b87-902a-48f5-aa0d-d6a35501ea54" providerId="ADAL" clId="{CA544597-87A9-9C47-8CE9-9BB231665A8D}" dt="2022-10-30T02:27:02.462" v="1553" actId="478"/>
          <ac:spMkLst>
            <pc:docMk/>
            <pc:sldMk cId="3226392963" sldId="318"/>
            <ac:spMk id="5" creationId="{E8783E78-2CD7-27E5-68AA-26C4F8E1B137}"/>
          </ac:spMkLst>
        </pc:spChg>
        <pc:spChg chg="mod">
          <ac:chgData name="Tito Goicochea Malaver" userId="6ea44b87-902a-48f5-aa0d-d6a35501ea54" providerId="ADAL" clId="{CA544597-87A9-9C47-8CE9-9BB231665A8D}" dt="2022-10-30T02:28:32.886" v="1572" actId="1076"/>
          <ac:spMkLst>
            <pc:docMk/>
            <pc:sldMk cId="3226392963" sldId="318"/>
            <ac:spMk id="6" creationId="{026823ED-07E1-DE13-BF86-0CF53B7F041C}"/>
          </ac:spMkLst>
        </pc:spChg>
        <pc:spChg chg="mod">
          <ac:chgData name="Tito Goicochea Malaver" userId="6ea44b87-902a-48f5-aa0d-d6a35501ea54" providerId="ADAL" clId="{CA544597-87A9-9C47-8CE9-9BB231665A8D}" dt="2022-10-30T02:28:32.886" v="1572" actId="1076"/>
          <ac:spMkLst>
            <pc:docMk/>
            <pc:sldMk cId="3226392963" sldId="318"/>
            <ac:spMk id="7" creationId="{187D4CFC-1F5B-58BF-67AC-29468B4401F5}"/>
          </ac:spMkLst>
        </pc:spChg>
        <pc:spChg chg="add mod">
          <ac:chgData name="Tito Goicochea Malaver" userId="6ea44b87-902a-48f5-aa0d-d6a35501ea54" providerId="ADAL" clId="{CA544597-87A9-9C47-8CE9-9BB231665A8D}" dt="2022-10-30T02:28:32.886" v="1572" actId="1076"/>
          <ac:spMkLst>
            <pc:docMk/>
            <pc:sldMk cId="3226392963" sldId="318"/>
            <ac:spMk id="8" creationId="{EDE66EA7-27FA-8BBC-FFE3-31447D4D9D66}"/>
          </ac:spMkLst>
        </pc:spChg>
        <pc:spChg chg="add mod">
          <ac:chgData name="Tito Goicochea Malaver" userId="6ea44b87-902a-48f5-aa0d-d6a35501ea54" providerId="ADAL" clId="{CA544597-87A9-9C47-8CE9-9BB231665A8D}" dt="2022-10-30T02:28:32.886" v="1572" actId="1076"/>
          <ac:spMkLst>
            <pc:docMk/>
            <pc:sldMk cId="3226392963" sldId="318"/>
            <ac:spMk id="9" creationId="{E137F57C-1C21-E483-3EBA-74245F8989C0}"/>
          </ac:spMkLst>
        </pc:spChg>
      </pc:sldChg>
      <pc:sldChg chg="modSp mod">
        <pc:chgData name="Tito Goicochea Malaver" userId="6ea44b87-902a-48f5-aa0d-d6a35501ea54" providerId="ADAL" clId="{CA544597-87A9-9C47-8CE9-9BB231665A8D}" dt="2022-10-30T02:28:51.761" v="1580" actId="20577"/>
        <pc:sldMkLst>
          <pc:docMk/>
          <pc:sldMk cId="2852357032" sldId="319"/>
        </pc:sldMkLst>
        <pc:spChg chg="mod">
          <ac:chgData name="Tito Goicochea Malaver" userId="6ea44b87-902a-48f5-aa0d-d6a35501ea54" providerId="ADAL" clId="{CA544597-87A9-9C47-8CE9-9BB231665A8D}" dt="2022-10-30T02:28:51.761" v="1580" actId="20577"/>
          <ac:spMkLst>
            <pc:docMk/>
            <pc:sldMk cId="2852357032" sldId="319"/>
            <ac:spMk id="16" creationId="{9D7A4A9D-72EB-05DE-254B-715526ABA457}"/>
          </ac:spMkLst>
        </pc:spChg>
      </pc:sldChg>
      <pc:sldChg chg="addSp delSp modSp del mod modAnim">
        <pc:chgData name="Tito Goicochea Malaver" userId="6ea44b87-902a-48f5-aa0d-d6a35501ea54" providerId="ADAL" clId="{CA544597-87A9-9C47-8CE9-9BB231665A8D}" dt="2022-10-29T13:20:59.979" v="757" actId="2696"/>
        <pc:sldMkLst>
          <pc:docMk/>
          <pc:sldMk cId="3590661886" sldId="320"/>
        </pc:sldMkLst>
        <pc:spChg chg="add del mod">
          <ac:chgData name="Tito Goicochea Malaver" userId="6ea44b87-902a-48f5-aa0d-d6a35501ea54" providerId="ADAL" clId="{CA544597-87A9-9C47-8CE9-9BB231665A8D}" dt="2022-10-28T11:13:50.887" v="106"/>
          <ac:spMkLst>
            <pc:docMk/>
            <pc:sldMk cId="3590661886" sldId="320"/>
            <ac:spMk id="5" creationId="{04FD5FA7-625A-EA24-952C-E3F7AC164995}"/>
          </ac:spMkLst>
        </pc:spChg>
        <pc:spChg chg="mod">
          <ac:chgData name="Tito Goicochea Malaver" userId="6ea44b87-902a-48f5-aa0d-d6a35501ea54" providerId="ADAL" clId="{CA544597-87A9-9C47-8CE9-9BB231665A8D}" dt="2022-10-28T11:16:16.553" v="134" actId="1076"/>
          <ac:spMkLst>
            <pc:docMk/>
            <pc:sldMk cId="3590661886" sldId="320"/>
            <ac:spMk id="6" creationId="{3788CDB1-18DC-33C1-7EB4-82105FEC7A15}"/>
          </ac:spMkLst>
        </pc:spChg>
        <pc:spChg chg="mod">
          <ac:chgData name="Tito Goicochea Malaver" userId="6ea44b87-902a-48f5-aa0d-d6a35501ea54" providerId="ADAL" clId="{CA544597-87A9-9C47-8CE9-9BB231665A8D}" dt="2022-10-28T11:43:24.253" v="479" actId="20577"/>
          <ac:spMkLst>
            <pc:docMk/>
            <pc:sldMk cId="3590661886" sldId="320"/>
            <ac:spMk id="7" creationId="{2B4CEA86-6CC5-6278-F4E1-641D37287AAE}"/>
          </ac:spMkLst>
        </pc:spChg>
        <pc:spChg chg="mod">
          <ac:chgData name="Tito Goicochea Malaver" userId="6ea44b87-902a-48f5-aa0d-d6a35501ea54" providerId="ADAL" clId="{CA544597-87A9-9C47-8CE9-9BB231665A8D}" dt="2022-10-28T11:10:44.716" v="81" actId="20577"/>
          <ac:spMkLst>
            <pc:docMk/>
            <pc:sldMk cId="3590661886" sldId="320"/>
            <ac:spMk id="8" creationId="{D92B7E88-1FD3-1021-FFF9-81CEAD5B0E4E}"/>
          </ac:spMkLst>
        </pc:spChg>
        <pc:spChg chg="mod">
          <ac:chgData name="Tito Goicochea Malaver" userId="6ea44b87-902a-48f5-aa0d-d6a35501ea54" providerId="ADAL" clId="{CA544597-87A9-9C47-8CE9-9BB231665A8D}" dt="2022-10-28T11:16:08.186" v="132" actId="1076"/>
          <ac:spMkLst>
            <pc:docMk/>
            <pc:sldMk cId="3590661886" sldId="320"/>
            <ac:spMk id="9" creationId="{F4CFB4E8-36AC-F05C-FF19-9782F270C889}"/>
          </ac:spMkLst>
        </pc:spChg>
        <pc:spChg chg="add del mod">
          <ac:chgData name="Tito Goicochea Malaver" userId="6ea44b87-902a-48f5-aa0d-d6a35501ea54" providerId="ADAL" clId="{CA544597-87A9-9C47-8CE9-9BB231665A8D}" dt="2022-10-28T11:13:49.206" v="103"/>
          <ac:spMkLst>
            <pc:docMk/>
            <pc:sldMk cId="3590661886" sldId="320"/>
            <ac:spMk id="10" creationId="{BBBCF849-FFA8-4C2B-C760-9FA9AFC54A92}"/>
          </ac:spMkLst>
        </pc:spChg>
        <pc:spChg chg="mod">
          <ac:chgData name="Tito Goicochea Malaver" userId="6ea44b87-902a-48f5-aa0d-d6a35501ea54" providerId="ADAL" clId="{CA544597-87A9-9C47-8CE9-9BB231665A8D}" dt="2022-10-28T11:15:54.420" v="128" actId="1076"/>
          <ac:spMkLst>
            <pc:docMk/>
            <pc:sldMk cId="3590661886" sldId="320"/>
            <ac:spMk id="11" creationId="{B66FF337-EE37-57C8-4A8B-D02984E01A8F}"/>
          </ac:spMkLst>
        </pc:spChg>
        <pc:spChg chg="mod">
          <ac:chgData name="Tito Goicochea Malaver" userId="6ea44b87-902a-48f5-aa0d-d6a35501ea54" providerId="ADAL" clId="{CA544597-87A9-9C47-8CE9-9BB231665A8D}" dt="2022-10-28T11:16:03.967" v="131" actId="1076"/>
          <ac:spMkLst>
            <pc:docMk/>
            <pc:sldMk cId="3590661886" sldId="320"/>
            <ac:spMk id="12" creationId="{DB2A894C-4B1A-D624-5C53-C3C40162A6A7}"/>
          </ac:spMkLst>
        </pc:spChg>
        <pc:spChg chg="add mod">
          <ac:chgData name="Tito Goicochea Malaver" userId="6ea44b87-902a-48f5-aa0d-d6a35501ea54" providerId="ADAL" clId="{CA544597-87A9-9C47-8CE9-9BB231665A8D}" dt="2022-10-28T11:17:01.688" v="150" actId="1076"/>
          <ac:spMkLst>
            <pc:docMk/>
            <pc:sldMk cId="3590661886" sldId="320"/>
            <ac:spMk id="13" creationId="{682C6316-0C48-7B09-929E-B15995AE3B6E}"/>
          </ac:spMkLst>
        </pc:spChg>
        <pc:spChg chg="mod">
          <ac:chgData name="Tito Goicochea Malaver" userId="6ea44b87-902a-48f5-aa0d-d6a35501ea54" providerId="ADAL" clId="{CA544597-87A9-9C47-8CE9-9BB231665A8D}" dt="2022-10-28T11:16:13.534" v="133" actId="1076"/>
          <ac:spMkLst>
            <pc:docMk/>
            <pc:sldMk cId="3590661886" sldId="320"/>
            <ac:spMk id="14" creationId="{97DCCF19-7775-E49B-FAC6-A8603F40379F}"/>
          </ac:spMkLst>
        </pc:spChg>
        <pc:spChg chg="add mod">
          <ac:chgData name="Tito Goicochea Malaver" userId="6ea44b87-902a-48f5-aa0d-d6a35501ea54" providerId="ADAL" clId="{CA544597-87A9-9C47-8CE9-9BB231665A8D}" dt="2022-10-28T11:16:51.567" v="148" actId="179"/>
          <ac:spMkLst>
            <pc:docMk/>
            <pc:sldMk cId="3590661886" sldId="320"/>
            <ac:spMk id="15" creationId="{2201224B-5FC5-C75C-FA25-1BDCE856EC9F}"/>
          </ac:spMkLst>
        </pc:spChg>
        <pc:spChg chg="mod">
          <ac:chgData name="Tito Goicochea Malaver" userId="6ea44b87-902a-48f5-aa0d-d6a35501ea54" providerId="ADAL" clId="{CA544597-87A9-9C47-8CE9-9BB231665A8D}" dt="2022-10-28T13:28:44.489" v="492" actId="20577"/>
          <ac:spMkLst>
            <pc:docMk/>
            <pc:sldMk cId="3590661886" sldId="320"/>
            <ac:spMk id="17" creationId="{F67AE5BE-84A0-59B6-6F71-9465EA256D2E}"/>
          </ac:spMkLst>
        </pc:spChg>
      </pc:sldChg>
      <pc:sldChg chg="modSp mod modAnim">
        <pc:chgData name="Tito Goicochea Malaver" userId="6ea44b87-902a-48f5-aa0d-d6a35501ea54" providerId="ADAL" clId="{CA544597-87A9-9C47-8CE9-9BB231665A8D}" dt="2022-10-30T02:18:06.653" v="1346" actId="404"/>
        <pc:sldMkLst>
          <pc:docMk/>
          <pc:sldMk cId="195307204" sldId="322"/>
        </pc:sldMkLst>
        <pc:spChg chg="mod">
          <ac:chgData name="Tito Goicochea Malaver" userId="6ea44b87-902a-48f5-aa0d-d6a35501ea54" providerId="ADAL" clId="{CA544597-87A9-9C47-8CE9-9BB231665A8D}" dt="2022-10-28T11:42:07.616" v="437" actId="1076"/>
          <ac:spMkLst>
            <pc:docMk/>
            <pc:sldMk cId="195307204" sldId="322"/>
            <ac:spMk id="5" creationId="{661B3211-48AC-B401-3F2C-0FC3A0CADA32}"/>
          </ac:spMkLst>
        </pc:spChg>
        <pc:spChg chg="mod">
          <ac:chgData name="Tito Goicochea Malaver" userId="6ea44b87-902a-48f5-aa0d-d6a35501ea54" providerId="ADAL" clId="{CA544597-87A9-9C47-8CE9-9BB231665A8D}" dt="2022-10-30T02:13:43.586" v="1293" actId="113"/>
          <ac:spMkLst>
            <pc:docMk/>
            <pc:sldMk cId="195307204" sldId="322"/>
            <ac:spMk id="8" creationId="{2E642D27-7EBC-3B53-17E8-09C20EA2319A}"/>
          </ac:spMkLst>
        </pc:spChg>
        <pc:spChg chg="mod">
          <ac:chgData name="Tito Goicochea Malaver" userId="6ea44b87-902a-48f5-aa0d-d6a35501ea54" providerId="ADAL" clId="{CA544597-87A9-9C47-8CE9-9BB231665A8D}" dt="2022-10-28T11:42:02.734" v="436" actId="1076"/>
          <ac:spMkLst>
            <pc:docMk/>
            <pc:sldMk cId="195307204" sldId="322"/>
            <ac:spMk id="9" creationId="{57B89700-73B6-C06E-8906-3BE7A01E443A}"/>
          </ac:spMkLst>
        </pc:spChg>
        <pc:spChg chg="mod">
          <ac:chgData name="Tito Goicochea Malaver" userId="6ea44b87-902a-48f5-aa0d-d6a35501ea54" providerId="ADAL" clId="{CA544597-87A9-9C47-8CE9-9BB231665A8D}" dt="2022-10-30T02:17:54.038" v="1339" actId="14100"/>
          <ac:spMkLst>
            <pc:docMk/>
            <pc:sldMk cId="195307204" sldId="322"/>
            <ac:spMk id="12" creationId="{C81964FD-5EEE-D894-709B-DB49DE2F2985}"/>
          </ac:spMkLst>
        </pc:spChg>
        <pc:spChg chg="mod">
          <ac:chgData name="Tito Goicochea Malaver" userId="6ea44b87-902a-48f5-aa0d-d6a35501ea54" providerId="ADAL" clId="{CA544597-87A9-9C47-8CE9-9BB231665A8D}" dt="2022-10-30T02:18:06.653" v="1346" actId="404"/>
          <ac:spMkLst>
            <pc:docMk/>
            <pc:sldMk cId="195307204" sldId="322"/>
            <ac:spMk id="16" creationId="{842127E2-F46B-73C8-09B5-F1473FC44BC4}"/>
          </ac:spMkLst>
        </pc:spChg>
        <pc:picChg chg="mod">
          <ac:chgData name="Tito Goicochea Malaver" userId="6ea44b87-902a-48f5-aa0d-d6a35501ea54" providerId="ADAL" clId="{CA544597-87A9-9C47-8CE9-9BB231665A8D}" dt="2022-10-28T11:41:36.349" v="431" actId="1036"/>
          <ac:picMkLst>
            <pc:docMk/>
            <pc:sldMk cId="195307204" sldId="322"/>
            <ac:picMk id="3" creationId="{657DA062-6FDA-43F1-957B-DE2F18052152}"/>
          </ac:picMkLst>
        </pc:picChg>
      </pc:sldChg>
      <pc:sldChg chg="modSp mod modAnim">
        <pc:chgData name="Tito Goicochea Malaver" userId="6ea44b87-902a-48f5-aa0d-d6a35501ea54" providerId="ADAL" clId="{CA544597-87A9-9C47-8CE9-9BB231665A8D}" dt="2022-10-30T02:21:25.890" v="1400" actId="14100"/>
        <pc:sldMkLst>
          <pc:docMk/>
          <pc:sldMk cId="2979088411" sldId="323"/>
        </pc:sldMkLst>
        <pc:spChg chg="mod">
          <ac:chgData name="Tito Goicochea Malaver" userId="6ea44b87-902a-48f5-aa0d-d6a35501ea54" providerId="ADAL" clId="{CA544597-87A9-9C47-8CE9-9BB231665A8D}" dt="2022-10-28T11:41:18.614" v="426" actId="1076"/>
          <ac:spMkLst>
            <pc:docMk/>
            <pc:sldMk cId="2979088411" sldId="323"/>
            <ac:spMk id="5" creationId="{661B3211-48AC-B401-3F2C-0FC3A0CADA32}"/>
          </ac:spMkLst>
        </pc:spChg>
        <pc:spChg chg="mod">
          <ac:chgData name="Tito Goicochea Malaver" userId="6ea44b87-902a-48f5-aa0d-d6a35501ea54" providerId="ADAL" clId="{CA544597-87A9-9C47-8CE9-9BB231665A8D}" dt="2022-10-30T02:13:37.875" v="1292" actId="113"/>
          <ac:spMkLst>
            <pc:docMk/>
            <pc:sldMk cId="2979088411" sldId="323"/>
            <ac:spMk id="8" creationId="{2E642D27-7EBC-3B53-17E8-09C20EA2319A}"/>
          </ac:spMkLst>
        </pc:spChg>
        <pc:spChg chg="mod">
          <ac:chgData name="Tito Goicochea Malaver" userId="6ea44b87-902a-48f5-aa0d-d6a35501ea54" providerId="ADAL" clId="{CA544597-87A9-9C47-8CE9-9BB231665A8D}" dt="2022-10-28T11:41:09.822" v="425" actId="1076"/>
          <ac:spMkLst>
            <pc:docMk/>
            <pc:sldMk cId="2979088411" sldId="323"/>
            <ac:spMk id="9" creationId="{57B89700-73B6-C06E-8906-3BE7A01E443A}"/>
          </ac:spMkLst>
        </pc:spChg>
        <pc:spChg chg="mod">
          <ac:chgData name="Tito Goicochea Malaver" userId="6ea44b87-902a-48f5-aa0d-d6a35501ea54" providerId="ADAL" clId="{CA544597-87A9-9C47-8CE9-9BB231665A8D}" dt="2022-10-28T11:29:32.716" v="252" actId="1076"/>
          <ac:spMkLst>
            <pc:docMk/>
            <pc:sldMk cId="2979088411" sldId="323"/>
            <ac:spMk id="12" creationId="{C81964FD-5EEE-D894-709B-DB49DE2F2985}"/>
          </ac:spMkLst>
        </pc:spChg>
        <pc:spChg chg="mod">
          <ac:chgData name="Tito Goicochea Malaver" userId="6ea44b87-902a-48f5-aa0d-d6a35501ea54" providerId="ADAL" clId="{CA544597-87A9-9C47-8CE9-9BB231665A8D}" dt="2022-10-30T02:21:25.890" v="1400" actId="14100"/>
          <ac:spMkLst>
            <pc:docMk/>
            <pc:sldMk cId="2979088411" sldId="323"/>
            <ac:spMk id="16" creationId="{842127E2-F46B-73C8-09B5-F1473FC44BC4}"/>
          </ac:spMkLst>
        </pc:spChg>
        <pc:picChg chg="mod">
          <ac:chgData name="Tito Goicochea Malaver" userId="6ea44b87-902a-48f5-aa0d-d6a35501ea54" providerId="ADAL" clId="{CA544597-87A9-9C47-8CE9-9BB231665A8D}" dt="2022-10-28T11:29:40.978" v="253" actId="1076"/>
          <ac:picMkLst>
            <pc:docMk/>
            <pc:sldMk cId="2979088411" sldId="323"/>
            <ac:picMk id="3" creationId="{657DA062-6FDA-43F1-957B-DE2F18052152}"/>
          </ac:picMkLst>
        </pc:picChg>
      </pc:sldChg>
      <pc:sldChg chg="modSp mod modAnim">
        <pc:chgData name="Tito Goicochea Malaver" userId="6ea44b87-902a-48f5-aa0d-d6a35501ea54" providerId="ADAL" clId="{CA544597-87A9-9C47-8CE9-9BB231665A8D}" dt="2022-10-30T02:26:17.520" v="1541" actId="113"/>
        <pc:sldMkLst>
          <pc:docMk/>
          <pc:sldMk cId="65837622" sldId="324"/>
        </pc:sldMkLst>
        <pc:spChg chg="mod">
          <ac:chgData name="Tito Goicochea Malaver" userId="6ea44b87-902a-48f5-aa0d-d6a35501ea54" providerId="ADAL" clId="{CA544597-87A9-9C47-8CE9-9BB231665A8D}" dt="2022-10-28T11:40:31.507" v="420" actId="1076"/>
          <ac:spMkLst>
            <pc:docMk/>
            <pc:sldMk cId="65837622" sldId="324"/>
            <ac:spMk id="5" creationId="{661B3211-48AC-B401-3F2C-0FC3A0CADA32}"/>
          </ac:spMkLst>
        </pc:spChg>
        <pc:spChg chg="mod">
          <ac:chgData name="Tito Goicochea Malaver" userId="6ea44b87-902a-48f5-aa0d-d6a35501ea54" providerId="ADAL" clId="{CA544597-87A9-9C47-8CE9-9BB231665A8D}" dt="2022-10-30T02:14:39.573" v="1310" actId="14100"/>
          <ac:spMkLst>
            <pc:docMk/>
            <pc:sldMk cId="65837622" sldId="324"/>
            <ac:spMk id="8" creationId="{2E642D27-7EBC-3B53-17E8-09C20EA2319A}"/>
          </ac:spMkLst>
        </pc:spChg>
        <pc:spChg chg="mod">
          <ac:chgData name="Tito Goicochea Malaver" userId="6ea44b87-902a-48f5-aa0d-d6a35501ea54" providerId="ADAL" clId="{CA544597-87A9-9C47-8CE9-9BB231665A8D}" dt="2022-10-28T11:40:21.820" v="419" actId="1076"/>
          <ac:spMkLst>
            <pc:docMk/>
            <pc:sldMk cId="65837622" sldId="324"/>
            <ac:spMk id="9" creationId="{57B89700-73B6-C06E-8906-3BE7A01E443A}"/>
          </ac:spMkLst>
        </pc:spChg>
        <pc:spChg chg="mod">
          <ac:chgData name="Tito Goicochea Malaver" userId="6ea44b87-902a-48f5-aa0d-d6a35501ea54" providerId="ADAL" clId="{CA544597-87A9-9C47-8CE9-9BB231665A8D}" dt="2022-10-28T11:40:06.023" v="416" actId="14100"/>
          <ac:spMkLst>
            <pc:docMk/>
            <pc:sldMk cId="65837622" sldId="324"/>
            <ac:spMk id="12" creationId="{C81964FD-5EEE-D894-709B-DB49DE2F2985}"/>
          </ac:spMkLst>
        </pc:spChg>
        <pc:spChg chg="mod">
          <ac:chgData name="Tito Goicochea Malaver" userId="6ea44b87-902a-48f5-aa0d-d6a35501ea54" providerId="ADAL" clId="{CA544597-87A9-9C47-8CE9-9BB231665A8D}" dt="2022-10-30T02:26:17.520" v="1541" actId="113"/>
          <ac:spMkLst>
            <pc:docMk/>
            <pc:sldMk cId="65837622" sldId="324"/>
            <ac:spMk id="16" creationId="{842127E2-F46B-73C8-09B5-F1473FC44BC4}"/>
          </ac:spMkLst>
        </pc:spChg>
        <pc:picChg chg="mod">
          <ac:chgData name="Tito Goicochea Malaver" userId="6ea44b87-902a-48f5-aa0d-d6a35501ea54" providerId="ADAL" clId="{CA544597-87A9-9C47-8CE9-9BB231665A8D}" dt="2022-10-28T11:40:43.653" v="422" actId="1076"/>
          <ac:picMkLst>
            <pc:docMk/>
            <pc:sldMk cId="65837622" sldId="324"/>
            <ac:picMk id="3" creationId="{657DA062-6FDA-43F1-957B-DE2F18052152}"/>
          </ac:picMkLst>
        </pc:picChg>
      </pc:sldChg>
      <pc:sldChg chg="modSp add mod modAnim">
        <pc:chgData name="Tito Goicochea Malaver" userId="6ea44b87-902a-48f5-aa0d-d6a35501ea54" providerId="ADAL" clId="{CA544597-87A9-9C47-8CE9-9BB231665A8D}" dt="2022-10-30T02:10:18.354" v="1150" actId="1076"/>
        <pc:sldMkLst>
          <pc:docMk/>
          <pc:sldMk cId="910544019" sldId="328"/>
        </pc:sldMkLst>
        <pc:spChg chg="mod">
          <ac:chgData name="Tito Goicochea Malaver" userId="6ea44b87-902a-48f5-aa0d-d6a35501ea54" providerId="ADAL" clId="{CA544597-87A9-9C47-8CE9-9BB231665A8D}" dt="2022-10-29T22:50:03.017" v="902" actId="1076"/>
          <ac:spMkLst>
            <pc:docMk/>
            <pc:sldMk cId="910544019" sldId="328"/>
            <ac:spMk id="2" creationId="{35CAD5FF-D14C-38B9-CBF0-0EFB5E100EAC}"/>
          </ac:spMkLst>
        </pc:spChg>
        <pc:spChg chg="mod">
          <ac:chgData name="Tito Goicochea Malaver" userId="6ea44b87-902a-48f5-aa0d-d6a35501ea54" providerId="ADAL" clId="{CA544597-87A9-9C47-8CE9-9BB231665A8D}" dt="2022-10-29T22:50:05.868" v="903" actId="1076"/>
          <ac:spMkLst>
            <pc:docMk/>
            <pc:sldMk cId="910544019" sldId="328"/>
            <ac:spMk id="5" creationId="{B29C32EE-D1F2-8512-E986-078FC7B92647}"/>
          </ac:spMkLst>
        </pc:spChg>
        <pc:spChg chg="mod">
          <ac:chgData name="Tito Goicochea Malaver" userId="6ea44b87-902a-48f5-aa0d-d6a35501ea54" providerId="ADAL" clId="{CA544597-87A9-9C47-8CE9-9BB231665A8D}" dt="2022-10-29T23:59:18.586" v="1130" actId="1076"/>
          <ac:spMkLst>
            <pc:docMk/>
            <pc:sldMk cId="910544019" sldId="328"/>
            <ac:spMk id="6" creationId="{3788CDB1-18DC-33C1-7EB4-82105FEC7A15}"/>
          </ac:spMkLst>
        </pc:spChg>
        <pc:spChg chg="mod">
          <ac:chgData name="Tito Goicochea Malaver" userId="6ea44b87-902a-48f5-aa0d-d6a35501ea54" providerId="ADAL" clId="{CA544597-87A9-9C47-8CE9-9BB231665A8D}" dt="2022-10-29T22:50:00.464" v="901" actId="1076"/>
          <ac:spMkLst>
            <pc:docMk/>
            <pc:sldMk cId="910544019" sldId="328"/>
            <ac:spMk id="7" creationId="{2B4CEA86-6CC5-6278-F4E1-641D37287AAE}"/>
          </ac:spMkLst>
        </pc:spChg>
        <pc:spChg chg="mod">
          <ac:chgData name="Tito Goicochea Malaver" userId="6ea44b87-902a-48f5-aa0d-d6a35501ea54" providerId="ADAL" clId="{CA544597-87A9-9C47-8CE9-9BB231665A8D}" dt="2022-10-29T23:15:37.780" v="1128" actId="313"/>
          <ac:spMkLst>
            <pc:docMk/>
            <pc:sldMk cId="910544019" sldId="328"/>
            <ac:spMk id="8" creationId="{D92B7E88-1FD3-1021-FFF9-81CEAD5B0E4E}"/>
          </ac:spMkLst>
        </pc:spChg>
        <pc:spChg chg="mod">
          <ac:chgData name="Tito Goicochea Malaver" userId="6ea44b87-902a-48f5-aa0d-d6a35501ea54" providerId="ADAL" clId="{CA544597-87A9-9C47-8CE9-9BB231665A8D}" dt="2022-10-29T23:08:06.198" v="995" actId="1076"/>
          <ac:spMkLst>
            <pc:docMk/>
            <pc:sldMk cId="910544019" sldId="328"/>
            <ac:spMk id="12" creationId="{DB2A894C-4B1A-D624-5C53-C3C40162A6A7}"/>
          </ac:spMkLst>
        </pc:spChg>
        <pc:spChg chg="mod">
          <ac:chgData name="Tito Goicochea Malaver" userId="6ea44b87-902a-48f5-aa0d-d6a35501ea54" providerId="ADAL" clId="{CA544597-87A9-9C47-8CE9-9BB231665A8D}" dt="2022-10-30T02:10:18.354" v="1150" actId="1076"/>
          <ac:spMkLst>
            <pc:docMk/>
            <pc:sldMk cId="910544019" sldId="328"/>
            <ac:spMk id="13" creationId="{682C6316-0C48-7B09-929E-B15995AE3B6E}"/>
          </ac:spMkLst>
        </pc:spChg>
        <pc:spChg chg="mod">
          <ac:chgData name="Tito Goicochea Malaver" userId="6ea44b87-902a-48f5-aa0d-d6a35501ea54" providerId="ADAL" clId="{CA544597-87A9-9C47-8CE9-9BB231665A8D}" dt="2022-10-29T23:59:23.529" v="1131" actId="1076"/>
          <ac:spMkLst>
            <pc:docMk/>
            <pc:sldMk cId="910544019" sldId="328"/>
            <ac:spMk id="14" creationId="{97DCCF19-7775-E49B-FAC6-A8603F40379F}"/>
          </ac:spMkLst>
        </pc:spChg>
        <pc:spChg chg="mod">
          <ac:chgData name="Tito Goicochea Malaver" userId="6ea44b87-902a-48f5-aa0d-d6a35501ea54" providerId="ADAL" clId="{CA544597-87A9-9C47-8CE9-9BB231665A8D}" dt="2022-10-30T02:10:13.191" v="1149" actId="113"/>
          <ac:spMkLst>
            <pc:docMk/>
            <pc:sldMk cId="910544019" sldId="328"/>
            <ac:spMk id="15" creationId="{2201224B-5FC5-C75C-FA25-1BDCE856EC9F}"/>
          </ac:spMkLst>
        </pc:spChg>
        <pc:spChg chg="mod">
          <ac:chgData name="Tito Goicochea Malaver" userId="6ea44b87-902a-48f5-aa0d-d6a35501ea54" providerId="ADAL" clId="{CA544597-87A9-9C47-8CE9-9BB231665A8D}" dt="2022-10-30T02:08:50.495" v="1140" actId="113"/>
          <ac:spMkLst>
            <pc:docMk/>
            <pc:sldMk cId="910544019" sldId="328"/>
            <ac:spMk id="17" creationId="{F67AE5BE-84A0-59B6-6F71-9465EA256D2E}"/>
          </ac:spMkLst>
        </pc:spChg>
        <pc:picChg chg="mod">
          <ac:chgData name="Tito Goicochea Malaver" userId="6ea44b87-902a-48f5-aa0d-d6a35501ea54" providerId="ADAL" clId="{CA544597-87A9-9C47-8CE9-9BB231665A8D}" dt="2022-10-29T22:49:29.786" v="893" actId="1076"/>
          <ac:picMkLst>
            <pc:docMk/>
            <pc:sldMk cId="910544019" sldId="328"/>
            <ac:picMk id="1834" creationId="{00000000-0000-0000-0000-000000000000}"/>
          </ac:picMkLst>
        </pc:picChg>
      </pc:sldChg>
      <pc:sldChg chg="add">
        <pc:chgData name="Tito Goicochea Malaver" userId="6ea44b87-902a-48f5-aa0d-d6a35501ea54" providerId="ADAL" clId="{CA544597-87A9-9C47-8CE9-9BB231665A8D}" dt="2022-10-29T13:21:17.729" v="758"/>
        <pc:sldMkLst>
          <pc:docMk/>
          <pc:sldMk cId="4253451360" sldId="329"/>
        </pc:sldMkLst>
      </pc:sldChg>
      <pc:sldChg chg="delSp modSp add mod delAnim">
        <pc:chgData name="Tito Goicochea Malaver" userId="6ea44b87-902a-48f5-aa0d-d6a35501ea54" providerId="ADAL" clId="{CA544597-87A9-9C47-8CE9-9BB231665A8D}" dt="2022-10-30T02:11:35.596" v="1189" actId="1076"/>
        <pc:sldMkLst>
          <pc:docMk/>
          <pc:sldMk cId="3154185405" sldId="330"/>
        </pc:sldMkLst>
        <pc:spChg chg="mod">
          <ac:chgData name="Tito Goicochea Malaver" userId="6ea44b87-902a-48f5-aa0d-d6a35501ea54" providerId="ADAL" clId="{CA544597-87A9-9C47-8CE9-9BB231665A8D}" dt="2022-10-30T02:11:35.596" v="1189" actId="1076"/>
          <ac:spMkLst>
            <pc:docMk/>
            <pc:sldMk cId="3154185405" sldId="330"/>
            <ac:spMk id="4" creationId="{C9572286-CAB0-6605-9B13-D4FC23BBFBD2}"/>
          </ac:spMkLst>
        </pc:spChg>
        <pc:spChg chg="del mod">
          <ac:chgData name="Tito Goicochea Malaver" userId="6ea44b87-902a-48f5-aa0d-d6a35501ea54" providerId="ADAL" clId="{CA544597-87A9-9C47-8CE9-9BB231665A8D}" dt="2022-10-30T02:10:30.368" v="1152" actId="478"/>
          <ac:spMkLst>
            <pc:docMk/>
            <pc:sldMk cId="3154185405" sldId="330"/>
            <ac:spMk id="5" creationId="{B8B3AE54-56DE-A61E-2BEF-E9839B7F7E57}"/>
          </ac:spMkLst>
        </pc:spChg>
        <pc:spChg chg="del mod">
          <ac:chgData name="Tito Goicochea Malaver" userId="6ea44b87-902a-48f5-aa0d-d6a35501ea54" providerId="ADAL" clId="{CA544597-87A9-9C47-8CE9-9BB231665A8D}" dt="2022-10-30T02:10:45.616" v="1156" actId="478"/>
          <ac:spMkLst>
            <pc:docMk/>
            <pc:sldMk cId="3154185405" sldId="330"/>
            <ac:spMk id="6" creationId="{A3C3BCFB-C408-FFAC-6F47-860E9BE60E4F}"/>
          </ac:spMkLst>
        </pc:spChg>
        <pc:spChg chg="del mod">
          <ac:chgData name="Tito Goicochea Malaver" userId="6ea44b87-902a-48f5-aa0d-d6a35501ea54" providerId="ADAL" clId="{CA544597-87A9-9C47-8CE9-9BB231665A8D}" dt="2022-10-30T02:10:28.818" v="1151" actId="478"/>
          <ac:spMkLst>
            <pc:docMk/>
            <pc:sldMk cId="3154185405" sldId="330"/>
            <ac:spMk id="7" creationId="{187D4CFC-1F5B-58BF-67AC-29468B4401F5}"/>
          </ac:spMkLst>
        </pc:spChg>
      </pc:sldChg>
    </pc:docChg>
  </pc:docChgLst>
  <pc:docChgLst>
    <pc:chgData name="Tito Goicochea Malaver" userId="6ea44b87-902a-48f5-aa0d-d6a35501ea54" providerId="ADAL" clId="{00F54B17-65D5-4B44-937A-05BE06CB1AC6}"/>
    <pc:docChg chg="undo custSel addSld delSld modSld">
      <pc:chgData name="Tito Goicochea Malaver" userId="6ea44b87-902a-48f5-aa0d-d6a35501ea54" providerId="ADAL" clId="{00F54B17-65D5-4B44-937A-05BE06CB1AC6}" dt="2022-12-03T12:13:56.025" v="2598" actId="20577"/>
      <pc:docMkLst>
        <pc:docMk/>
      </pc:docMkLst>
      <pc:sldChg chg="modSp mod">
        <pc:chgData name="Tito Goicochea Malaver" userId="6ea44b87-902a-48f5-aa0d-d6a35501ea54" providerId="ADAL" clId="{00F54B17-65D5-4B44-937A-05BE06CB1AC6}" dt="2022-12-01T11:30:56.429" v="35" actId="20577"/>
        <pc:sldMkLst>
          <pc:docMk/>
          <pc:sldMk cId="8946248" sldId="301"/>
        </pc:sldMkLst>
        <pc:spChg chg="mod">
          <ac:chgData name="Tito Goicochea Malaver" userId="6ea44b87-902a-48f5-aa0d-d6a35501ea54" providerId="ADAL" clId="{00F54B17-65D5-4B44-937A-05BE06CB1AC6}" dt="2022-12-01T11:30:56.429" v="35" actId="20577"/>
          <ac:spMkLst>
            <pc:docMk/>
            <pc:sldMk cId="8946248" sldId="301"/>
            <ac:spMk id="4" creationId="{40D7B9AB-545B-3EE3-BCE2-8F9AABF67BDB}"/>
          </ac:spMkLst>
        </pc:spChg>
        <pc:spChg chg="mod">
          <ac:chgData name="Tito Goicochea Malaver" userId="6ea44b87-902a-48f5-aa0d-d6a35501ea54" providerId="ADAL" clId="{00F54B17-65D5-4B44-937A-05BE06CB1AC6}" dt="2022-12-01T11:30:48.269" v="31" actId="20577"/>
          <ac:spMkLst>
            <pc:docMk/>
            <pc:sldMk cId="8946248" sldId="301"/>
            <ac:spMk id="7" creationId="{71AF71EF-D962-4D59-BEBE-ADADD93A257A}"/>
          </ac:spMkLst>
        </pc:spChg>
      </pc:sldChg>
      <pc:sldChg chg="modSp mod">
        <pc:chgData name="Tito Goicochea Malaver" userId="6ea44b87-902a-48f5-aa0d-d6a35501ea54" providerId="ADAL" clId="{00F54B17-65D5-4B44-937A-05BE06CB1AC6}" dt="2022-12-01T16:35:26.528" v="2274" actId="14100"/>
        <pc:sldMkLst>
          <pc:docMk/>
          <pc:sldMk cId="3226392963" sldId="318"/>
        </pc:sldMkLst>
        <pc:spChg chg="mod">
          <ac:chgData name="Tito Goicochea Malaver" userId="6ea44b87-902a-48f5-aa0d-d6a35501ea54" providerId="ADAL" clId="{00F54B17-65D5-4B44-937A-05BE06CB1AC6}" dt="2022-12-01T16:35:26.528" v="2274" actId="14100"/>
          <ac:spMkLst>
            <pc:docMk/>
            <pc:sldMk cId="3226392963" sldId="318"/>
            <ac:spMk id="7" creationId="{187D4CFC-1F5B-58BF-67AC-29468B4401F5}"/>
          </ac:spMkLst>
        </pc:spChg>
      </pc:sldChg>
      <pc:sldChg chg="modSp mod">
        <pc:chgData name="Tito Goicochea Malaver" userId="6ea44b87-902a-48f5-aa0d-d6a35501ea54" providerId="ADAL" clId="{00F54B17-65D5-4B44-937A-05BE06CB1AC6}" dt="2022-12-01T16:34:51.588" v="2269" actId="20577"/>
        <pc:sldMkLst>
          <pc:docMk/>
          <pc:sldMk cId="2852357032" sldId="319"/>
        </pc:sldMkLst>
        <pc:spChg chg="mod">
          <ac:chgData name="Tito Goicochea Malaver" userId="6ea44b87-902a-48f5-aa0d-d6a35501ea54" providerId="ADAL" clId="{00F54B17-65D5-4B44-937A-05BE06CB1AC6}" dt="2022-12-01T16:34:51.588" v="2269" actId="20577"/>
          <ac:spMkLst>
            <pc:docMk/>
            <pc:sldMk cId="2852357032" sldId="319"/>
            <ac:spMk id="16" creationId="{9D7A4A9D-72EB-05DE-254B-715526ABA457}"/>
          </ac:spMkLst>
        </pc:spChg>
      </pc:sldChg>
      <pc:sldChg chg="modSp mod">
        <pc:chgData name="Tito Goicochea Malaver" userId="6ea44b87-902a-48f5-aa0d-d6a35501ea54" providerId="ADAL" clId="{00F54B17-65D5-4B44-937A-05BE06CB1AC6}" dt="2022-12-01T16:20:40.185" v="2111" actId="207"/>
        <pc:sldMkLst>
          <pc:docMk/>
          <pc:sldMk cId="195307204" sldId="322"/>
        </pc:sldMkLst>
        <pc:spChg chg="mod">
          <ac:chgData name="Tito Goicochea Malaver" userId="6ea44b87-902a-48f5-aa0d-d6a35501ea54" providerId="ADAL" clId="{00F54B17-65D5-4B44-937A-05BE06CB1AC6}" dt="2022-12-01T12:28:27.939" v="1917" actId="1036"/>
          <ac:spMkLst>
            <pc:docMk/>
            <pc:sldMk cId="195307204" sldId="322"/>
            <ac:spMk id="2" creationId="{35CAD5FF-D14C-38B9-CBF0-0EFB5E100EAC}"/>
          </ac:spMkLst>
        </pc:spChg>
        <pc:spChg chg="mod">
          <ac:chgData name="Tito Goicochea Malaver" userId="6ea44b87-902a-48f5-aa0d-d6a35501ea54" providerId="ADAL" clId="{00F54B17-65D5-4B44-937A-05BE06CB1AC6}" dt="2022-12-01T12:28:20.331" v="1913" actId="1035"/>
          <ac:spMkLst>
            <pc:docMk/>
            <pc:sldMk cId="195307204" sldId="322"/>
            <ac:spMk id="4" creationId="{7FAEC661-BCB9-6081-FB7E-3F2484E71540}"/>
          </ac:spMkLst>
        </pc:spChg>
        <pc:spChg chg="mod">
          <ac:chgData name="Tito Goicochea Malaver" userId="6ea44b87-902a-48f5-aa0d-d6a35501ea54" providerId="ADAL" clId="{00F54B17-65D5-4B44-937A-05BE06CB1AC6}" dt="2022-12-01T16:20:40.185" v="2111" actId="207"/>
          <ac:spMkLst>
            <pc:docMk/>
            <pc:sldMk cId="195307204" sldId="322"/>
            <ac:spMk id="5" creationId="{B7D0490F-56B4-5949-0913-685782DE4DFD}"/>
          </ac:spMkLst>
        </pc:spChg>
        <pc:spChg chg="mod">
          <ac:chgData name="Tito Goicochea Malaver" userId="6ea44b87-902a-48f5-aa0d-d6a35501ea54" providerId="ADAL" clId="{00F54B17-65D5-4B44-937A-05BE06CB1AC6}" dt="2022-12-01T12:28:36.475" v="1919" actId="14100"/>
          <ac:spMkLst>
            <pc:docMk/>
            <pc:sldMk cId="195307204" sldId="322"/>
            <ac:spMk id="12" creationId="{C81964FD-5EEE-D894-709B-DB49DE2F2985}"/>
          </ac:spMkLst>
        </pc:spChg>
        <pc:graphicFrameChg chg="mod modGraphic">
          <ac:chgData name="Tito Goicochea Malaver" userId="6ea44b87-902a-48f5-aa0d-d6a35501ea54" providerId="ADAL" clId="{00F54B17-65D5-4B44-937A-05BE06CB1AC6}" dt="2022-12-01T16:17:39.708" v="2006"/>
          <ac:graphicFrameMkLst>
            <pc:docMk/>
            <pc:sldMk cId="195307204" sldId="322"/>
            <ac:graphicFrameMk id="7" creationId="{B2EA978A-B1A1-B750-5F04-ED9E60926467}"/>
          </ac:graphicFrameMkLst>
        </pc:graphicFrameChg>
      </pc:sldChg>
      <pc:sldChg chg="modSp mod">
        <pc:chgData name="Tito Goicochea Malaver" userId="6ea44b87-902a-48f5-aa0d-d6a35501ea54" providerId="ADAL" clId="{00F54B17-65D5-4B44-937A-05BE06CB1AC6}" dt="2022-12-03T12:13:56.025" v="2598" actId="20577"/>
        <pc:sldMkLst>
          <pc:docMk/>
          <pc:sldMk cId="910544019" sldId="328"/>
        </pc:sldMkLst>
        <pc:spChg chg="mod">
          <ac:chgData name="Tito Goicochea Malaver" userId="6ea44b87-902a-48f5-aa0d-d6a35501ea54" providerId="ADAL" clId="{00F54B17-65D5-4B44-937A-05BE06CB1AC6}" dt="2022-12-01T11:39:00.559" v="112" actId="20577"/>
          <ac:spMkLst>
            <pc:docMk/>
            <pc:sldMk cId="910544019" sldId="328"/>
            <ac:spMk id="7" creationId="{2B4CEA86-6CC5-6278-F4E1-641D37287AAE}"/>
          </ac:spMkLst>
        </pc:spChg>
        <pc:spChg chg="mod">
          <ac:chgData name="Tito Goicochea Malaver" userId="6ea44b87-902a-48f5-aa0d-d6a35501ea54" providerId="ADAL" clId="{00F54B17-65D5-4B44-937A-05BE06CB1AC6}" dt="2022-12-01T11:38:40.837" v="74" actId="404"/>
          <ac:spMkLst>
            <pc:docMk/>
            <pc:sldMk cId="910544019" sldId="328"/>
            <ac:spMk id="8" creationId="{D92B7E88-1FD3-1021-FFF9-81CEAD5B0E4E}"/>
          </ac:spMkLst>
        </pc:spChg>
        <pc:spChg chg="mod">
          <ac:chgData name="Tito Goicochea Malaver" userId="6ea44b87-902a-48f5-aa0d-d6a35501ea54" providerId="ADAL" clId="{00F54B17-65D5-4B44-937A-05BE06CB1AC6}" dt="2022-12-01T11:53:42.674" v="877" actId="1076"/>
          <ac:spMkLst>
            <pc:docMk/>
            <pc:sldMk cId="910544019" sldId="328"/>
            <ac:spMk id="11" creationId="{9430586E-17F5-A088-B0E6-EC33672FF496}"/>
          </ac:spMkLst>
        </pc:spChg>
        <pc:spChg chg="mod">
          <ac:chgData name="Tito Goicochea Malaver" userId="6ea44b87-902a-48f5-aa0d-d6a35501ea54" providerId="ADAL" clId="{00F54B17-65D5-4B44-937A-05BE06CB1AC6}" dt="2022-12-01T11:53:32.937" v="875" actId="1076"/>
          <ac:spMkLst>
            <pc:docMk/>
            <pc:sldMk cId="910544019" sldId="328"/>
            <ac:spMk id="15" creationId="{B82F38C5-1817-FAF8-1589-8BE2BCCCF267}"/>
          </ac:spMkLst>
        </pc:spChg>
        <pc:spChg chg="mod">
          <ac:chgData name="Tito Goicochea Malaver" userId="6ea44b87-902a-48f5-aa0d-d6a35501ea54" providerId="ADAL" clId="{00F54B17-65D5-4B44-937A-05BE06CB1AC6}" dt="2022-12-01T11:53:47.070" v="878" actId="1076"/>
          <ac:spMkLst>
            <pc:docMk/>
            <pc:sldMk cId="910544019" sldId="328"/>
            <ac:spMk id="17" creationId="{54C1C6DE-B5D2-A028-8CE5-3380C270FEB9}"/>
          </ac:spMkLst>
        </pc:spChg>
        <pc:spChg chg="mod">
          <ac:chgData name="Tito Goicochea Malaver" userId="6ea44b87-902a-48f5-aa0d-d6a35501ea54" providerId="ADAL" clId="{00F54B17-65D5-4B44-937A-05BE06CB1AC6}" dt="2022-12-03T12:13:56.025" v="2598" actId="20577"/>
          <ac:spMkLst>
            <pc:docMk/>
            <pc:sldMk cId="910544019" sldId="328"/>
            <ac:spMk id="18" creationId="{367D823A-B02E-A437-984A-988CBDEFF573}"/>
          </ac:spMkLst>
        </pc:spChg>
        <pc:spChg chg="mod">
          <ac:chgData name="Tito Goicochea Malaver" userId="6ea44b87-902a-48f5-aa0d-d6a35501ea54" providerId="ADAL" clId="{00F54B17-65D5-4B44-937A-05BE06CB1AC6}" dt="2022-12-01T11:53:28.607" v="874" actId="1076"/>
          <ac:spMkLst>
            <pc:docMk/>
            <pc:sldMk cId="910544019" sldId="328"/>
            <ac:spMk id="19" creationId="{3E8F4D9E-8D84-3459-5253-895B7977AD6A}"/>
          </ac:spMkLst>
        </pc:spChg>
        <pc:spChg chg="mod">
          <ac:chgData name="Tito Goicochea Malaver" userId="6ea44b87-902a-48f5-aa0d-d6a35501ea54" providerId="ADAL" clId="{00F54B17-65D5-4B44-937A-05BE06CB1AC6}" dt="2022-12-01T16:19:41.050" v="2107" actId="20577"/>
          <ac:spMkLst>
            <pc:docMk/>
            <pc:sldMk cId="910544019" sldId="328"/>
            <ac:spMk id="20" creationId="{80CC09F8-85B4-77B9-D7F6-6720493DD06A}"/>
          </ac:spMkLst>
        </pc:spChg>
      </pc:sldChg>
      <pc:sldChg chg="modSp mod">
        <pc:chgData name="Tito Goicochea Malaver" userId="6ea44b87-902a-48f5-aa0d-d6a35501ea54" providerId="ADAL" clId="{00F54B17-65D5-4B44-937A-05BE06CB1AC6}" dt="2022-12-01T12:03:02.883" v="1144" actId="1076"/>
        <pc:sldMkLst>
          <pc:docMk/>
          <pc:sldMk cId="3154185405" sldId="330"/>
        </pc:sldMkLst>
        <pc:spChg chg="mod">
          <ac:chgData name="Tito Goicochea Malaver" userId="6ea44b87-902a-48f5-aa0d-d6a35501ea54" providerId="ADAL" clId="{00F54B17-65D5-4B44-937A-05BE06CB1AC6}" dt="2022-12-01T12:03:02.883" v="1144" actId="1076"/>
          <ac:spMkLst>
            <pc:docMk/>
            <pc:sldMk cId="3154185405" sldId="330"/>
            <ac:spMk id="4" creationId="{C9572286-CAB0-6605-9B13-D4FC23BBFBD2}"/>
          </ac:spMkLst>
        </pc:spChg>
        <pc:spChg chg="mod">
          <ac:chgData name="Tito Goicochea Malaver" userId="6ea44b87-902a-48f5-aa0d-d6a35501ea54" providerId="ADAL" clId="{00F54B17-65D5-4B44-937A-05BE06CB1AC6}" dt="2022-12-01T12:02:58.483" v="1143" actId="1076"/>
          <ac:spMkLst>
            <pc:docMk/>
            <pc:sldMk cId="3154185405" sldId="330"/>
            <ac:spMk id="5" creationId="{A0D98524-E3B8-BB8B-52CE-8A5A25854826}"/>
          </ac:spMkLst>
        </pc:spChg>
      </pc:sldChg>
      <pc:sldChg chg="modSp modAnim">
        <pc:chgData name="Tito Goicochea Malaver" userId="6ea44b87-902a-48f5-aa0d-d6a35501ea54" providerId="ADAL" clId="{00F54B17-65D5-4B44-937A-05BE06CB1AC6}" dt="2022-12-03T11:24:50.847" v="2589" actId="20577"/>
        <pc:sldMkLst>
          <pc:docMk/>
          <pc:sldMk cId="1057146243" sldId="338"/>
        </pc:sldMkLst>
        <pc:spChg chg="mod">
          <ac:chgData name="Tito Goicochea Malaver" userId="6ea44b87-902a-48f5-aa0d-d6a35501ea54" providerId="ADAL" clId="{00F54B17-65D5-4B44-937A-05BE06CB1AC6}" dt="2022-12-03T11:24:50.847" v="2589" actId="20577"/>
          <ac:spMkLst>
            <pc:docMk/>
            <pc:sldMk cId="1057146243" sldId="338"/>
            <ac:spMk id="16" creationId="{A7C6BE72-A1AD-62C6-E8D2-D958BA6A42F0}"/>
          </ac:spMkLst>
        </pc:spChg>
      </pc:sldChg>
      <pc:sldChg chg="del">
        <pc:chgData name="Tito Goicochea Malaver" userId="6ea44b87-902a-48f5-aa0d-d6a35501ea54" providerId="ADAL" clId="{00F54B17-65D5-4B44-937A-05BE06CB1AC6}" dt="2022-12-01T16:32:31.104" v="2236" actId="2696"/>
        <pc:sldMkLst>
          <pc:docMk/>
          <pc:sldMk cId="897562021" sldId="341"/>
        </pc:sldMkLst>
      </pc:sldChg>
      <pc:sldChg chg="addSp delSp modSp mod modAnim">
        <pc:chgData name="Tito Goicochea Malaver" userId="6ea44b87-902a-48f5-aa0d-d6a35501ea54" providerId="ADAL" clId="{00F54B17-65D5-4B44-937A-05BE06CB1AC6}" dt="2022-12-01T16:39:41.953" v="2340" actId="404"/>
        <pc:sldMkLst>
          <pc:docMk/>
          <pc:sldMk cId="2304391084" sldId="343"/>
        </pc:sldMkLst>
        <pc:spChg chg="del">
          <ac:chgData name="Tito Goicochea Malaver" userId="6ea44b87-902a-48f5-aa0d-d6a35501ea54" providerId="ADAL" clId="{00F54B17-65D5-4B44-937A-05BE06CB1AC6}" dt="2022-12-01T16:35:52.065" v="2275" actId="478"/>
          <ac:spMkLst>
            <pc:docMk/>
            <pc:sldMk cId="2304391084" sldId="343"/>
            <ac:spMk id="2" creationId="{35CAD5FF-D14C-38B9-CBF0-0EFB5E100EAC}"/>
          </ac:spMkLst>
        </pc:spChg>
        <pc:spChg chg="del">
          <ac:chgData name="Tito Goicochea Malaver" userId="6ea44b87-902a-48f5-aa0d-d6a35501ea54" providerId="ADAL" clId="{00F54B17-65D5-4B44-937A-05BE06CB1AC6}" dt="2022-12-01T16:35:52.065" v="2275" actId="478"/>
          <ac:spMkLst>
            <pc:docMk/>
            <pc:sldMk cId="2304391084" sldId="343"/>
            <ac:spMk id="4" creationId="{7FAEC661-BCB9-6081-FB7E-3F2484E71540}"/>
          </ac:spMkLst>
        </pc:spChg>
        <pc:spChg chg="add mod">
          <ac:chgData name="Tito Goicochea Malaver" userId="6ea44b87-902a-48f5-aa0d-d6a35501ea54" providerId="ADAL" clId="{00F54B17-65D5-4B44-937A-05BE06CB1AC6}" dt="2022-12-01T16:35:53.236" v="2276"/>
          <ac:spMkLst>
            <pc:docMk/>
            <pc:sldMk cId="2304391084" sldId="343"/>
            <ac:spMk id="5" creationId="{D5317365-6759-F6B1-B5DA-AA72C6BBF89B}"/>
          </ac:spMkLst>
        </pc:spChg>
        <pc:spChg chg="mod">
          <ac:chgData name="Tito Goicochea Malaver" userId="6ea44b87-902a-48f5-aa0d-d6a35501ea54" providerId="ADAL" clId="{00F54B17-65D5-4B44-937A-05BE06CB1AC6}" dt="2022-12-01T16:35:57.511" v="2277" actId="1076"/>
          <ac:spMkLst>
            <pc:docMk/>
            <pc:sldMk cId="2304391084" sldId="343"/>
            <ac:spMk id="6" creationId="{069C576D-3B14-7674-6CA5-C82530A9100F}"/>
          </ac:spMkLst>
        </pc:spChg>
        <pc:spChg chg="add mod">
          <ac:chgData name="Tito Goicochea Malaver" userId="6ea44b87-902a-48f5-aa0d-d6a35501ea54" providerId="ADAL" clId="{00F54B17-65D5-4B44-937A-05BE06CB1AC6}" dt="2022-12-01T16:35:53.236" v="2276"/>
          <ac:spMkLst>
            <pc:docMk/>
            <pc:sldMk cId="2304391084" sldId="343"/>
            <ac:spMk id="7" creationId="{F6D6FD68-2566-2849-A0BA-0EFCB9F82CAB}"/>
          </ac:spMkLst>
        </pc:spChg>
        <pc:spChg chg="add mod">
          <ac:chgData name="Tito Goicochea Malaver" userId="6ea44b87-902a-48f5-aa0d-d6a35501ea54" providerId="ADAL" clId="{00F54B17-65D5-4B44-937A-05BE06CB1AC6}" dt="2022-12-01T16:35:53.236" v="2276"/>
          <ac:spMkLst>
            <pc:docMk/>
            <pc:sldMk cId="2304391084" sldId="343"/>
            <ac:spMk id="8" creationId="{D8FA0879-E03C-595F-E0AA-608E2B3D61C1}"/>
          </ac:spMkLst>
        </pc:spChg>
        <pc:spChg chg="mod">
          <ac:chgData name="Tito Goicochea Malaver" userId="6ea44b87-902a-48f5-aa0d-d6a35501ea54" providerId="ADAL" clId="{00F54B17-65D5-4B44-937A-05BE06CB1AC6}" dt="2022-12-01T16:39:41.953" v="2340" actId="404"/>
          <ac:spMkLst>
            <pc:docMk/>
            <pc:sldMk cId="2304391084" sldId="343"/>
            <ac:spMk id="9" creationId="{27F42740-A919-9422-B48F-0F8D93728316}"/>
          </ac:spMkLst>
        </pc:spChg>
        <pc:spChg chg="del">
          <ac:chgData name="Tito Goicochea Malaver" userId="6ea44b87-902a-48f5-aa0d-d6a35501ea54" providerId="ADAL" clId="{00F54B17-65D5-4B44-937A-05BE06CB1AC6}" dt="2022-12-01T16:35:52.065" v="2275" actId="478"/>
          <ac:spMkLst>
            <pc:docMk/>
            <pc:sldMk cId="2304391084" sldId="343"/>
            <ac:spMk id="12" creationId="{C81964FD-5EEE-D894-709B-DB49DE2F2985}"/>
          </ac:spMkLst>
        </pc:spChg>
      </pc:sldChg>
      <pc:sldChg chg="modSp add del mod">
        <pc:chgData name="Tito Goicochea Malaver" userId="6ea44b87-902a-48f5-aa0d-d6a35501ea54" providerId="ADAL" clId="{00F54B17-65D5-4B44-937A-05BE06CB1AC6}" dt="2022-12-01T16:32:29.623" v="2235" actId="2696"/>
        <pc:sldMkLst>
          <pc:docMk/>
          <pc:sldMk cId="2152189839" sldId="344"/>
        </pc:sldMkLst>
        <pc:spChg chg="mod">
          <ac:chgData name="Tito Goicochea Malaver" userId="6ea44b87-902a-48f5-aa0d-d6a35501ea54" providerId="ADAL" clId="{00F54B17-65D5-4B44-937A-05BE06CB1AC6}" dt="2022-12-01T16:19:08.988" v="2081" actId="20577"/>
          <ac:spMkLst>
            <pc:docMk/>
            <pc:sldMk cId="2152189839" sldId="344"/>
            <ac:spMk id="5" creationId="{B7D0490F-56B4-5949-0913-685782DE4DFD}"/>
          </ac:spMkLst>
        </pc:spChg>
        <pc:graphicFrameChg chg="modGraphic">
          <ac:chgData name="Tito Goicochea Malaver" userId="6ea44b87-902a-48f5-aa0d-d6a35501ea54" providerId="ADAL" clId="{00F54B17-65D5-4B44-937A-05BE06CB1AC6}" dt="2022-12-01T16:20:24.053" v="2108" actId="14734"/>
          <ac:graphicFrameMkLst>
            <pc:docMk/>
            <pc:sldMk cId="2152189839" sldId="344"/>
            <ac:graphicFrameMk id="7" creationId="{B2EA978A-B1A1-B750-5F04-ED9E60926467}"/>
          </ac:graphicFrameMkLst>
        </pc:graphicFrameChg>
      </pc:sldChg>
    </pc:docChg>
  </pc:docChgLst>
  <pc:docChgLst>
    <pc:chgData name="Tito Goicochea Malaver" userId="6ea44b87-902a-48f5-aa0d-d6a35501ea54" providerId="ADAL" clId="{0E61E1B6-C1BC-3043-BF8A-8C3406F462EE}"/>
    <pc:docChg chg="custSel modSld">
      <pc:chgData name="Tito Goicochea Malaver" userId="6ea44b87-902a-48f5-aa0d-d6a35501ea54" providerId="ADAL" clId="{0E61E1B6-C1BC-3043-BF8A-8C3406F462EE}" dt="2022-11-11T10:58:22.281" v="509" actId="14100"/>
      <pc:docMkLst>
        <pc:docMk/>
      </pc:docMkLst>
      <pc:sldChg chg="modSp mod">
        <pc:chgData name="Tito Goicochea Malaver" userId="6ea44b87-902a-48f5-aa0d-d6a35501ea54" providerId="ADAL" clId="{0E61E1B6-C1BC-3043-BF8A-8C3406F462EE}" dt="2022-11-11T10:40:10.605" v="35" actId="20577"/>
        <pc:sldMkLst>
          <pc:docMk/>
          <pc:sldMk cId="8946248" sldId="301"/>
        </pc:sldMkLst>
        <pc:spChg chg="mod">
          <ac:chgData name="Tito Goicochea Malaver" userId="6ea44b87-902a-48f5-aa0d-d6a35501ea54" providerId="ADAL" clId="{0E61E1B6-C1BC-3043-BF8A-8C3406F462EE}" dt="2022-11-11T10:40:10.605" v="35" actId="20577"/>
          <ac:spMkLst>
            <pc:docMk/>
            <pc:sldMk cId="8946248" sldId="301"/>
            <ac:spMk id="4" creationId="{40D7B9AB-545B-3EE3-BCE2-8F9AABF67BDB}"/>
          </ac:spMkLst>
        </pc:spChg>
        <pc:spChg chg="mod">
          <ac:chgData name="Tito Goicochea Malaver" userId="6ea44b87-902a-48f5-aa0d-d6a35501ea54" providerId="ADAL" clId="{0E61E1B6-C1BC-3043-BF8A-8C3406F462EE}" dt="2022-11-11T10:39:56.895" v="33" actId="20577"/>
          <ac:spMkLst>
            <pc:docMk/>
            <pc:sldMk cId="8946248" sldId="301"/>
            <ac:spMk id="7" creationId="{71AF71EF-D962-4D59-BEBE-ADADD93A257A}"/>
          </ac:spMkLst>
        </pc:spChg>
      </pc:sldChg>
      <pc:sldChg chg="delSp modSp mod delAnim modAnim">
        <pc:chgData name="Tito Goicochea Malaver" userId="6ea44b87-902a-48f5-aa0d-d6a35501ea54" providerId="ADAL" clId="{0E61E1B6-C1BC-3043-BF8A-8C3406F462EE}" dt="2022-11-11T10:57:55.547" v="499" actId="1076"/>
        <pc:sldMkLst>
          <pc:docMk/>
          <pc:sldMk cId="3226392963" sldId="318"/>
        </pc:sldMkLst>
        <pc:spChg chg="mod">
          <ac:chgData name="Tito Goicochea Malaver" userId="6ea44b87-902a-48f5-aa0d-d6a35501ea54" providerId="ADAL" clId="{0E61E1B6-C1BC-3043-BF8A-8C3406F462EE}" dt="2022-11-11T10:57:50.160" v="497" actId="1076"/>
          <ac:spMkLst>
            <pc:docMk/>
            <pc:sldMk cId="3226392963" sldId="318"/>
            <ac:spMk id="7" creationId="{187D4CFC-1F5B-58BF-67AC-29468B4401F5}"/>
          </ac:spMkLst>
        </pc:spChg>
        <pc:spChg chg="del mod">
          <ac:chgData name="Tito Goicochea Malaver" userId="6ea44b87-902a-48f5-aa0d-d6a35501ea54" providerId="ADAL" clId="{0E61E1B6-C1BC-3043-BF8A-8C3406F462EE}" dt="2022-11-11T10:57:27.109" v="491" actId="478"/>
          <ac:spMkLst>
            <pc:docMk/>
            <pc:sldMk cId="3226392963" sldId="318"/>
            <ac:spMk id="8" creationId="{EDE66EA7-27FA-8BBC-FFE3-31447D4D9D66}"/>
          </ac:spMkLst>
        </pc:spChg>
        <pc:spChg chg="mod">
          <ac:chgData name="Tito Goicochea Malaver" userId="6ea44b87-902a-48f5-aa0d-d6a35501ea54" providerId="ADAL" clId="{0E61E1B6-C1BC-3043-BF8A-8C3406F462EE}" dt="2022-11-11T10:57:55.547" v="499" actId="1076"/>
          <ac:spMkLst>
            <pc:docMk/>
            <pc:sldMk cId="3226392963" sldId="318"/>
            <ac:spMk id="9" creationId="{E137F57C-1C21-E483-3EBA-74245F8989C0}"/>
          </ac:spMkLst>
        </pc:spChg>
      </pc:sldChg>
      <pc:sldChg chg="modSp mod">
        <pc:chgData name="Tito Goicochea Malaver" userId="6ea44b87-902a-48f5-aa0d-d6a35501ea54" providerId="ADAL" clId="{0E61E1B6-C1BC-3043-BF8A-8C3406F462EE}" dt="2022-11-11T10:58:22.281" v="509" actId="14100"/>
        <pc:sldMkLst>
          <pc:docMk/>
          <pc:sldMk cId="2852357032" sldId="319"/>
        </pc:sldMkLst>
        <pc:spChg chg="mod">
          <ac:chgData name="Tito Goicochea Malaver" userId="6ea44b87-902a-48f5-aa0d-d6a35501ea54" providerId="ADAL" clId="{0E61E1B6-C1BC-3043-BF8A-8C3406F462EE}" dt="2022-11-11T10:58:22.281" v="509" actId="14100"/>
          <ac:spMkLst>
            <pc:docMk/>
            <pc:sldMk cId="2852357032" sldId="319"/>
            <ac:spMk id="16" creationId="{9D7A4A9D-72EB-05DE-254B-715526ABA457}"/>
          </ac:spMkLst>
        </pc:spChg>
      </pc:sldChg>
      <pc:sldChg chg="modSp mod">
        <pc:chgData name="Tito Goicochea Malaver" userId="6ea44b87-902a-48f5-aa0d-d6a35501ea54" providerId="ADAL" clId="{0E61E1B6-C1BC-3043-BF8A-8C3406F462EE}" dt="2022-11-11T10:47:53.455" v="190" actId="5793"/>
        <pc:sldMkLst>
          <pc:docMk/>
          <pc:sldMk cId="195307204" sldId="322"/>
        </pc:sldMkLst>
        <pc:spChg chg="mod">
          <ac:chgData name="Tito Goicochea Malaver" userId="6ea44b87-902a-48f5-aa0d-d6a35501ea54" providerId="ADAL" clId="{0E61E1B6-C1BC-3043-BF8A-8C3406F462EE}" dt="2022-11-11T10:45:31.298" v="125" actId="14100"/>
          <ac:spMkLst>
            <pc:docMk/>
            <pc:sldMk cId="195307204" sldId="322"/>
            <ac:spMk id="8" creationId="{2E642D27-7EBC-3B53-17E8-09C20EA2319A}"/>
          </ac:spMkLst>
        </pc:spChg>
        <pc:spChg chg="mod">
          <ac:chgData name="Tito Goicochea Malaver" userId="6ea44b87-902a-48f5-aa0d-d6a35501ea54" providerId="ADAL" clId="{0E61E1B6-C1BC-3043-BF8A-8C3406F462EE}" dt="2022-11-11T10:47:53.455" v="190" actId="5793"/>
          <ac:spMkLst>
            <pc:docMk/>
            <pc:sldMk cId="195307204" sldId="322"/>
            <ac:spMk id="16" creationId="{842127E2-F46B-73C8-09B5-F1473FC44BC4}"/>
          </ac:spMkLst>
        </pc:spChg>
      </pc:sldChg>
      <pc:sldChg chg="modSp mod">
        <pc:chgData name="Tito Goicochea Malaver" userId="6ea44b87-902a-48f5-aa0d-d6a35501ea54" providerId="ADAL" clId="{0E61E1B6-C1BC-3043-BF8A-8C3406F462EE}" dt="2022-11-11T10:51:28.833" v="253" actId="5793"/>
        <pc:sldMkLst>
          <pc:docMk/>
          <pc:sldMk cId="2979088411" sldId="323"/>
        </pc:sldMkLst>
        <pc:spChg chg="mod">
          <ac:chgData name="Tito Goicochea Malaver" userId="6ea44b87-902a-48f5-aa0d-d6a35501ea54" providerId="ADAL" clId="{0E61E1B6-C1BC-3043-BF8A-8C3406F462EE}" dt="2022-11-11T10:49:34.243" v="204" actId="179"/>
          <ac:spMkLst>
            <pc:docMk/>
            <pc:sldMk cId="2979088411" sldId="323"/>
            <ac:spMk id="8" creationId="{2E642D27-7EBC-3B53-17E8-09C20EA2319A}"/>
          </ac:spMkLst>
        </pc:spChg>
        <pc:spChg chg="mod">
          <ac:chgData name="Tito Goicochea Malaver" userId="6ea44b87-902a-48f5-aa0d-d6a35501ea54" providerId="ADAL" clId="{0E61E1B6-C1BC-3043-BF8A-8C3406F462EE}" dt="2022-11-11T10:51:28.833" v="253" actId="5793"/>
          <ac:spMkLst>
            <pc:docMk/>
            <pc:sldMk cId="2979088411" sldId="323"/>
            <ac:spMk id="16" creationId="{842127E2-F46B-73C8-09B5-F1473FC44BC4}"/>
          </ac:spMkLst>
        </pc:spChg>
      </pc:sldChg>
      <pc:sldChg chg="modSp mod">
        <pc:chgData name="Tito Goicochea Malaver" userId="6ea44b87-902a-48f5-aa0d-d6a35501ea54" providerId="ADAL" clId="{0E61E1B6-C1BC-3043-BF8A-8C3406F462EE}" dt="2022-11-11T10:56:24.128" v="467" actId="404"/>
        <pc:sldMkLst>
          <pc:docMk/>
          <pc:sldMk cId="65837622" sldId="324"/>
        </pc:sldMkLst>
        <pc:spChg chg="mod">
          <ac:chgData name="Tito Goicochea Malaver" userId="6ea44b87-902a-48f5-aa0d-d6a35501ea54" providerId="ADAL" clId="{0E61E1B6-C1BC-3043-BF8A-8C3406F462EE}" dt="2022-11-11T10:56:24.128" v="467" actId="404"/>
          <ac:spMkLst>
            <pc:docMk/>
            <pc:sldMk cId="65837622" sldId="324"/>
            <ac:spMk id="16" creationId="{842127E2-F46B-73C8-09B5-F1473FC44BC4}"/>
          </ac:spMkLst>
        </pc:spChg>
      </pc:sldChg>
      <pc:sldChg chg="modSp mod">
        <pc:chgData name="Tito Goicochea Malaver" userId="6ea44b87-902a-48f5-aa0d-d6a35501ea54" providerId="ADAL" clId="{0E61E1B6-C1BC-3043-BF8A-8C3406F462EE}" dt="2022-11-11T10:44:26.508" v="118" actId="1076"/>
        <pc:sldMkLst>
          <pc:docMk/>
          <pc:sldMk cId="910544019" sldId="328"/>
        </pc:sldMkLst>
        <pc:spChg chg="mod">
          <ac:chgData name="Tito Goicochea Malaver" userId="6ea44b87-902a-48f5-aa0d-d6a35501ea54" providerId="ADAL" clId="{0E61E1B6-C1BC-3043-BF8A-8C3406F462EE}" dt="2022-11-11T10:40:31.799" v="80" actId="20577"/>
          <ac:spMkLst>
            <pc:docMk/>
            <pc:sldMk cId="910544019" sldId="328"/>
            <ac:spMk id="7" creationId="{2B4CEA86-6CC5-6278-F4E1-641D37287AAE}"/>
          </ac:spMkLst>
        </pc:spChg>
        <pc:spChg chg="mod">
          <ac:chgData name="Tito Goicochea Malaver" userId="6ea44b87-902a-48f5-aa0d-d6a35501ea54" providerId="ADAL" clId="{0E61E1B6-C1BC-3043-BF8A-8C3406F462EE}" dt="2022-11-11T10:41:11.175" v="89" actId="20577"/>
          <ac:spMkLst>
            <pc:docMk/>
            <pc:sldMk cId="910544019" sldId="328"/>
            <ac:spMk id="8" creationId="{D92B7E88-1FD3-1021-FFF9-81CEAD5B0E4E}"/>
          </ac:spMkLst>
        </pc:spChg>
        <pc:spChg chg="mod">
          <ac:chgData name="Tito Goicochea Malaver" userId="6ea44b87-902a-48f5-aa0d-d6a35501ea54" providerId="ADAL" clId="{0E61E1B6-C1BC-3043-BF8A-8C3406F462EE}" dt="2022-11-11T10:41:44.858" v="92" actId="20577"/>
          <ac:spMkLst>
            <pc:docMk/>
            <pc:sldMk cId="910544019" sldId="328"/>
            <ac:spMk id="12" creationId="{DB2A894C-4B1A-D624-5C53-C3C40162A6A7}"/>
          </ac:spMkLst>
        </pc:spChg>
        <pc:spChg chg="mod">
          <ac:chgData name="Tito Goicochea Malaver" userId="6ea44b87-902a-48f5-aa0d-d6a35501ea54" providerId="ADAL" clId="{0E61E1B6-C1BC-3043-BF8A-8C3406F462EE}" dt="2022-11-11T10:44:21.977" v="117" actId="1076"/>
          <ac:spMkLst>
            <pc:docMk/>
            <pc:sldMk cId="910544019" sldId="328"/>
            <ac:spMk id="13" creationId="{682C6316-0C48-7B09-929E-B15995AE3B6E}"/>
          </ac:spMkLst>
        </pc:spChg>
        <pc:spChg chg="mod">
          <ac:chgData name="Tito Goicochea Malaver" userId="6ea44b87-902a-48f5-aa0d-d6a35501ea54" providerId="ADAL" clId="{0E61E1B6-C1BC-3043-BF8A-8C3406F462EE}" dt="2022-11-11T10:42:44.743" v="102" actId="1076"/>
          <ac:spMkLst>
            <pc:docMk/>
            <pc:sldMk cId="910544019" sldId="328"/>
            <ac:spMk id="14" creationId="{97DCCF19-7775-E49B-FAC6-A8603F40379F}"/>
          </ac:spMkLst>
        </pc:spChg>
        <pc:spChg chg="mod">
          <ac:chgData name="Tito Goicochea Malaver" userId="6ea44b87-902a-48f5-aa0d-d6a35501ea54" providerId="ADAL" clId="{0E61E1B6-C1BC-3043-BF8A-8C3406F462EE}" dt="2022-11-11T10:44:16.045" v="115" actId="1076"/>
          <ac:spMkLst>
            <pc:docMk/>
            <pc:sldMk cId="910544019" sldId="328"/>
            <ac:spMk id="15" creationId="{2201224B-5FC5-C75C-FA25-1BDCE856EC9F}"/>
          </ac:spMkLst>
        </pc:spChg>
        <pc:spChg chg="mod">
          <ac:chgData name="Tito Goicochea Malaver" userId="6ea44b87-902a-48f5-aa0d-d6a35501ea54" providerId="ADAL" clId="{0E61E1B6-C1BC-3043-BF8A-8C3406F462EE}" dt="2022-11-11T10:44:26.508" v="118" actId="1076"/>
          <ac:spMkLst>
            <pc:docMk/>
            <pc:sldMk cId="910544019" sldId="328"/>
            <ac:spMk id="17" creationId="{F67AE5BE-84A0-59B6-6F71-9465EA256D2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32" name="Google Shape;18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6895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7252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29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4359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" name="Google Shape;3768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9" name="Google Shape;3769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2568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5" name="Google Shape;182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8898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997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3323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8093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66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32" name="Google Shape;18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739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32" name="Google Shape;18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13753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32" name="Google Shape;18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9922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8_Custom Layout">
  <p:cSld name="238_Custom Layou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>
            <a:spLocks noGrp="1"/>
          </p:cNvSpPr>
          <p:nvPr>
            <p:ph type="pic" idx="2"/>
          </p:nvPr>
        </p:nvSpPr>
        <p:spPr>
          <a:xfrm>
            <a:off x="3532077" y="3899900"/>
            <a:ext cx="5953945" cy="2980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>
            <a:spLocks noGrp="1"/>
          </p:cNvSpPr>
          <p:nvPr>
            <p:ph type="pic" idx="3"/>
          </p:nvPr>
        </p:nvSpPr>
        <p:spPr>
          <a:xfrm>
            <a:off x="-10758" y="1067082"/>
            <a:ext cx="5732683" cy="5799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>
            <a:spLocks noGrp="1"/>
          </p:cNvSpPr>
          <p:nvPr>
            <p:ph type="pic" idx="2"/>
          </p:nvPr>
        </p:nvSpPr>
        <p:spPr>
          <a:xfrm>
            <a:off x="0" y="0"/>
            <a:ext cx="6036733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5"/>
          <p:cNvSpPr>
            <a:spLocks noGrp="1"/>
          </p:cNvSpPr>
          <p:nvPr>
            <p:ph type="pic" idx="3"/>
          </p:nvPr>
        </p:nvSpPr>
        <p:spPr>
          <a:xfrm>
            <a:off x="1515202" y="1925836"/>
            <a:ext cx="3006327" cy="3006327"/>
          </a:xfrm>
          <a:prstGeom prst="diamond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5_Custom Layout">
  <p:cSld name="155_Custom Layout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05"/>
          <p:cNvSpPr>
            <a:spLocks noGrp="1"/>
          </p:cNvSpPr>
          <p:nvPr>
            <p:ph type="pic" idx="2"/>
          </p:nvPr>
        </p:nvSpPr>
        <p:spPr>
          <a:xfrm>
            <a:off x="5644516" y="1193752"/>
            <a:ext cx="5185779" cy="4470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3_Custom Layout">
  <p:cSld name="153_Custom Layout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06"/>
          <p:cNvSpPr>
            <a:spLocks noGrp="1"/>
          </p:cNvSpPr>
          <p:nvPr>
            <p:ph type="pic" idx="2"/>
          </p:nvPr>
        </p:nvSpPr>
        <p:spPr>
          <a:xfrm>
            <a:off x="1126391" y="917183"/>
            <a:ext cx="5050565" cy="5050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4_Custom Layout">
  <p:cSld name="54_Custom Layout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07"/>
          <p:cNvSpPr>
            <a:spLocks noGrp="1"/>
          </p:cNvSpPr>
          <p:nvPr>
            <p:ph type="pic" idx="2"/>
          </p:nvPr>
        </p:nvSpPr>
        <p:spPr>
          <a:xfrm>
            <a:off x="5915025" y="928690"/>
            <a:ext cx="4895850" cy="4895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0_Custom Layout">
  <p:cSld name="140_Custom Layou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8"/>
          <p:cNvSpPr>
            <a:spLocks noGrp="1"/>
          </p:cNvSpPr>
          <p:nvPr>
            <p:ph type="pic" idx="2"/>
          </p:nvPr>
        </p:nvSpPr>
        <p:spPr>
          <a:xfrm>
            <a:off x="3640657" y="-1"/>
            <a:ext cx="4910684" cy="685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5_Custom Layout">
  <p:cSld name="65_Custom Layout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09"/>
          <p:cNvSpPr>
            <a:spLocks noGrp="1"/>
          </p:cNvSpPr>
          <p:nvPr>
            <p:ph type="pic" idx="2"/>
          </p:nvPr>
        </p:nvSpPr>
        <p:spPr>
          <a:xfrm>
            <a:off x="924128" y="1303689"/>
            <a:ext cx="10369685" cy="2713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9_Custom Layout">
  <p:cSld name="149_Custom Layout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10"/>
          <p:cNvSpPr>
            <a:spLocks noGrp="1"/>
          </p:cNvSpPr>
          <p:nvPr>
            <p:ph type="pic" idx="2"/>
          </p:nvPr>
        </p:nvSpPr>
        <p:spPr>
          <a:xfrm>
            <a:off x="-1615044" y="2375066"/>
            <a:ext cx="15442012" cy="346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0_Custom Layout">
  <p:cSld name="150_Custom Layout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11"/>
          <p:cNvSpPr>
            <a:spLocks noGrp="1"/>
          </p:cNvSpPr>
          <p:nvPr>
            <p:ph type="pic" idx="2"/>
          </p:nvPr>
        </p:nvSpPr>
        <p:spPr>
          <a:xfrm>
            <a:off x="-1615044" y="2375066"/>
            <a:ext cx="15442012" cy="3467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1_Custom Layout">
  <p:cSld name="101_Custom Layout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12"/>
          <p:cNvSpPr>
            <a:spLocks noGrp="1"/>
          </p:cNvSpPr>
          <p:nvPr>
            <p:ph type="pic" idx="2"/>
          </p:nvPr>
        </p:nvSpPr>
        <p:spPr>
          <a:xfrm>
            <a:off x="1151164" y="1200150"/>
            <a:ext cx="4457700" cy="44577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1_Custom Layout">
  <p:cSld name="221_Custom Layout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13"/>
          <p:cNvSpPr>
            <a:spLocks noGrp="1"/>
          </p:cNvSpPr>
          <p:nvPr>
            <p:ph type="pic" idx="2"/>
          </p:nvPr>
        </p:nvSpPr>
        <p:spPr>
          <a:xfrm>
            <a:off x="904666" y="1269401"/>
            <a:ext cx="4950696" cy="4369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8_Custom Layout">
  <p:cSld name="218_Custom Layout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14"/>
          <p:cNvSpPr>
            <a:spLocks noGrp="1"/>
          </p:cNvSpPr>
          <p:nvPr>
            <p:ph type="pic" idx="2"/>
          </p:nvPr>
        </p:nvSpPr>
        <p:spPr>
          <a:xfrm>
            <a:off x="1277946" y="1041365"/>
            <a:ext cx="4204136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6"/>
          <p:cNvSpPr>
            <a:spLocks noGrp="1"/>
          </p:cNvSpPr>
          <p:nvPr>
            <p:ph type="pic" idx="2"/>
          </p:nvPr>
        </p:nvSpPr>
        <p:spPr>
          <a:xfrm>
            <a:off x="1515202" y="1925835"/>
            <a:ext cx="3006327" cy="3006327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16"/>
          <p:cNvSpPr>
            <a:spLocks noGrp="1"/>
          </p:cNvSpPr>
          <p:nvPr>
            <p:ph type="pic" idx="3"/>
          </p:nvPr>
        </p:nvSpPr>
        <p:spPr>
          <a:xfrm>
            <a:off x="0" y="-1"/>
            <a:ext cx="6036733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3_Custom Layout">
  <p:cSld name="123_Custom Layout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15"/>
          <p:cNvSpPr>
            <a:spLocks noGrp="1"/>
          </p:cNvSpPr>
          <p:nvPr>
            <p:ph type="pic" idx="2"/>
          </p:nvPr>
        </p:nvSpPr>
        <p:spPr>
          <a:xfrm>
            <a:off x="954617" y="1138767"/>
            <a:ext cx="5313342" cy="4580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7_Custom Layout">
  <p:cSld name="97_Custom Layout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16"/>
          <p:cNvSpPr>
            <a:spLocks noGrp="1"/>
          </p:cNvSpPr>
          <p:nvPr>
            <p:ph type="pic" idx="2"/>
          </p:nvPr>
        </p:nvSpPr>
        <p:spPr>
          <a:xfrm>
            <a:off x="696430" y="1070611"/>
            <a:ext cx="5473574" cy="4716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2_Custom Layout">
  <p:cSld name="102_Custom Layout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17"/>
          <p:cNvSpPr>
            <a:spLocks noGrp="1"/>
          </p:cNvSpPr>
          <p:nvPr>
            <p:ph type="pic" idx="2"/>
          </p:nvPr>
        </p:nvSpPr>
        <p:spPr>
          <a:xfrm>
            <a:off x="1055659" y="1070611"/>
            <a:ext cx="4718304" cy="4716778"/>
          </a:xfrm>
          <a:prstGeom prst="diamond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2_Custom Layout">
  <p:cSld name="142_Custom Layout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8"/>
          <p:cNvSpPr>
            <a:spLocks noGrp="1"/>
          </p:cNvSpPr>
          <p:nvPr>
            <p:ph type="pic" idx="2"/>
          </p:nvPr>
        </p:nvSpPr>
        <p:spPr>
          <a:xfrm>
            <a:off x="1073046" y="1051689"/>
            <a:ext cx="2458666" cy="491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9" name="Google Shape;299;p118"/>
          <p:cNvSpPr>
            <a:spLocks noGrp="1"/>
          </p:cNvSpPr>
          <p:nvPr>
            <p:ph type="pic" idx="3"/>
          </p:nvPr>
        </p:nvSpPr>
        <p:spPr>
          <a:xfrm>
            <a:off x="3581604" y="1051689"/>
            <a:ext cx="2458666" cy="4917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4_Custom Layout">
  <p:cSld name="244_Custom Layou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19"/>
          <p:cNvSpPr>
            <a:spLocks noGrp="1"/>
          </p:cNvSpPr>
          <p:nvPr>
            <p:ph type="pic" idx="2"/>
          </p:nvPr>
        </p:nvSpPr>
        <p:spPr>
          <a:xfrm>
            <a:off x="4328160" y="0"/>
            <a:ext cx="3535680" cy="5742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4_Custom Layout">
  <p:cSld name="84_Custom Layout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20"/>
          <p:cNvSpPr>
            <a:spLocks noGrp="1"/>
          </p:cNvSpPr>
          <p:nvPr>
            <p:ph type="pic" idx="2"/>
          </p:nvPr>
        </p:nvSpPr>
        <p:spPr>
          <a:xfrm>
            <a:off x="2211422" y="2947480"/>
            <a:ext cx="7769157" cy="391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5_Custom Layout">
  <p:cSld name="85_Custom Layou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21"/>
          <p:cNvSpPr>
            <a:spLocks noGrp="1"/>
          </p:cNvSpPr>
          <p:nvPr>
            <p:ph type="pic" idx="2"/>
          </p:nvPr>
        </p:nvSpPr>
        <p:spPr>
          <a:xfrm>
            <a:off x="2211423" y="0"/>
            <a:ext cx="7769157" cy="391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0_Custom Layout">
  <p:cSld name="250_Custom Layout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22"/>
          <p:cNvSpPr>
            <a:spLocks noGrp="1"/>
          </p:cNvSpPr>
          <p:nvPr>
            <p:ph type="pic" idx="2"/>
          </p:nvPr>
        </p:nvSpPr>
        <p:spPr>
          <a:xfrm>
            <a:off x="4253754" y="1035424"/>
            <a:ext cx="3684494" cy="378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8" name="Google Shape;308;p122"/>
          <p:cNvSpPr>
            <a:spLocks noGrp="1"/>
          </p:cNvSpPr>
          <p:nvPr>
            <p:ph type="pic" idx="3"/>
          </p:nvPr>
        </p:nvSpPr>
        <p:spPr>
          <a:xfrm>
            <a:off x="2337548" y="2983185"/>
            <a:ext cx="3684494" cy="378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9" name="Google Shape;309;p122"/>
          <p:cNvSpPr>
            <a:spLocks noGrp="1"/>
          </p:cNvSpPr>
          <p:nvPr>
            <p:ph type="pic" idx="4"/>
          </p:nvPr>
        </p:nvSpPr>
        <p:spPr>
          <a:xfrm>
            <a:off x="6156512" y="2983185"/>
            <a:ext cx="3684494" cy="378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0" name="Google Shape;310;p122"/>
          <p:cNvSpPr>
            <a:spLocks noGrp="1"/>
          </p:cNvSpPr>
          <p:nvPr>
            <p:ph type="pic" idx="5"/>
          </p:nvPr>
        </p:nvSpPr>
        <p:spPr>
          <a:xfrm>
            <a:off x="8025653" y="4935390"/>
            <a:ext cx="3751729" cy="192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1" name="Google Shape;311;p122"/>
          <p:cNvSpPr>
            <a:spLocks noGrp="1"/>
          </p:cNvSpPr>
          <p:nvPr>
            <p:ph type="pic" idx="6"/>
          </p:nvPr>
        </p:nvSpPr>
        <p:spPr>
          <a:xfrm>
            <a:off x="414619" y="4935390"/>
            <a:ext cx="3751729" cy="192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2" name="Google Shape;312;p122"/>
          <p:cNvSpPr>
            <a:spLocks noGrp="1"/>
          </p:cNvSpPr>
          <p:nvPr>
            <p:ph type="pic" idx="7"/>
          </p:nvPr>
        </p:nvSpPr>
        <p:spPr>
          <a:xfrm>
            <a:off x="4206689" y="4935390"/>
            <a:ext cx="3751729" cy="192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1_Custom Layout">
  <p:cSld name="251_Custom Layout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23"/>
          <p:cNvSpPr>
            <a:spLocks noGrp="1"/>
          </p:cNvSpPr>
          <p:nvPr>
            <p:ph type="pic" idx="2"/>
          </p:nvPr>
        </p:nvSpPr>
        <p:spPr>
          <a:xfrm>
            <a:off x="4253754" y="2041444"/>
            <a:ext cx="3684494" cy="378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5" name="Google Shape;315;p123"/>
          <p:cNvSpPr>
            <a:spLocks noGrp="1"/>
          </p:cNvSpPr>
          <p:nvPr>
            <p:ph type="pic" idx="3"/>
          </p:nvPr>
        </p:nvSpPr>
        <p:spPr>
          <a:xfrm>
            <a:off x="414620" y="0"/>
            <a:ext cx="3751729" cy="192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6" name="Google Shape;316;p123"/>
          <p:cNvSpPr>
            <a:spLocks noGrp="1"/>
          </p:cNvSpPr>
          <p:nvPr>
            <p:ph type="pic" idx="4"/>
          </p:nvPr>
        </p:nvSpPr>
        <p:spPr>
          <a:xfrm>
            <a:off x="2337548" y="93683"/>
            <a:ext cx="3684494" cy="378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7" name="Google Shape;317;p123"/>
          <p:cNvSpPr>
            <a:spLocks noGrp="1"/>
          </p:cNvSpPr>
          <p:nvPr>
            <p:ph type="pic" idx="5"/>
          </p:nvPr>
        </p:nvSpPr>
        <p:spPr>
          <a:xfrm>
            <a:off x="4206690" y="0"/>
            <a:ext cx="3751729" cy="192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8" name="Google Shape;318;p123"/>
          <p:cNvSpPr>
            <a:spLocks noGrp="1"/>
          </p:cNvSpPr>
          <p:nvPr>
            <p:ph type="pic" idx="6"/>
          </p:nvPr>
        </p:nvSpPr>
        <p:spPr>
          <a:xfrm>
            <a:off x="6156512" y="93683"/>
            <a:ext cx="3684494" cy="378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9" name="Google Shape;319;p123"/>
          <p:cNvSpPr>
            <a:spLocks noGrp="1"/>
          </p:cNvSpPr>
          <p:nvPr>
            <p:ph type="pic" idx="7"/>
          </p:nvPr>
        </p:nvSpPr>
        <p:spPr>
          <a:xfrm>
            <a:off x="8025654" y="0"/>
            <a:ext cx="3751729" cy="1922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2_Custom Layout">
  <p:cSld name="252_Custom Layout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24"/>
          <p:cNvSpPr>
            <a:spLocks noGrp="1"/>
          </p:cNvSpPr>
          <p:nvPr>
            <p:ph type="pic" idx="2"/>
          </p:nvPr>
        </p:nvSpPr>
        <p:spPr>
          <a:xfrm>
            <a:off x="414619" y="1035424"/>
            <a:ext cx="11362763" cy="582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>
            <a:spLocks noGrp="1"/>
          </p:cNvSpPr>
          <p:nvPr>
            <p:ph type="pic" idx="2"/>
          </p:nvPr>
        </p:nvSpPr>
        <p:spPr>
          <a:xfrm>
            <a:off x="1515202" y="1938027"/>
            <a:ext cx="3006327" cy="3006327"/>
          </a:xfrm>
          <a:prstGeom prst="pentagon">
            <a:avLst>
              <a:gd name="hf" fmla="val 105146"/>
              <a:gd name="vf" fmla="val 11055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7"/>
          <p:cNvSpPr>
            <a:spLocks noGrp="1"/>
          </p:cNvSpPr>
          <p:nvPr>
            <p:ph type="pic" idx="3"/>
          </p:nvPr>
        </p:nvSpPr>
        <p:spPr>
          <a:xfrm>
            <a:off x="0" y="-1"/>
            <a:ext cx="6036733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3_Custom Layout">
  <p:cSld name="253_Custom Layout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25"/>
          <p:cNvSpPr>
            <a:spLocks noGrp="1"/>
          </p:cNvSpPr>
          <p:nvPr>
            <p:ph type="pic" idx="2"/>
          </p:nvPr>
        </p:nvSpPr>
        <p:spPr>
          <a:xfrm>
            <a:off x="414619" y="0"/>
            <a:ext cx="11362763" cy="582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4_Custom Layout">
  <p:cSld name="144_Custom Layout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26"/>
          <p:cNvSpPr>
            <a:spLocks noGrp="1"/>
          </p:cNvSpPr>
          <p:nvPr>
            <p:ph type="pic" idx="2"/>
          </p:nvPr>
        </p:nvSpPr>
        <p:spPr>
          <a:xfrm>
            <a:off x="1" y="2766840"/>
            <a:ext cx="4080559" cy="4091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6" name="Google Shape;326;p126"/>
          <p:cNvSpPr>
            <a:spLocks noGrp="1"/>
          </p:cNvSpPr>
          <p:nvPr>
            <p:ph type="pic" idx="3"/>
          </p:nvPr>
        </p:nvSpPr>
        <p:spPr>
          <a:xfrm>
            <a:off x="3109938" y="2766840"/>
            <a:ext cx="5996646" cy="4091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7" name="Google Shape;327;p126"/>
          <p:cNvSpPr>
            <a:spLocks noGrp="1"/>
          </p:cNvSpPr>
          <p:nvPr>
            <p:ph type="pic" idx="4"/>
          </p:nvPr>
        </p:nvSpPr>
        <p:spPr>
          <a:xfrm>
            <a:off x="8135962" y="2766841"/>
            <a:ext cx="4080559" cy="4091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3_Custom Layout">
  <p:cSld name="143_Custom Layout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27"/>
          <p:cNvSpPr>
            <a:spLocks noGrp="1"/>
          </p:cNvSpPr>
          <p:nvPr>
            <p:ph type="pic" idx="2"/>
          </p:nvPr>
        </p:nvSpPr>
        <p:spPr>
          <a:xfrm>
            <a:off x="1" y="0"/>
            <a:ext cx="4080559" cy="4091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0" name="Google Shape;330;p127"/>
          <p:cNvSpPr>
            <a:spLocks noGrp="1"/>
          </p:cNvSpPr>
          <p:nvPr>
            <p:ph type="pic" idx="3"/>
          </p:nvPr>
        </p:nvSpPr>
        <p:spPr>
          <a:xfrm>
            <a:off x="3109938" y="0"/>
            <a:ext cx="5996646" cy="4091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1" name="Google Shape;331;p127"/>
          <p:cNvSpPr>
            <a:spLocks noGrp="1"/>
          </p:cNvSpPr>
          <p:nvPr>
            <p:ph type="pic" idx="4"/>
          </p:nvPr>
        </p:nvSpPr>
        <p:spPr>
          <a:xfrm>
            <a:off x="8135962" y="1"/>
            <a:ext cx="4080559" cy="4091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8_Custom Layout">
  <p:cSld name="188_Custom Layout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28"/>
          <p:cNvSpPr>
            <a:spLocks noGrp="1"/>
          </p:cNvSpPr>
          <p:nvPr>
            <p:ph type="pic" idx="2"/>
          </p:nvPr>
        </p:nvSpPr>
        <p:spPr>
          <a:xfrm>
            <a:off x="5599244" y="246888"/>
            <a:ext cx="2032948" cy="203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4" name="Google Shape;334;p128"/>
          <p:cNvSpPr>
            <a:spLocks noGrp="1"/>
          </p:cNvSpPr>
          <p:nvPr>
            <p:ph type="pic" idx="3"/>
          </p:nvPr>
        </p:nvSpPr>
        <p:spPr>
          <a:xfrm>
            <a:off x="7745036" y="246888"/>
            <a:ext cx="2032948" cy="203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5" name="Google Shape;335;p128"/>
          <p:cNvSpPr>
            <a:spLocks noGrp="1"/>
          </p:cNvSpPr>
          <p:nvPr>
            <p:ph type="pic" idx="4"/>
          </p:nvPr>
        </p:nvSpPr>
        <p:spPr>
          <a:xfrm>
            <a:off x="9890828" y="246888"/>
            <a:ext cx="2032948" cy="203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6" name="Google Shape;336;p128"/>
          <p:cNvSpPr>
            <a:spLocks noGrp="1"/>
          </p:cNvSpPr>
          <p:nvPr>
            <p:ph type="pic" idx="5"/>
          </p:nvPr>
        </p:nvSpPr>
        <p:spPr>
          <a:xfrm>
            <a:off x="3453452" y="2383670"/>
            <a:ext cx="2032948" cy="203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7" name="Google Shape;337;p128"/>
          <p:cNvSpPr>
            <a:spLocks noGrp="1"/>
          </p:cNvSpPr>
          <p:nvPr>
            <p:ph type="pic" idx="6"/>
          </p:nvPr>
        </p:nvSpPr>
        <p:spPr>
          <a:xfrm>
            <a:off x="5599244" y="2383670"/>
            <a:ext cx="2032948" cy="203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8" name="Google Shape;338;p128"/>
          <p:cNvSpPr>
            <a:spLocks noGrp="1"/>
          </p:cNvSpPr>
          <p:nvPr>
            <p:ph type="pic" idx="7"/>
          </p:nvPr>
        </p:nvSpPr>
        <p:spPr>
          <a:xfrm>
            <a:off x="7745036" y="2383670"/>
            <a:ext cx="2032948" cy="203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9" name="Google Shape;339;p128"/>
          <p:cNvSpPr>
            <a:spLocks noGrp="1"/>
          </p:cNvSpPr>
          <p:nvPr>
            <p:ph type="pic" idx="8"/>
          </p:nvPr>
        </p:nvSpPr>
        <p:spPr>
          <a:xfrm>
            <a:off x="9890828" y="2383670"/>
            <a:ext cx="2032948" cy="203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0" name="Google Shape;340;p128"/>
          <p:cNvSpPr>
            <a:spLocks noGrp="1"/>
          </p:cNvSpPr>
          <p:nvPr>
            <p:ph type="pic" idx="9"/>
          </p:nvPr>
        </p:nvSpPr>
        <p:spPr>
          <a:xfrm>
            <a:off x="3453452" y="4520452"/>
            <a:ext cx="2032948" cy="203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1" name="Google Shape;341;p128"/>
          <p:cNvSpPr>
            <a:spLocks noGrp="1"/>
          </p:cNvSpPr>
          <p:nvPr>
            <p:ph type="pic" idx="13"/>
          </p:nvPr>
        </p:nvSpPr>
        <p:spPr>
          <a:xfrm>
            <a:off x="5599244" y="4520452"/>
            <a:ext cx="2032948" cy="203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2" name="Google Shape;342;p128"/>
          <p:cNvSpPr>
            <a:spLocks noGrp="1"/>
          </p:cNvSpPr>
          <p:nvPr>
            <p:ph type="pic" idx="14"/>
          </p:nvPr>
        </p:nvSpPr>
        <p:spPr>
          <a:xfrm>
            <a:off x="7745036" y="4520452"/>
            <a:ext cx="2032948" cy="203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3" name="Google Shape;343;p128"/>
          <p:cNvSpPr>
            <a:spLocks noGrp="1"/>
          </p:cNvSpPr>
          <p:nvPr>
            <p:ph type="pic" idx="15"/>
          </p:nvPr>
        </p:nvSpPr>
        <p:spPr>
          <a:xfrm>
            <a:off x="9890828" y="4520452"/>
            <a:ext cx="2032948" cy="203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4" name="Google Shape;344;p128"/>
          <p:cNvSpPr>
            <a:spLocks noGrp="1"/>
          </p:cNvSpPr>
          <p:nvPr>
            <p:ph type="pic" idx="16"/>
          </p:nvPr>
        </p:nvSpPr>
        <p:spPr>
          <a:xfrm>
            <a:off x="3453452" y="246888"/>
            <a:ext cx="2032948" cy="203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9_Custom Layout">
  <p:cSld name="189_Custom Layout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29"/>
          <p:cNvSpPr>
            <a:spLocks noGrp="1"/>
          </p:cNvSpPr>
          <p:nvPr>
            <p:ph type="pic" idx="2"/>
          </p:nvPr>
        </p:nvSpPr>
        <p:spPr>
          <a:xfrm>
            <a:off x="2322576" y="1866261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7" name="Google Shape;347;p129"/>
          <p:cNvSpPr>
            <a:spLocks noGrp="1"/>
          </p:cNvSpPr>
          <p:nvPr>
            <p:ph type="pic" idx="3"/>
          </p:nvPr>
        </p:nvSpPr>
        <p:spPr>
          <a:xfrm>
            <a:off x="3930981" y="1866261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8" name="Google Shape;348;p129"/>
          <p:cNvSpPr>
            <a:spLocks noGrp="1"/>
          </p:cNvSpPr>
          <p:nvPr>
            <p:ph type="pic" idx="4"/>
          </p:nvPr>
        </p:nvSpPr>
        <p:spPr>
          <a:xfrm>
            <a:off x="5539389" y="1866261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9" name="Google Shape;349;p129"/>
          <p:cNvSpPr>
            <a:spLocks noGrp="1"/>
          </p:cNvSpPr>
          <p:nvPr>
            <p:ph type="pic" idx="5"/>
          </p:nvPr>
        </p:nvSpPr>
        <p:spPr>
          <a:xfrm>
            <a:off x="7147794" y="1866261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0" name="Google Shape;350;p129"/>
          <p:cNvSpPr>
            <a:spLocks noGrp="1"/>
          </p:cNvSpPr>
          <p:nvPr>
            <p:ph type="pic" idx="6"/>
          </p:nvPr>
        </p:nvSpPr>
        <p:spPr>
          <a:xfrm>
            <a:off x="8756199" y="1866261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1" name="Google Shape;351;p129"/>
          <p:cNvSpPr>
            <a:spLocks noGrp="1"/>
          </p:cNvSpPr>
          <p:nvPr>
            <p:ph type="pic" idx="7"/>
          </p:nvPr>
        </p:nvSpPr>
        <p:spPr>
          <a:xfrm>
            <a:off x="10364604" y="1866261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2" name="Google Shape;352;p129"/>
          <p:cNvSpPr>
            <a:spLocks noGrp="1"/>
          </p:cNvSpPr>
          <p:nvPr>
            <p:ph type="pic" idx="8"/>
          </p:nvPr>
        </p:nvSpPr>
        <p:spPr>
          <a:xfrm>
            <a:off x="2322576" y="3467914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3" name="Google Shape;353;p129"/>
          <p:cNvSpPr>
            <a:spLocks noGrp="1"/>
          </p:cNvSpPr>
          <p:nvPr>
            <p:ph type="pic" idx="9"/>
          </p:nvPr>
        </p:nvSpPr>
        <p:spPr>
          <a:xfrm>
            <a:off x="3930981" y="3467914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4" name="Google Shape;354;p129"/>
          <p:cNvSpPr>
            <a:spLocks noGrp="1"/>
          </p:cNvSpPr>
          <p:nvPr>
            <p:ph type="pic" idx="13"/>
          </p:nvPr>
        </p:nvSpPr>
        <p:spPr>
          <a:xfrm>
            <a:off x="5539389" y="3467914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5" name="Google Shape;355;p129"/>
          <p:cNvSpPr>
            <a:spLocks noGrp="1"/>
          </p:cNvSpPr>
          <p:nvPr>
            <p:ph type="pic" idx="14"/>
          </p:nvPr>
        </p:nvSpPr>
        <p:spPr>
          <a:xfrm>
            <a:off x="7147794" y="3467914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6" name="Google Shape;356;p129"/>
          <p:cNvSpPr>
            <a:spLocks noGrp="1"/>
          </p:cNvSpPr>
          <p:nvPr>
            <p:ph type="pic" idx="15"/>
          </p:nvPr>
        </p:nvSpPr>
        <p:spPr>
          <a:xfrm>
            <a:off x="8756199" y="3467914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7" name="Google Shape;357;p129"/>
          <p:cNvSpPr>
            <a:spLocks noGrp="1"/>
          </p:cNvSpPr>
          <p:nvPr>
            <p:ph type="pic" idx="16"/>
          </p:nvPr>
        </p:nvSpPr>
        <p:spPr>
          <a:xfrm>
            <a:off x="10364604" y="3467914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8" name="Google Shape;358;p129"/>
          <p:cNvSpPr>
            <a:spLocks noGrp="1"/>
          </p:cNvSpPr>
          <p:nvPr>
            <p:ph type="pic" idx="17"/>
          </p:nvPr>
        </p:nvSpPr>
        <p:spPr>
          <a:xfrm>
            <a:off x="2322576" y="5069569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9" name="Google Shape;359;p129"/>
          <p:cNvSpPr>
            <a:spLocks noGrp="1"/>
          </p:cNvSpPr>
          <p:nvPr>
            <p:ph type="pic" idx="18"/>
          </p:nvPr>
        </p:nvSpPr>
        <p:spPr>
          <a:xfrm>
            <a:off x="3930981" y="5069569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0" name="Google Shape;360;p129"/>
          <p:cNvSpPr>
            <a:spLocks noGrp="1"/>
          </p:cNvSpPr>
          <p:nvPr>
            <p:ph type="pic" idx="19"/>
          </p:nvPr>
        </p:nvSpPr>
        <p:spPr>
          <a:xfrm>
            <a:off x="5539389" y="5069569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1" name="Google Shape;361;p129"/>
          <p:cNvSpPr>
            <a:spLocks noGrp="1"/>
          </p:cNvSpPr>
          <p:nvPr>
            <p:ph type="pic" idx="20"/>
          </p:nvPr>
        </p:nvSpPr>
        <p:spPr>
          <a:xfrm>
            <a:off x="7147794" y="5069569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2" name="Google Shape;362;p129"/>
          <p:cNvSpPr>
            <a:spLocks noGrp="1"/>
          </p:cNvSpPr>
          <p:nvPr>
            <p:ph type="pic" idx="21"/>
          </p:nvPr>
        </p:nvSpPr>
        <p:spPr>
          <a:xfrm>
            <a:off x="8756199" y="5069569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3" name="Google Shape;363;p129"/>
          <p:cNvSpPr>
            <a:spLocks noGrp="1"/>
          </p:cNvSpPr>
          <p:nvPr>
            <p:ph type="pic" idx="22"/>
          </p:nvPr>
        </p:nvSpPr>
        <p:spPr>
          <a:xfrm>
            <a:off x="10364604" y="5069569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4" name="Google Shape;364;p129"/>
          <p:cNvSpPr>
            <a:spLocks noGrp="1"/>
          </p:cNvSpPr>
          <p:nvPr>
            <p:ph type="pic" idx="23"/>
          </p:nvPr>
        </p:nvSpPr>
        <p:spPr>
          <a:xfrm>
            <a:off x="2322577" y="264608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5" name="Google Shape;365;p129"/>
          <p:cNvSpPr>
            <a:spLocks noGrp="1"/>
          </p:cNvSpPr>
          <p:nvPr>
            <p:ph type="pic" idx="24"/>
          </p:nvPr>
        </p:nvSpPr>
        <p:spPr>
          <a:xfrm>
            <a:off x="3930982" y="264608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6" name="Google Shape;366;p129"/>
          <p:cNvSpPr>
            <a:spLocks noGrp="1"/>
          </p:cNvSpPr>
          <p:nvPr>
            <p:ph type="pic" idx="25"/>
          </p:nvPr>
        </p:nvSpPr>
        <p:spPr>
          <a:xfrm>
            <a:off x="5539390" y="264608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7" name="Google Shape;367;p129"/>
          <p:cNvSpPr>
            <a:spLocks noGrp="1"/>
          </p:cNvSpPr>
          <p:nvPr>
            <p:ph type="pic" idx="26"/>
          </p:nvPr>
        </p:nvSpPr>
        <p:spPr>
          <a:xfrm>
            <a:off x="7147795" y="264608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8" name="Google Shape;368;p129"/>
          <p:cNvSpPr>
            <a:spLocks noGrp="1"/>
          </p:cNvSpPr>
          <p:nvPr>
            <p:ph type="pic" idx="27"/>
          </p:nvPr>
        </p:nvSpPr>
        <p:spPr>
          <a:xfrm>
            <a:off x="8756200" y="264608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9" name="Google Shape;369;p129"/>
          <p:cNvSpPr>
            <a:spLocks noGrp="1"/>
          </p:cNvSpPr>
          <p:nvPr>
            <p:ph type="pic" idx="28"/>
          </p:nvPr>
        </p:nvSpPr>
        <p:spPr>
          <a:xfrm>
            <a:off x="10364605" y="264608"/>
            <a:ext cx="1523823" cy="1523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0_Custom Layout">
  <p:cSld name="290_Custom Layout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30"/>
          <p:cNvSpPr>
            <a:spLocks noGrp="1"/>
          </p:cNvSpPr>
          <p:nvPr>
            <p:ph type="pic" idx="2"/>
          </p:nvPr>
        </p:nvSpPr>
        <p:spPr>
          <a:xfrm>
            <a:off x="1" y="0"/>
            <a:ext cx="4064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2" name="Google Shape;372;p130"/>
          <p:cNvSpPr>
            <a:spLocks noGrp="1"/>
          </p:cNvSpPr>
          <p:nvPr>
            <p:ph type="pic" idx="3"/>
          </p:nvPr>
        </p:nvSpPr>
        <p:spPr>
          <a:xfrm>
            <a:off x="4064001" y="0"/>
            <a:ext cx="4064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3" name="Google Shape;373;p130"/>
          <p:cNvSpPr>
            <a:spLocks noGrp="1"/>
          </p:cNvSpPr>
          <p:nvPr>
            <p:ph type="pic" idx="4"/>
          </p:nvPr>
        </p:nvSpPr>
        <p:spPr>
          <a:xfrm>
            <a:off x="8128000" y="0"/>
            <a:ext cx="4064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4" name="Google Shape;374;p130"/>
          <p:cNvSpPr>
            <a:spLocks noGrp="1"/>
          </p:cNvSpPr>
          <p:nvPr>
            <p:ph type="pic" idx="5"/>
          </p:nvPr>
        </p:nvSpPr>
        <p:spPr>
          <a:xfrm>
            <a:off x="1" y="2286000"/>
            <a:ext cx="4064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5" name="Google Shape;375;p130"/>
          <p:cNvSpPr>
            <a:spLocks noGrp="1"/>
          </p:cNvSpPr>
          <p:nvPr>
            <p:ph type="pic" idx="6"/>
          </p:nvPr>
        </p:nvSpPr>
        <p:spPr>
          <a:xfrm>
            <a:off x="4064001" y="2286000"/>
            <a:ext cx="4064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6" name="Google Shape;376;p130"/>
          <p:cNvSpPr>
            <a:spLocks noGrp="1"/>
          </p:cNvSpPr>
          <p:nvPr>
            <p:ph type="pic" idx="7"/>
          </p:nvPr>
        </p:nvSpPr>
        <p:spPr>
          <a:xfrm>
            <a:off x="8128000" y="2286000"/>
            <a:ext cx="4064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7" name="Google Shape;377;p130"/>
          <p:cNvSpPr>
            <a:spLocks noGrp="1"/>
          </p:cNvSpPr>
          <p:nvPr>
            <p:ph type="pic" idx="8"/>
          </p:nvPr>
        </p:nvSpPr>
        <p:spPr>
          <a:xfrm>
            <a:off x="-1" y="4572000"/>
            <a:ext cx="4064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8" name="Google Shape;378;p130"/>
          <p:cNvSpPr>
            <a:spLocks noGrp="1"/>
          </p:cNvSpPr>
          <p:nvPr>
            <p:ph type="pic" idx="9"/>
          </p:nvPr>
        </p:nvSpPr>
        <p:spPr>
          <a:xfrm>
            <a:off x="4063999" y="4572000"/>
            <a:ext cx="4064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9" name="Google Shape;379;p130"/>
          <p:cNvSpPr>
            <a:spLocks noGrp="1"/>
          </p:cNvSpPr>
          <p:nvPr>
            <p:ph type="pic" idx="13"/>
          </p:nvPr>
        </p:nvSpPr>
        <p:spPr>
          <a:xfrm>
            <a:off x="8127998" y="4572000"/>
            <a:ext cx="40640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1_Custom Layout">
  <p:cSld name="81_Custom Layout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31"/>
          <p:cNvSpPr>
            <a:spLocks noGrp="1"/>
          </p:cNvSpPr>
          <p:nvPr>
            <p:ph type="pic" idx="2"/>
          </p:nvPr>
        </p:nvSpPr>
        <p:spPr>
          <a:xfrm>
            <a:off x="0" y="2276272"/>
            <a:ext cx="304495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2" name="Google Shape;382;p131"/>
          <p:cNvSpPr>
            <a:spLocks noGrp="1"/>
          </p:cNvSpPr>
          <p:nvPr>
            <p:ph type="pic" idx="3"/>
          </p:nvPr>
        </p:nvSpPr>
        <p:spPr>
          <a:xfrm>
            <a:off x="0" y="4562272"/>
            <a:ext cx="304495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3" name="Google Shape;383;p131"/>
          <p:cNvSpPr>
            <a:spLocks noGrp="1"/>
          </p:cNvSpPr>
          <p:nvPr>
            <p:ph type="pic" idx="4"/>
          </p:nvPr>
        </p:nvSpPr>
        <p:spPr>
          <a:xfrm>
            <a:off x="3041511" y="-9728"/>
            <a:ext cx="304495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4" name="Google Shape;384;p131"/>
          <p:cNvSpPr>
            <a:spLocks noGrp="1"/>
          </p:cNvSpPr>
          <p:nvPr>
            <p:ph type="pic" idx="5"/>
          </p:nvPr>
        </p:nvSpPr>
        <p:spPr>
          <a:xfrm>
            <a:off x="3041511" y="2276272"/>
            <a:ext cx="304495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5" name="Google Shape;385;p131"/>
          <p:cNvSpPr>
            <a:spLocks noGrp="1"/>
          </p:cNvSpPr>
          <p:nvPr>
            <p:ph type="pic" idx="6"/>
          </p:nvPr>
        </p:nvSpPr>
        <p:spPr>
          <a:xfrm>
            <a:off x="3041511" y="4562272"/>
            <a:ext cx="304495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6" name="Google Shape;386;p131"/>
          <p:cNvSpPr>
            <a:spLocks noGrp="1"/>
          </p:cNvSpPr>
          <p:nvPr>
            <p:ph type="pic" idx="7"/>
          </p:nvPr>
        </p:nvSpPr>
        <p:spPr>
          <a:xfrm>
            <a:off x="6092750" y="-9728"/>
            <a:ext cx="304495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7" name="Google Shape;387;p131"/>
          <p:cNvSpPr>
            <a:spLocks noGrp="1"/>
          </p:cNvSpPr>
          <p:nvPr>
            <p:ph type="pic" idx="8"/>
          </p:nvPr>
        </p:nvSpPr>
        <p:spPr>
          <a:xfrm>
            <a:off x="6092750" y="2276272"/>
            <a:ext cx="304495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8" name="Google Shape;388;p131"/>
          <p:cNvSpPr>
            <a:spLocks noGrp="1"/>
          </p:cNvSpPr>
          <p:nvPr>
            <p:ph type="pic" idx="9"/>
          </p:nvPr>
        </p:nvSpPr>
        <p:spPr>
          <a:xfrm>
            <a:off x="6092750" y="4562272"/>
            <a:ext cx="304495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9" name="Google Shape;389;p131"/>
          <p:cNvSpPr>
            <a:spLocks noGrp="1"/>
          </p:cNvSpPr>
          <p:nvPr>
            <p:ph type="pic" idx="13"/>
          </p:nvPr>
        </p:nvSpPr>
        <p:spPr>
          <a:xfrm>
            <a:off x="9134261" y="-9728"/>
            <a:ext cx="304495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0" name="Google Shape;390;p131"/>
          <p:cNvSpPr>
            <a:spLocks noGrp="1"/>
          </p:cNvSpPr>
          <p:nvPr>
            <p:ph type="pic" idx="14"/>
          </p:nvPr>
        </p:nvSpPr>
        <p:spPr>
          <a:xfrm>
            <a:off x="9134261" y="2276272"/>
            <a:ext cx="304495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1" name="Google Shape;391;p131"/>
          <p:cNvSpPr>
            <a:spLocks noGrp="1"/>
          </p:cNvSpPr>
          <p:nvPr>
            <p:ph type="pic" idx="15"/>
          </p:nvPr>
        </p:nvSpPr>
        <p:spPr>
          <a:xfrm>
            <a:off x="9134261" y="4562272"/>
            <a:ext cx="304495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2" name="Google Shape;392;p131"/>
          <p:cNvSpPr>
            <a:spLocks noGrp="1"/>
          </p:cNvSpPr>
          <p:nvPr>
            <p:ph type="pic" idx="16"/>
          </p:nvPr>
        </p:nvSpPr>
        <p:spPr>
          <a:xfrm>
            <a:off x="-9728" y="-9728"/>
            <a:ext cx="3044952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2_Custom Layout">
  <p:cSld name="82_Custom Layout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32"/>
          <p:cNvSpPr>
            <a:spLocks noGrp="1"/>
          </p:cNvSpPr>
          <p:nvPr>
            <p:ph type="pic" idx="2"/>
          </p:nvPr>
        </p:nvSpPr>
        <p:spPr>
          <a:xfrm>
            <a:off x="0" y="-9728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5" name="Google Shape;395;p132"/>
          <p:cNvSpPr>
            <a:spLocks noGrp="1"/>
          </p:cNvSpPr>
          <p:nvPr>
            <p:ph type="pic" idx="3"/>
          </p:nvPr>
        </p:nvSpPr>
        <p:spPr>
          <a:xfrm>
            <a:off x="0" y="1709344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6" name="Google Shape;396;p132"/>
          <p:cNvSpPr>
            <a:spLocks noGrp="1"/>
          </p:cNvSpPr>
          <p:nvPr>
            <p:ph type="pic" idx="4"/>
          </p:nvPr>
        </p:nvSpPr>
        <p:spPr>
          <a:xfrm>
            <a:off x="0" y="3419856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7" name="Google Shape;397;p132"/>
          <p:cNvSpPr>
            <a:spLocks noGrp="1"/>
          </p:cNvSpPr>
          <p:nvPr>
            <p:ph type="pic" idx="5"/>
          </p:nvPr>
        </p:nvSpPr>
        <p:spPr>
          <a:xfrm>
            <a:off x="0" y="5138928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8" name="Google Shape;398;p132"/>
          <p:cNvSpPr>
            <a:spLocks noGrp="1"/>
          </p:cNvSpPr>
          <p:nvPr>
            <p:ph type="pic" idx="6"/>
          </p:nvPr>
        </p:nvSpPr>
        <p:spPr>
          <a:xfrm>
            <a:off x="2441448" y="-9728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9" name="Google Shape;399;p132"/>
          <p:cNvSpPr>
            <a:spLocks noGrp="1"/>
          </p:cNvSpPr>
          <p:nvPr>
            <p:ph type="pic" idx="7"/>
          </p:nvPr>
        </p:nvSpPr>
        <p:spPr>
          <a:xfrm>
            <a:off x="2441448" y="1709344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0" name="Google Shape;400;p132"/>
          <p:cNvSpPr>
            <a:spLocks noGrp="1"/>
          </p:cNvSpPr>
          <p:nvPr>
            <p:ph type="pic" idx="8"/>
          </p:nvPr>
        </p:nvSpPr>
        <p:spPr>
          <a:xfrm>
            <a:off x="2441448" y="3419856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1" name="Google Shape;401;p132"/>
          <p:cNvSpPr>
            <a:spLocks noGrp="1"/>
          </p:cNvSpPr>
          <p:nvPr>
            <p:ph type="pic" idx="9"/>
          </p:nvPr>
        </p:nvSpPr>
        <p:spPr>
          <a:xfrm>
            <a:off x="2441448" y="5138928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2" name="Google Shape;402;p132"/>
          <p:cNvSpPr>
            <a:spLocks noGrp="1"/>
          </p:cNvSpPr>
          <p:nvPr>
            <p:ph type="pic" idx="13"/>
          </p:nvPr>
        </p:nvSpPr>
        <p:spPr>
          <a:xfrm>
            <a:off x="4882896" y="-9728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3" name="Google Shape;403;p132"/>
          <p:cNvSpPr>
            <a:spLocks noGrp="1"/>
          </p:cNvSpPr>
          <p:nvPr>
            <p:ph type="pic" idx="14"/>
          </p:nvPr>
        </p:nvSpPr>
        <p:spPr>
          <a:xfrm>
            <a:off x="4882896" y="1709344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4" name="Google Shape;404;p132"/>
          <p:cNvSpPr>
            <a:spLocks noGrp="1"/>
          </p:cNvSpPr>
          <p:nvPr>
            <p:ph type="pic" idx="15"/>
          </p:nvPr>
        </p:nvSpPr>
        <p:spPr>
          <a:xfrm>
            <a:off x="4882896" y="3419856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5" name="Google Shape;405;p132"/>
          <p:cNvSpPr>
            <a:spLocks noGrp="1"/>
          </p:cNvSpPr>
          <p:nvPr>
            <p:ph type="pic" idx="16"/>
          </p:nvPr>
        </p:nvSpPr>
        <p:spPr>
          <a:xfrm>
            <a:off x="4882896" y="5138928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6" name="Google Shape;406;p132"/>
          <p:cNvSpPr>
            <a:spLocks noGrp="1"/>
          </p:cNvSpPr>
          <p:nvPr>
            <p:ph type="pic" idx="17"/>
          </p:nvPr>
        </p:nvSpPr>
        <p:spPr>
          <a:xfrm>
            <a:off x="7324344" y="-9728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7" name="Google Shape;407;p132"/>
          <p:cNvSpPr>
            <a:spLocks noGrp="1"/>
          </p:cNvSpPr>
          <p:nvPr>
            <p:ph type="pic" idx="18"/>
          </p:nvPr>
        </p:nvSpPr>
        <p:spPr>
          <a:xfrm>
            <a:off x="7324344" y="1709344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8" name="Google Shape;408;p132"/>
          <p:cNvSpPr>
            <a:spLocks noGrp="1"/>
          </p:cNvSpPr>
          <p:nvPr>
            <p:ph type="pic" idx="19"/>
          </p:nvPr>
        </p:nvSpPr>
        <p:spPr>
          <a:xfrm>
            <a:off x="7324344" y="3419856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9" name="Google Shape;409;p132"/>
          <p:cNvSpPr>
            <a:spLocks noGrp="1"/>
          </p:cNvSpPr>
          <p:nvPr>
            <p:ph type="pic" idx="20"/>
          </p:nvPr>
        </p:nvSpPr>
        <p:spPr>
          <a:xfrm>
            <a:off x="7324344" y="5138928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0" name="Google Shape;410;p132"/>
          <p:cNvSpPr>
            <a:spLocks noGrp="1"/>
          </p:cNvSpPr>
          <p:nvPr>
            <p:ph type="pic" idx="21"/>
          </p:nvPr>
        </p:nvSpPr>
        <p:spPr>
          <a:xfrm>
            <a:off x="9756064" y="-9728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1" name="Google Shape;411;p132"/>
          <p:cNvSpPr>
            <a:spLocks noGrp="1"/>
          </p:cNvSpPr>
          <p:nvPr>
            <p:ph type="pic" idx="22"/>
          </p:nvPr>
        </p:nvSpPr>
        <p:spPr>
          <a:xfrm>
            <a:off x="9756064" y="1709344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2" name="Google Shape;412;p132"/>
          <p:cNvSpPr>
            <a:spLocks noGrp="1"/>
          </p:cNvSpPr>
          <p:nvPr>
            <p:ph type="pic" idx="23"/>
          </p:nvPr>
        </p:nvSpPr>
        <p:spPr>
          <a:xfrm>
            <a:off x="9756064" y="3419856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3" name="Google Shape;413;p132"/>
          <p:cNvSpPr>
            <a:spLocks noGrp="1"/>
          </p:cNvSpPr>
          <p:nvPr>
            <p:ph type="pic" idx="24"/>
          </p:nvPr>
        </p:nvSpPr>
        <p:spPr>
          <a:xfrm>
            <a:off x="9756064" y="5138928"/>
            <a:ext cx="2441448" cy="1719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8_Custom Layout">
  <p:cSld name="108_Custom Layout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133"/>
          <p:cNvSpPr>
            <a:spLocks noGrp="1"/>
          </p:cNvSpPr>
          <p:nvPr>
            <p:ph type="pic" idx="2"/>
          </p:nvPr>
        </p:nvSpPr>
        <p:spPr>
          <a:xfrm>
            <a:off x="5344383" y="4751356"/>
            <a:ext cx="2106643" cy="210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6" name="Google Shape;416;p133"/>
          <p:cNvSpPr>
            <a:spLocks noGrp="1"/>
          </p:cNvSpPr>
          <p:nvPr>
            <p:ph type="pic" idx="3"/>
          </p:nvPr>
        </p:nvSpPr>
        <p:spPr>
          <a:xfrm>
            <a:off x="7727114" y="2371560"/>
            <a:ext cx="2106643" cy="210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7" name="Google Shape;417;p133"/>
          <p:cNvSpPr>
            <a:spLocks noGrp="1"/>
          </p:cNvSpPr>
          <p:nvPr>
            <p:ph type="pic" idx="4"/>
          </p:nvPr>
        </p:nvSpPr>
        <p:spPr>
          <a:xfrm>
            <a:off x="7727114" y="4751356"/>
            <a:ext cx="2106643" cy="210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8" name="Google Shape;418;p133"/>
          <p:cNvSpPr>
            <a:spLocks noGrp="1"/>
          </p:cNvSpPr>
          <p:nvPr>
            <p:ph type="pic" idx="5"/>
          </p:nvPr>
        </p:nvSpPr>
        <p:spPr>
          <a:xfrm>
            <a:off x="10085357" y="7906"/>
            <a:ext cx="2106643" cy="210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9" name="Google Shape;419;p133"/>
          <p:cNvSpPr>
            <a:spLocks noGrp="1"/>
          </p:cNvSpPr>
          <p:nvPr>
            <p:ph type="pic" idx="6"/>
          </p:nvPr>
        </p:nvSpPr>
        <p:spPr>
          <a:xfrm>
            <a:off x="10085357" y="2371560"/>
            <a:ext cx="2106643" cy="210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0" name="Google Shape;420;p133"/>
          <p:cNvSpPr>
            <a:spLocks noGrp="1"/>
          </p:cNvSpPr>
          <p:nvPr>
            <p:ph type="pic" idx="7"/>
          </p:nvPr>
        </p:nvSpPr>
        <p:spPr>
          <a:xfrm>
            <a:off x="10085357" y="4751356"/>
            <a:ext cx="2106643" cy="210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9_Custom Layout">
  <p:cSld name="109_Custom Layout"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34"/>
          <p:cNvSpPr>
            <a:spLocks noGrp="1"/>
          </p:cNvSpPr>
          <p:nvPr>
            <p:ph type="pic" idx="2"/>
          </p:nvPr>
        </p:nvSpPr>
        <p:spPr>
          <a:xfrm>
            <a:off x="4808000" y="4751356"/>
            <a:ext cx="2106643" cy="210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3" name="Google Shape;423;p134"/>
          <p:cNvSpPr>
            <a:spLocks noGrp="1"/>
          </p:cNvSpPr>
          <p:nvPr>
            <p:ph type="pic" idx="3"/>
          </p:nvPr>
        </p:nvSpPr>
        <p:spPr>
          <a:xfrm>
            <a:off x="2404000" y="2371560"/>
            <a:ext cx="2106643" cy="210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4" name="Google Shape;424;p134"/>
          <p:cNvSpPr>
            <a:spLocks noGrp="1"/>
          </p:cNvSpPr>
          <p:nvPr>
            <p:ph type="pic" idx="4"/>
          </p:nvPr>
        </p:nvSpPr>
        <p:spPr>
          <a:xfrm>
            <a:off x="2404000" y="4751356"/>
            <a:ext cx="2106643" cy="210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5" name="Google Shape;425;p134"/>
          <p:cNvSpPr>
            <a:spLocks noGrp="1"/>
          </p:cNvSpPr>
          <p:nvPr>
            <p:ph type="pic" idx="5"/>
          </p:nvPr>
        </p:nvSpPr>
        <p:spPr>
          <a:xfrm>
            <a:off x="0" y="7906"/>
            <a:ext cx="2106643" cy="210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6" name="Google Shape;426;p134"/>
          <p:cNvSpPr>
            <a:spLocks noGrp="1"/>
          </p:cNvSpPr>
          <p:nvPr>
            <p:ph type="pic" idx="6"/>
          </p:nvPr>
        </p:nvSpPr>
        <p:spPr>
          <a:xfrm>
            <a:off x="0" y="2371560"/>
            <a:ext cx="2106643" cy="210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7" name="Google Shape;427;p134"/>
          <p:cNvSpPr>
            <a:spLocks noGrp="1"/>
          </p:cNvSpPr>
          <p:nvPr>
            <p:ph type="pic" idx="7"/>
          </p:nvPr>
        </p:nvSpPr>
        <p:spPr>
          <a:xfrm>
            <a:off x="0" y="4751356"/>
            <a:ext cx="2106643" cy="2106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1_Custom Layout">
  <p:cSld name="281_Custom Layou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>
            <a:spLocks noGrp="1"/>
          </p:cNvSpPr>
          <p:nvPr>
            <p:ph type="pic" idx="2"/>
          </p:nvPr>
        </p:nvSpPr>
        <p:spPr>
          <a:xfrm>
            <a:off x="4952169" y="2295974"/>
            <a:ext cx="2290989" cy="2290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>
            <a:spLocks noGrp="1"/>
          </p:cNvSpPr>
          <p:nvPr>
            <p:ph type="pic" idx="3"/>
          </p:nvPr>
        </p:nvSpPr>
        <p:spPr>
          <a:xfrm>
            <a:off x="0" y="1"/>
            <a:ext cx="12192000" cy="344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6_Custom Layout">
  <p:cSld name="256_Custom Layout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135"/>
          <p:cNvSpPr>
            <a:spLocks noGrp="1"/>
          </p:cNvSpPr>
          <p:nvPr>
            <p:ph type="pic" idx="2"/>
          </p:nvPr>
        </p:nvSpPr>
        <p:spPr>
          <a:xfrm>
            <a:off x="1679530" y="808082"/>
            <a:ext cx="1738555" cy="201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0" name="Google Shape;430;p135"/>
          <p:cNvSpPr>
            <a:spLocks noGrp="1"/>
          </p:cNvSpPr>
          <p:nvPr>
            <p:ph type="pic" idx="3"/>
          </p:nvPr>
        </p:nvSpPr>
        <p:spPr>
          <a:xfrm>
            <a:off x="3442796" y="808081"/>
            <a:ext cx="1738555" cy="201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1" name="Google Shape;431;p135"/>
          <p:cNvSpPr>
            <a:spLocks noGrp="1"/>
          </p:cNvSpPr>
          <p:nvPr>
            <p:ph type="pic" idx="4"/>
          </p:nvPr>
        </p:nvSpPr>
        <p:spPr>
          <a:xfrm>
            <a:off x="4330606" y="2420638"/>
            <a:ext cx="1738555" cy="201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2" name="Google Shape;432;p135"/>
          <p:cNvSpPr>
            <a:spLocks noGrp="1"/>
          </p:cNvSpPr>
          <p:nvPr>
            <p:ph type="pic" idx="5"/>
          </p:nvPr>
        </p:nvSpPr>
        <p:spPr>
          <a:xfrm>
            <a:off x="2554985" y="2420638"/>
            <a:ext cx="1738555" cy="201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3" name="Google Shape;433;p135"/>
          <p:cNvSpPr>
            <a:spLocks noGrp="1"/>
          </p:cNvSpPr>
          <p:nvPr>
            <p:ph type="pic" idx="6"/>
          </p:nvPr>
        </p:nvSpPr>
        <p:spPr>
          <a:xfrm>
            <a:off x="785061" y="2420638"/>
            <a:ext cx="1738555" cy="201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4" name="Google Shape;434;p135"/>
          <p:cNvSpPr>
            <a:spLocks noGrp="1"/>
          </p:cNvSpPr>
          <p:nvPr>
            <p:ph type="pic" idx="7"/>
          </p:nvPr>
        </p:nvSpPr>
        <p:spPr>
          <a:xfrm>
            <a:off x="3442796" y="4033194"/>
            <a:ext cx="1738555" cy="201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5" name="Google Shape;435;p135"/>
          <p:cNvSpPr>
            <a:spLocks noGrp="1"/>
          </p:cNvSpPr>
          <p:nvPr>
            <p:ph type="pic" idx="8"/>
          </p:nvPr>
        </p:nvSpPr>
        <p:spPr>
          <a:xfrm>
            <a:off x="1679530" y="4033195"/>
            <a:ext cx="1738555" cy="201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7_Custom Layout">
  <p:cSld name="257_Custom Layout"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136"/>
          <p:cNvSpPr>
            <a:spLocks noGrp="1"/>
          </p:cNvSpPr>
          <p:nvPr>
            <p:ph type="pic" idx="2"/>
          </p:nvPr>
        </p:nvSpPr>
        <p:spPr>
          <a:xfrm>
            <a:off x="785060" y="808081"/>
            <a:ext cx="5284100" cy="5241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5_Custom Layout">
  <p:cSld name="75_Custom Layout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37"/>
          <p:cNvSpPr>
            <a:spLocks noGrp="1"/>
          </p:cNvSpPr>
          <p:nvPr>
            <p:ph type="pic" idx="2"/>
          </p:nvPr>
        </p:nvSpPr>
        <p:spPr>
          <a:xfrm>
            <a:off x="0" y="1891918"/>
            <a:ext cx="12192000" cy="428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_Custom Layout">
  <p:cSld name="50_Custom Layout"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138"/>
          <p:cNvSpPr>
            <a:spLocks noGrp="1"/>
          </p:cNvSpPr>
          <p:nvPr>
            <p:ph type="pic" idx="2"/>
          </p:nvPr>
        </p:nvSpPr>
        <p:spPr>
          <a:xfrm>
            <a:off x="0" y="2"/>
            <a:ext cx="6036733" cy="4952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1_Custom Layout">
  <p:cSld name="51_Custom Layout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39"/>
          <p:cNvSpPr>
            <a:spLocks noGrp="1"/>
          </p:cNvSpPr>
          <p:nvPr>
            <p:ph type="pic" idx="2"/>
          </p:nvPr>
        </p:nvSpPr>
        <p:spPr>
          <a:xfrm>
            <a:off x="6129634" y="-1"/>
            <a:ext cx="6059529" cy="4952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4_Custom Layout">
  <p:cSld name="194_Custom Layout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40"/>
          <p:cNvSpPr>
            <a:spLocks noGrp="1"/>
          </p:cNvSpPr>
          <p:nvPr>
            <p:ph type="pic" idx="2"/>
          </p:nvPr>
        </p:nvSpPr>
        <p:spPr>
          <a:xfrm>
            <a:off x="847616" y="851229"/>
            <a:ext cx="5624222" cy="4711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5_Custom Layout">
  <p:cSld name="195_Custom Layout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41"/>
          <p:cNvSpPr>
            <a:spLocks noGrp="1"/>
          </p:cNvSpPr>
          <p:nvPr>
            <p:ph type="pic" idx="2"/>
          </p:nvPr>
        </p:nvSpPr>
        <p:spPr>
          <a:xfrm>
            <a:off x="5617736" y="1073346"/>
            <a:ext cx="5624222" cy="4711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0_Custom Layout">
  <p:cSld name="200_Custom Layout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42"/>
          <p:cNvSpPr>
            <a:spLocks noGrp="1"/>
          </p:cNvSpPr>
          <p:nvPr>
            <p:ph type="pic" idx="2"/>
          </p:nvPr>
        </p:nvSpPr>
        <p:spPr>
          <a:xfrm>
            <a:off x="912813" y="-435835"/>
            <a:ext cx="4603567" cy="5645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1_Custom Layout">
  <p:cSld name="201_Custom Layout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43"/>
          <p:cNvSpPr>
            <a:spLocks noGrp="1"/>
          </p:cNvSpPr>
          <p:nvPr>
            <p:ph type="pic" idx="2"/>
          </p:nvPr>
        </p:nvSpPr>
        <p:spPr>
          <a:xfrm>
            <a:off x="6474164" y="-435835"/>
            <a:ext cx="4603567" cy="5645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2_Custom Layout">
  <p:cSld name="262_Custom Layout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44"/>
          <p:cNvSpPr>
            <a:spLocks noGrp="1"/>
          </p:cNvSpPr>
          <p:nvPr>
            <p:ph type="pic" idx="2"/>
          </p:nvPr>
        </p:nvSpPr>
        <p:spPr>
          <a:xfrm>
            <a:off x="2" y="0"/>
            <a:ext cx="12172311" cy="3836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2_Custom Layout">
  <p:cSld name="282_Custom Layou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>
            <a:spLocks noGrp="1"/>
          </p:cNvSpPr>
          <p:nvPr>
            <p:ph type="pic" idx="2"/>
          </p:nvPr>
        </p:nvSpPr>
        <p:spPr>
          <a:xfrm>
            <a:off x="4952169" y="2295974"/>
            <a:ext cx="2290990" cy="2290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9"/>
          <p:cNvSpPr>
            <a:spLocks noGrp="1"/>
          </p:cNvSpPr>
          <p:nvPr>
            <p:ph type="pic" idx="3"/>
          </p:nvPr>
        </p:nvSpPr>
        <p:spPr>
          <a:xfrm>
            <a:off x="0" y="0"/>
            <a:ext cx="12192000" cy="344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3_Custom Layout">
  <p:cSld name="263_Custom Layout"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45"/>
          <p:cNvSpPr>
            <a:spLocks noGrp="1"/>
          </p:cNvSpPr>
          <p:nvPr>
            <p:ph type="pic" idx="2"/>
          </p:nvPr>
        </p:nvSpPr>
        <p:spPr>
          <a:xfrm>
            <a:off x="0" y="0"/>
            <a:ext cx="12172312" cy="3836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3_Custom Layout">
  <p:cSld name="73_Custom Layout"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4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4_Custom Layout">
  <p:cSld name="74_Custom Layout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14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7_Custom Layout">
  <p:cSld name="77_Custom Layout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48"/>
          <p:cNvSpPr>
            <a:spLocks noGrp="1"/>
          </p:cNvSpPr>
          <p:nvPr>
            <p:ph type="pic" idx="2"/>
          </p:nvPr>
        </p:nvSpPr>
        <p:spPr>
          <a:xfrm>
            <a:off x="379563" y="2570672"/>
            <a:ext cx="5451895" cy="428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62" name="Google Shape;462;p148"/>
          <p:cNvSpPr>
            <a:spLocks noGrp="1"/>
          </p:cNvSpPr>
          <p:nvPr>
            <p:ph type="pic" idx="3"/>
          </p:nvPr>
        </p:nvSpPr>
        <p:spPr>
          <a:xfrm>
            <a:off x="1653396" y="0"/>
            <a:ext cx="4804689" cy="3778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6_Custom Layout">
  <p:cSld name="76_Custom Layout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49"/>
          <p:cNvSpPr>
            <a:spLocks noGrp="1"/>
          </p:cNvSpPr>
          <p:nvPr>
            <p:ph type="pic" idx="2"/>
          </p:nvPr>
        </p:nvSpPr>
        <p:spPr>
          <a:xfrm>
            <a:off x="5469148" y="0"/>
            <a:ext cx="4804689" cy="3778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65" name="Google Shape;465;p149"/>
          <p:cNvSpPr>
            <a:spLocks noGrp="1"/>
          </p:cNvSpPr>
          <p:nvPr>
            <p:ph type="pic" idx="3"/>
          </p:nvPr>
        </p:nvSpPr>
        <p:spPr>
          <a:xfrm>
            <a:off x="6095775" y="2570672"/>
            <a:ext cx="5451895" cy="428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8_Custom Layout">
  <p:cSld name="228_Custom Layout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50"/>
          <p:cNvSpPr>
            <a:spLocks noGrp="1"/>
          </p:cNvSpPr>
          <p:nvPr>
            <p:ph type="pic" idx="2"/>
          </p:nvPr>
        </p:nvSpPr>
        <p:spPr>
          <a:xfrm>
            <a:off x="0" y="2804160"/>
            <a:ext cx="5608320" cy="405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8" name="Google Shape;468;p150"/>
          <p:cNvSpPr>
            <a:spLocks noGrp="1"/>
          </p:cNvSpPr>
          <p:nvPr>
            <p:ph type="pic" idx="3"/>
          </p:nvPr>
        </p:nvSpPr>
        <p:spPr>
          <a:xfrm>
            <a:off x="5608320" y="639286"/>
            <a:ext cx="6583680" cy="6218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9_Custom Layout">
  <p:cSld name="229_Custom Layout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151"/>
          <p:cNvSpPr>
            <a:spLocks noGrp="1"/>
          </p:cNvSpPr>
          <p:nvPr>
            <p:ph type="pic" idx="2"/>
          </p:nvPr>
        </p:nvSpPr>
        <p:spPr>
          <a:xfrm>
            <a:off x="0" y="0"/>
            <a:ext cx="5608320" cy="4053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1" name="Google Shape;471;p151"/>
          <p:cNvSpPr>
            <a:spLocks noGrp="1"/>
          </p:cNvSpPr>
          <p:nvPr>
            <p:ph type="pic" idx="3"/>
          </p:nvPr>
        </p:nvSpPr>
        <p:spPr>
          <a:xfrm>
            <a:off x="5608320" y="1"/>
            <a:ext cx="6583680" cy="6218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52"/>
          <p:cNvSpPr>
            <a:spLocks noGrp="1"/>
          </p:cNvSpPr>
          <p:nvPr>
            <p:ph type="pic" idx="2"/>
          </p:nvPr>
        </p:nvSpPr>
        <p:spPr>
          <a:xfrm>
            <a:off x="0" y="0"/>
            <a:ext cx="6993468" cy="6858000"/>
          </a:xfrm>
          <a:prstGeom prst="homePlate">
            <a:avLst>
              <a:gd name="adj" fmla="val 3785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153"/>
          <p:cNvSpPr>
            <a:spLocks noGrp="1"/>
          </p:cNvSpPr>
          <p:nvPr>
            <p:ph type="pic" idx="2"/>
          </p:nvPr>
        </p:nvSpPr>
        <p:spPr>
          <a:xfrm>
            <a:off x="5198532" y="0"/>
            <a:ext cx="6993468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9_Custom Layout">
  <p:cSld name="89_Custom Layout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54"/>
          <p:cNvSpPr>
            <a:spLocks noGrp="1"/>
          </p:cNvSpPr>
          <p:nvPr>
            <p:ph type="pic" idx="2"/>
          </p:nvPr>
        </p:nvSpPr>
        <p:spPr>
          <a:xfrm>
            <a:off x="1" y="0"/>
            <a:ext cx="7385931" cy="691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3_Custom Layout">
  <p:cSld name="283_Custom Layou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0"/>
          <p:cNvSpPr>
            <a:spLocks noGrp="1"/>
          </p:cNvSpPr>
          <p:nvPr>
            <p:ph type="pic" idx="3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0"/>
          <p:cNvSpPr>
            <a:spLocks noGrp="1"/>
          </p:cNvSpPr>
          <p:nvPr>
            <p:ph type="pic" idx="4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0"/>
          <p:cNvSpPr>
            <a:spLocks noGrp="1"/>
          </p:cNvSpPr>
          <p:nvPr>
            <p:ph type="pic" idx="5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0_Custom Layout">
  <p:cSld name="90_Custom Layout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55"/>
          <p:cNvSpPr>
            <a:spLocks noGrp="1"/>
          </p:cNvSpPr>
          <p:nvPr>
            <p:ph type="pic" idx="2"/>
          </p:nvPr>
        </p:nvSpPr>
        <p:spPr>
          <a:xfrm>
            <a:off x="4806070" y="0"/>
            <a:ext cx="7385931" cy="691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3_Custom Layout">
  <p:cSld name="93_Custom Layout"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156"/>
          <p:cNvSpPr>
            <a:spLocks noGrp="1"/>
          </p:cNvSpPr>
          <p:nvPr>
            <p:ph type="pic" idx="2"/>
          </p:nvPr>
        </p:nvSpPr>
        <p:spPr>
          <a:xfrm>
            <a:off x="-21687" y="171818"/>
            <a:ext cx="2159903" cy="431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2" name="Google Shape;482;p156"/>
          <p:cNvSpPr>
            <a:spLocks noGrp="1"/>
          </p:cNvSpPr>
          <p:nvPr>
            <p:ph type="pic" idx="3"/>
          </p:nvPr>
        </p:nvSpPr>
        <p:spPr>
          <a:xfrm>
            <a:off x="161446" y="-34657"/>
            <a:ext cx="4319805" cy="2159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3" name="Google Shape;483;p156"/>
          <p:cNvSpPr>
            <a:spLocks noGrp="1"/>
          </p:cNvSpPr>
          <p:nvPr>
            <p:ph type="pic" idx="4"/>
          </p:nvPr>
        </p:nvSpPr>
        <p:spPr>
          <a:xfrm>
            <a:off x="161448" y="2538196"/>
            <a:ext cx="4319805" cy="431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4" name="Google Shape;484;p156"/>
          <p:cNvSpPr>
            <a:spLocks noGrp="1"/>
          </p:cNvSpPr>
          <p:nvPr>
            <p:ph type="pic" idx="5"/>
          </p:nvPr>
        </p:nvSpPr>
        <p:spPr>
          <a:xfrm>
            <a:off x="2504483" y="171819"/>
            <a:ext cx="4319805" cy="431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5" name="Google Shape;485;p156"/>
          <p:cNvSpPr>
            <a:spLocks noGrp="1"/>
          </p:cNvSpPr>
          <p:nvPr>
            <p:ph type="pic" idx="6"/>
          </p:nvPr>
        </p:nvSpPr>
        <p:spPr>
          <a:xfrm>
            <a:off x="4847518" y="-34657"/>
            <a:ext cx="4319805" cy="2159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4_Custom Layout">
  <p:cSld name="94_Custom Layout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57"/>
          <p:cNvSpPr>
            <a:spLocks noGrp="1"/>
          </p:cNvSpPr>
          <p:nvPr>
            <p:ph type="pic" idx="2"/>
          </p:nvPr>
        </p:nvSpPr>
        <p:spPr>
          <a:xfrm>
            <a:off x="3002991" y="-34657"/>
            <a:ext cx="4319805" cy="2159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8" name="Google Shape;488;p157"/>
          <p:cNvSpPr>
            <a:spLocks noGrp="1"/>
          </p:cNvSpPr>
          <p:nvPr>
            <p:ph type="pic" idx="3"/>
          </p:nvPr>
        </p:nvSpPr>
        <p:spPr>
          <a:xfrm>
            <a:off x="5346026" y="171819"/>
            <a:ext cx="4319805" cy="431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9" name="Google Shape;489;p157"/>
          <p:cNvSpPr>
            <a:spLocks noGrp="1"/>
          </p:cNvSpPr>
          <p:nvPr>
            <p:ph type="pic" idx="4"/>
          </p:nvPr>
        </p:nvSpPr>
        <p:spPr>
          <a:xfrm>
            <a:off x="7689061" y="2538196"/>
            <a:ext cx="4319805" cy="431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0" name="Google Shape;490;p157"/>
          <p:cNvSpPr>
            <a:spLocks noGrp="1"/>
          </p:cNvSpPr>
          <p:nvPr>
            <p:ph type="pic" idx="5"/>
          </p:nvPr>
        </p:nvSpPr>
        <p:spPr>
          <a:xfrm>
            <a:off x="7689063" y="-34657"/>
            <a:ext cx="4319805" cy="2159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1" name="Google Shape;491;p157"/>
          <p:cNvSpPr>
            <a:spLocks noGrp="1"/>
          </p:cNvSpPr>
          <p:nvPr>
            <p:ph type="pic" idx="6"/>
          </p:nvPr>
        </p:nvSpPr>
        <p:spPr>
          <a:xfrm>
            <a:off x="10032098" y="171818"/>
            <a:ext cx="2159903" cy="4319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3_Custom Layout">
  <p:cSld name="293_Custom Layout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58"/>
          <p:cNvSpPr>
            <a:spLocks noGrp="1"/>
          </p:cNvSpPr>
          <p:nvPr>
            <p:ph type="pic" idx="2"/>
          </p:nvPr>
        </p:nvSpPr>
        <p:spPr>
          <a:xfrm>
            <a:off x="-21516" y="1"/>
            <a:ext cx="4505217" cy="4505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4" name="Google Shape;494;p158"/>
          <p:cNvSpPr>
            <a:spLocks noGrp="1"/>
          </p:cNvSpPr>
          <p:nvPr>
            <p:ph type="pic" idx="3"/>
          </p:nvPr>
        </p:nvSpPr>
        <p:spPr>
          <a:xfrm>
            <a:off x="2331268" y="2331268"/>
            <a:ext cx="4505217" cy="4505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5" name="Google Shape;495;p158"/>
          <p:cNvSpPr>
            <a:spLocks noGrp="1"/>
          </p:cNvSpPr>
          <p:nvPr>
            <p:ph type="pic" idx="4"/>
          </p:nvPr>
        </p:nvSpPr>
        <p:spPr>
          <a:xfrm>
            <a:off x="0" y="4641921"/>
            <a:ext cx="4408401" cy="221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6" name="Google Shape;496;p158"/>
          <p:cNvSpPr>
            <a:spLocks noGrp="1"/>
          </p:cNvSpPr>
          <p:nvPr>
            <p:ph type="pic" idx="5"/>
          </p:nvPr>
        </p:nvSpPr>
        <p:spPr>
          <a:xfrm>
            <a:off x="-11879" y="2440864"/>
            <a:ext cx="2115021" cy="4207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4_Custom Layout">
  <p:cSld name="294_Custom Layout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59"/>
          <p:cNvSpPr>
            <a:spLocks noGrp="1"/>
          </p:cNvSpPr>
          <p:nvPr>
            <p:ph type="pic" idx="2"/>
          </p:nvPr>
        </p:nvSpPr>
        <p:spPr>
          <a:xfrm>
            <a:off x="7686783" y="1"/>
            <a:ext cx="4505217" cy="4505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9" name="Google Shape;499;p159"/>
          <p:cNvSpPr>
            <a:spLocks noGrp="1"/>
          </p:cNvSpPr>
          <p:nvPr>
            <p:ph type="pic" idx="3"/>
          </p:nvPr>
        </p:nvSpPr>
        <p:spPr>
          <a:xfrm>
            <a:off x="5333999" y="2331268"/>
            <a:ext cx="4505217" cy="4505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0" name="Google Shape;500;p159"/>
          <p:cNvSpPr>
            <a:spLocks noGrp="1"/>
          </p:cNvSpPr>
          <p:nvPr>
            <p:ph type="pic" idx="4"/>
          </p:nvPr>
        </p:nvSpPr>
        <p:spPr>
          <a:xfrm>
            <a:off x="7762083" y="4641921"/>
            <a:ext cx="4408401" cy="221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1" name="Google Shape;501;p159"/>
          <p:cNvSpPr>
            <a:spLocks noGrp="1"/>
          </p:cNvSpPr>
          <p:nvPr>
            <p:ph type="pic" idx="5"/>
          </p:nvPr>
        </p:nvSpPr>
        <p:spPr>
          <a:xfrm>
            <a:off x="10067342" y="2440864"/>
            <a:ext cx="2115021" cy="4207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3_Custom Layout">
  <p:cSld name="63_Custom Layout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60"/>
          <p:cNvSpPr>
            <a:spLocks noGrp="1"/>
          </p:cNvSpPr>
          <p:nvPr>
            <p:ph type="pic" idx="2"/>
          </p:nvPr>
        </p:nvSpPr>
        <p:spPr>
          <a:xfrm>
            <a:off x="1159213" y="0"/>
            <a:ext cx="9873575" cy="5396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4_Custom Layout">
  <p:cSld name="64_Custom Layout"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161"/>
          <p:cNvSpPr>
            <a:spLocks noGrp="1"/>
          </p:cNvSpPr>
          <p:nvPr>
            <p:ph type="pic" idx="2"/>
          </p:nvPr>
        </p:nvSpPr>
        <p:spPr>
          <a:xfrm>
            <a:off x="1159213" y="1461163"/>
            <a:ext cx="9873575" cy="5396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7_Custom Layout">
  <p:cSld name="247_Custom Layout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62"/>
          <p:cNvSpPr>
            <a:spLocks noGrp="1"/>
          </p:cNvSpPr>
          <p:nvPr>
            <p:ph type="pic" idx="2"/>
          </p:nvPr>
        </p:nvSpPr>
        <p:spPr>
          <a:xfrm>
            <a:off x="3031009" y="0"/>
            <a:ext cx="9174439" cy="5728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8_Custom Layout">
  <p:cSld name="248_Custom Layout"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63"/>
          <p:cNvSpPr>
            <a:spLocks noGrp="1"/>
          </p:cNvSpPr>
          <p:nvPr>
            <p:ph type="pic" idx="2"/>
          </p:nvPr>
        </p:nvSpPr>
        <p:spPr>
          <a:xfrm>
            <a:off x="0" y="0"/>
            <a:ext cx="9174439" cy="5728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0_Custom Layout">
  <p:cSld name="190_Custom Layout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64"/>
          <p:cNvSpPr>
            <a:spLocks noGrp="1"/>
          </p:cNvSpPr>
          <p:nvPr>
            <p:ph type="pic" idx="2"/>
          </p:nvPr>
        </p:nvSpPr>
        <p:spPr>
          <a:xfrm>
            <a:off x="1454152" y="2095500"/>
            <a:ext cx="9283699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5_Custom Layout">
  <p:cSld name="285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1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21"/>
          <p:cNvSpPr>
            <a:spLocks noGrp="1"/>
          </p:cNvSpPr>
          <p:nvPr>
            <p:ph type="pic" idx="3"/>
          </p:nvPr>
        </p:nvSpPr>
        <p:spPr>
          <a:xfrm>
            <a:off x="6096000" y="0"/>
            <a:ext cx="6096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4"/>
          </p:nvPr>
        </p:nvSpPr>
        <p:spPr>
          <a:xfrm>
            <a:off x="0" y="3429000"/>
            <a:ext cx="6096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>
            <a:spLocks noGrp="1"/>
          </p:cNvSpPr>
          <p:nvPr>
            <p:ph type="pic" idx="5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1_Custom Layout">
  <p:cSld name="191_Custom Layout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65"/>
          <p:cNvSpPr>
            <a:spLocks noGrp="1"/>
          </p:cNvSpPr>
          <p:nvPr>
            <p:ph type="pic" idx="2"/>
          </p:nvPr>
        </p:nvSpPr>
        <p:spPr>
          <a:xfrm>
            <a:off x="1454152" y="0"/>
            <a:ext cx="9283699" cy="4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6_Custom Layout">
  <p:cSld name="66_Custom Layout"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166"/>
          <p:cNvSpPr>
            <a:spLocks noGrp="1"/>
          </p:cNvSpPr>
          <p:nvPr>
            <p:ph type="pic" idx="2"/>
          </p:nvPr>
        </p:nvSpPr>
        <p:spPr>
          <a:xfrm>
            <a:off x="5066320" y="-1"/>
            <a:ext cx="7125680" cy="686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7_Custom Layout">
  <p:cSld name="67_Custom Layout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167"/>
          <p:cNvSpPr>
            <a:spLocks noGrp="1"/>
          </p:cNvSpPr>
          <p:nvPr>
            <p:ph type="pic" idx="2"/>
          </p:nvPr>
        </p:nvSpPr>
        <p:spPr>
          <a:xfrm>
            <a:off x="4693" y="-1"/>
            <a:ext cx="7125680" cy="6863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7_Custom Layout">
  <p:cSld name="207_Custom Layout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68"/>
          <p:cNvSpPr>
            <a:spLocks noGrp="1"/>
          </p:cNvSpPr>
          <p:nvPr>
            <p:ph type="pic" idx="2"/>
          </p:nvPr>
        </p:nvSpPr>
        <p:spPr>
          <a:xfrm>
            <a:off x="4970462" y="0"/>
            <a:ext cx="7275512" cy="691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69"/>
          <p:cNvSpPr>
            <a:spLocks noGrp="1"/>
          </p:cNvSpPr>
          <p:nvPr>
            <p:ph type="pic" idx="2"/>
          </p:nvPr>
        </p:nvSpPr>
        <p:spPr>
          <a:xfrm>
            <a:off x="1333669" y="1871517"/>
            <a:ext cx="1968162" cy="1969731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2" name="Google Shape;522;p169"/>
          <p:cNvSpPr>
            <a:spLocks noGrp="1"/>
          </p:cNvSpPr>
          <p:nvPr>
            <p:ph type="pic" idx="3"/>
          </p:nvPr>
        </p:nvSpPr>
        <p:spPr>
          <a:xfrm>
            <a:off x="3852502" y="1871517"/>
            <a:ext cx="1968162" cy="1969731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3" name="Google Shape;523;p169"/>
          <p:cNvSpPr>
            <a:spLocks noGrp="1"/>
          </p:cNvSpPr>
          <p:nvPr>
            <p:ph type="pic" idx="4"/>
          </p:nvPr>
        </p:nvSpPr>
        <p:spPr>
          <a:xfrm>
            <a:off x="6371336" y="1871517"/>
            <a:ext cx="1968162" cy="1969731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4" name="Google Shape;524;p169"/>
          <p:cNvSpPr>
            <a:spLocks noGrp="1"/>
          </p:cNvSpPr>
          <p:nvPr>
            <p:ph type="pic" idx="5"/>
          </p:nvPr>
        </p:nvSpPr>
        <p:spPr>
          <a:xfrm>
            <a:off x="8890169" y="1871517"/>
            <a:ext cx="1968162" cy="1969731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170"/>
          <p:cNvSpPr>
            <a:spLocks noGrp="1"/>
          </p:cNvSpPr>
          <p:nvPr>
            <p:ph type="pic" idx="2"/>
          </p:nvPr>
        </p:nvSpPr>
        <p:spPr>
          <a:xfrm>
            <a:off x="3852502" y="1871517"/>
            <a:ext cx="1968162" cy="196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7" name="Google Shape;527;p170"/>
          <p:cNvSpPr>
            <a:spLocks noGrp="1"/>
          </p:cNvSpPr>
          <p:nvPr>
            <p:ph type="pic" idx="3"/>
          </p:nvPr>
        </p:nvSpPr>
        <p:spPr>
          <a:xfrm>
            <a:off x="6371336" y="1871517"/>
            <a:ext cx="1968162" cy="196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8" name="Google Shape;528;p170"/>
          <p:cNvSpPr>
            <a:spLocks noGrp="1"/>
          </p:cNvSpPr>
          <p:nvPr>
            <p:ph type="pic" idx="4"/>
          </p:nvPr>
        </p:nvSpPr>
        <p:spPr>
          <a:xfrm>
            <a:off x="8890169" y="1871517"/>
            <a:ext cx="1968162" cy="196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9" name="Google Shape;529;p170"/>
          <p:cNvSpPr>
            <a:spLocks noGrp="1"/>
          </p:cNvSpPr>
          <p:nvPr>
            <p:ph type="pic" idx="5"/>
          </p:nvPr>
        </p:nvSpPr>
        <p:spPr>
          <a:xfrm>
            <a:off x="1333668" y="1871517"/>
            <a:ext cx="1968162" cy="196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171"/>
          <p:cNvSpPr>
            <a:spLocks noGrp="1"/>
          </p:cNvSpPr>
          <p:nvPr>
            <p:ph type="pic" idx="2"/>
          </p:nvPr>
        </p:nvSpPr>
        <p:spPr>
          <a:xfrm>
            <a:off x="3852502" y="2139043"/>
            <a:ext cx="1968162" cy="1702205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2" name="Google Shape;532;p171"/>
          <p:cNvSpPr>
            <a:spLocks noGrp="1"/>
          </p:cNvSpPr>
          <p:nvPr>
            <p:ph type="pic" idx="3"/>
          </p:nvPr>
        </p:nvSpPr>
        <p:spPr>
          <a:xfrm>
            <a:off x="6371336" y="2139043"/>
            <a:ext cx="1968162" cy="1702205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3" name="Google Shape;533;p171"/>
          <p:cNvSpPr>
            <a:spLocks noGrp="1"/>
          </p:cNvSpPr>
          <p:nvPr>
            <p:ph type="pic" idx="4"/>
          </p:nvPr>
        </p:nvSpPr>
        <p:spPr>
          <a:xfrm>
            <a:off x="8890169" y="2139043"/>
            <a:ext cx="1968162" cy="1702205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4" name="Google Shape;534;p171"/>
          <p:cNvSpPr>
            <a:spLocks noGrp="1"/>
          </p:cNvSpPr>
          <p:nvPr>
            <p:ph type="pic" idx="5"/>
          </p:nvPr>
        </p:nvSpPr>
        <p:spPr>
          <a:xfrm>
            <a:off x="1333668" y="2139043"/>
            <a:ext cx="1968162" cy="1702205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72"/>
          <p:cNvSpPr>
            <a:spLocks noGrp="1"/>
          </p:cNvSpPr>
          <p:nvPr>
            <p:ph type="pic" idx="2"/>
          </p:nvPr>
        </p:nvSpPr>
        <p:spPr>
          <a:xfrm>
            <a:off x="1205654" y="1871518"/>
            <a:ext cx="2333075" cy="196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7" name="Google Shape;537;p172"/>
          <p:cNvSpPr>
            <a:spLocks noGrp="1"/>
          </p:cNvSpPr>
          <p:nvPr>
            <p:ph type="pic" idx="3"/>
          </p:nvPr>
        </p:nvSpPr>
        <p:spPr>
          <a:xfrm>
            <a:off x="3724486" y="1871516"/>
            <a:ext cx="2333075" cy="196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8" name="Google Shape;538;p172"/>
          <p:cNvSpPr>
            <a:spLocks noGrp="1"/>
          </p:cNvSpPr>
          <p:nvPr>
            <p:ph type="pic" idx="4"/>
          </p:nvPr>
        </p:nvSpPr>
        <p:spPr>
          <a:xfrm>
            <a:off x="6243318" y="1871516"/>
            <a:ext cx="2333075" cy="196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9" name="Google Shape;539;p172"/>
          <p:cNvSpPr>
            <a:spLocks noGrp="1"/>
          </p:cNvSpPr>
          <p:nvPr>
            <p:ph type="pic" idx="5"/>
          </p:nvPr>
        </p:nvSpPr>
        <p:spPr>
          <a:xfrm>
            <a:off x="8762150" y="1871514"/>
            <a:ext cx="2333075" cy="1969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73"/>
          <p:cNvSpPr>
            <a:spLocks noGrp="1"/>
          </p:cNvSpPr>
          <p:nvPr>
            <p:ph type="pic" idx="2"/>
          </p:nvPr>
        </p:nvSpPr>
        <p:spPr>
          <a:xfrm>
            <a:off x="1336283" y="1871518"/>
            <a:ext cx="1965960" cy="1969731"/>
          </a:xfrm>
          <a:prstGeom prst="diamond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2" name="Google Shape;542;p173"/>
          <p:cNvSpPr>
            <a:spLocks noGrp="1"/>
          </p:cNvSpPr>
          <p:nvPr>
            <p:ph type="pic" idx="3"/>
          </p:nvPr>
        </p:nvSpPr>
        <p:spPr>
          <a:xfrm>
            <a:off x="3855115" y="1871516"/>
            <a:ext cx="1965960" cy="1969731"/>
          </a:xfrm>
          <a:prstGeom prst="diamond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3" name="Google Shape;543;p173"/>
          <p:cNvSpPr>
            <a:spLocks noGrp="1"/>
          </p:cNvSpPr>
          <p:nvPr>
            <p:ph type="pic" idx="4"/>
          </p:nvPr>
        </p:nvSpPr>
        <p:spPr>
          <a:xfrm>
            <a:off x="6373947" y="1871516"/>
            <a:ext cx="1965960" cy="1969731"/>
          </a:xfrm>
          <a:prstGeom prst="diamond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4" name="Google Shape;544;p173"/>
          <p:cNvSpPr>
            <a:spLocks noGrp="1"/>
          </p:cNvSpPr>
          <p:nvPr>
            <p:ph type="pic" idx="5"/>
          </p:nvPr>
        </p:nvSpPr>
        <p:spPr>
          <a:xfrm>
            <a:off x="8892779" y="1871514"/>
            <a:ext cx="1965960" cy="1969731"/>
          </a:xfrm>
          <a:prstGeom prst="diamond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74"/>
          <p:cNvSpPr>
            <a:spLocks noGrp="1"/>
          </p:cNvSpPr>
          <p:nvPr>
            <p:ph type="pic" idx="2"/>
          </p:nvPr>
        </p:nvSpPr>
        <p:spPr>
          <a:xfrm>
            <a:off x="1324524" y="1649621"/>
            <a:ext cx="1968161" cy="2283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7" name="Google Shape;547;p174"/>
          <p:cNvSpPr>
            <a:spLocks noGrp="1"/>
          </p:cNvSpPr>
          <p:nvPr>
            <p:ph type="pic" idx="3"/>
          </p:nvPr>
        </p:nvSpPr>
        <p:spPr>
          <a:xfrm>
            <a:off x="3843356" y="1649621"/>
            <a:ext cx="1968161" cy="2283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8" name="Google Shape;548;p174"/>
          <p:cNvSpPr>
            <a:spLocks noGrp="1"/>
          </p:cNvSpPr>
          <p:nvPr>
            <p:ph type="pic" idx="4"/>
          </p:nvPr>
        </p:nvSpPr>
        <p:spPr>
          <a:xfrm>
            <a:off x="6362188" y="1649621"/>
            <a:ext cx="1968161" cy="2283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9" name="Google Shape;549;p174"/>
          <p:cNvSpPr>
            <a:spLocks noGrp="1"/>
          </p:cNvSpPr>
          <p:nvPr>
            <p:ph type="pic" idx="5"/>
          </p:nvPr>
        </p:nvSpPr>
        <p:spPr>
          <a:xfrm>
            <a:off x="8881020" y="1649621"/>
            <a:ext cx="1968161" cy="2283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5_Custom Layout">
  <p:cSld name="105_Custom Layou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>
            <a:spLocks noGrp="1"/>
          </p:cNvSpPr>
          <p:nvPr>
            <p:ph type="pic" idx="2"/>
          </p:nvPr>
        </p:nvSpPr>
        <p:spPr>
          <a:xfrm>
            <a:off x="3568852" y="0"/>
            <a:ext cx="505429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75"/>
          <p:cNvSpPr>
            <a:spLocks noGrp="1"/>
          </p:cNvSpPr>
          <p:nvPr>
            <p:ph type="pic" idx="2"/>
          </p:nvPr>
        </p:nvSpPr>
        <p:spPr>
          <a:xfrm>
            <a:off x="0" y="1608666"/>
            <a:ext cx="12192000" cy="2582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wo Content">
  <p:cSld name="1_Two Content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76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3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ntent">
  <p:cSld name="2_Two Content"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77"/>
          <p:cNvSpPr>
            <a:spLocks noGrp="1"/>
          </p:cNvSpPr>
          <p:nvPr>
            <p:ph type="pic" idx="2"/>
          </p:nvPr>
        </p:nvSpPr>
        <p:spPr>
          <a:xfrm>
            <a:off x="0" y="3251200"/>
            <a:ext cx="12192000" cy="3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5_Custom Layout">
  <p:cSld name="245_Custom Layout"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178"/>
          <p:cNvSpPr>
            <a:spLocks noGrp="1"/>
          </p:cNvSpPr>
          <p:nvPr>
            <p:ph type="pic" idx="2"/>
          </p:nvPr>
        </p:nvSpPr>
        <p:spPr>
          <a:xfrm>
            <a:off x="316992" y="346038"/>
            <a:ext cx="11558016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6_Custom Layout">
  <p:cSld name="246_Custom Layout"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179"/>
          <p:cNvSpPr>
            <a:spLocks noGrp="1"/>
          </p:cNvSpPr>
          <p:nvPr>
            <p:ph type="pic" idx="2"/>
          </p:nvPr>
        </p:nvSpPr>
        <p:spPr>
          <a:xfrm>
            <a:off x="316992" y="3277496"/>
            <a:ext cx="11558016" cy="3255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7_Custom Layout">
  <p:cSld name="87_Custom Layout"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180"/>
          <p:cNvSpPr>
            <a:spLocks noGrp="1"/>
          </p:cNvSpPr>
          <p:nvPr>
            <p:ph type="pic" idx="2"/>
          </p:nvPr>
        </p:nvSpPr>
        <p:spPr>
          <a:xfrm>
            <a:off x="12700" y="2168526"/>
            <a:ext cx="5611813" cy="2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2" name="Google Shape;562;p180"/>
          <p:cNvSpPr>
            <a:spLocks noGrp="1"/>
          </p:cNvSpPr>
          <p:nvPr>
            <p:ph type="pic" idx="3"/>
          </p:nvPr>
        </p:nvSpPr>
        <p:spPr>
          <a:xfrm>
            <a:off x="3298033" y="2168526"/>
            <a:ext cx="5610225" cy="2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3" name="Google Shape;563;p180"/>
          <p:cNvSpPr>
            <a:spLocks noGrp="1"/>
          </p:cNvSpPr>
          <p:nvPr>
            <p:ph type="pic" idx="4"/>
          </p:nvPr>
        </p:nvSpPr>
        <p:spPr>
          <a:xfrm>
            <a:off x="6581776" y="2168526"/>
            <a:ext cx="5610225" cy="2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8_Custom Layout">
  <p:cSld name="88_Custom Layout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81"/>
          <p:cNvSpPr>
            <a:spLocks noGrp="1"/>
          </p:cNvSpPr>
          <p:nvPr>
            <p:ph type="pic" idx="2"/>
          </p:nvPr>
        </p:nvSpPr>
        <p:spPr>
          <a:xfrm>
            <a:off x="3296444" y="2168526"/>
            <a:ext cx="5610225" cy="2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6" name="Google Shape;566;p181"/>
          <p:cNvSpPr>
            <a:spLocks noGrp="1"/>
          </p:cNvSpPr>
          <p:nvPr>
            <p:ph type="pic" idx="3"/>
          </p:nvPr>
        </p:nvSpPr>
        <p:spPr>
          <a:xfrm>
            <a:off x="12701" y="2168526"/>
            <a:ext cx="5610225" cy="2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7" name="Google Shape;567;p181"/>
          <p:cNvSpPr>
            <a:spLocks noGrp="1"/>
          </p:cNvSpPr>
          <p:nvPr>
            <p:ph type="pic" idx="4"/>
          </p:nvPr>
        </p:nvSpPr>
        <p:spPr>
          <a:xfrm>
            <a:off x="6580188" y="2168526"/>
            <a:ext cx="5611813" cy="25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82"/>
          <p:cNvSpPr>
            <a:spLocks noGrp="1"/>
          </p:cNvSpPr>
          <p:nvPr>
            <p:ph type="pic" idx="2"/>
          </p:nvPr>
        </p:nvSpPr>
        <p:spPr>
          <a:xfrm>
            <a:off x="4000501" y="1304926"/>
            <a:ext cx="4029075" cy="402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0" name="Google Shape;570;p182"/>
          <p:cNvSpPr>
            <a:spLocks noGrp="1"/>
          </p:cNvSpPr>
          <p:nvPr>
            <p:ph type="pic" idx="3"/>
          </p:nvPr>
        </p:nvSpPr>
        <p:spPr>
          <a:xfrm>
            <a:off x="6243638" y="1533526"/>
            <a:ext cx="3571875" cy="357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1" name="Google Shape;571;p182"/>
          <p:cNvSpPr>
            <a:spLocks noGrp="1"/>
          </p:cNvSpPr>
          <p:nvPr>
            <p:ph type="pic" idx="4"/>
          </p:nvPr>
        </p:nvSpPr>
        <p:spPr>
          <a:xfrm>
            <a:off x="2214564" y="1533526"/>
            <a:ext cx="3571875" cy="3571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6_Custom Layout">
  <p:cSld name="56_Custom Layout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83"/>
          <p:cNvSpPr>
            <a:spLocks noGrp="1"/>
          </p:cNvSpPr>
          <p:nvPr>
            <p:ph type="pic" idx="2"/>
          </p:nvPr>
        </p:nvSpPr>
        <p:spPr>
          <a:xfrm>
            <a:off x="4286251" y="1514476"/>
            <a:ext cx="3576441" cy="3576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4" name="Google Shape;574;p183"/>
          <p:cNvSpPr>
            <a:spLocks noGrp="1"/>
          </p:cNvSpPr>
          <p:nvPr>
            <p:ph type="pic" idx="3"/>
          </p:nvPr>
        </p:nvSpPr>
        <p:spPr>
          <a:xfrm>
            <a:off x="6529389" y="1743077"/>
            <a:ext cx="3170604" cy="3170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5" name="Google Shape;575;p183"/>
          <p:cNvSpPr>
            <a:spLocks noGrp="1"/>
          </p:cNvSpPr>
          <p:nvPr>
            <p:ph type="pic" idx="4"/>
          </p:nvPr>
        </p:nvSpPr>
        <p:spPr>
          <a:xfrm>
            <a:off x="2500315" y="1743077"/>
            <a:ext cx="3170604" cy="3170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6" name="Google Shape;576;p183"/>
          <p:cNvSpPr>
            <a:spLocks noGrp="1"/>
          </p:cNvSpPr>
          <p:nvPr>
            <p:ph type="pic" idx="5"/>
          </p:nvPr>
        </p:nvSpPr>
        <p:spPr>
          <a:xfrm>
            <a:off x="8562779" y="2024062"/>
            <a:ext cx="2671763" cy="267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7" name="Google Shape;577;p183"/>
          <p:cNvSpPr>
            <a:spLocks noGrp="1"/>
          </p:cNvSpPr>
          <p:nvPr>
            <p:ph type="pic" idx="6"/>
          </p:nvPr>
        </p:nvSpPr>
        <p:spPr>
          <a:xfrm>
            <a:off x="914401" y="2024062"/>
            <a:ext cx="2671763" cy="2671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7_Custom Layout">
  <p:cSld name="57_Custom Layout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184"/>
          <p:cNvSpPr>
            <a:spLocks noGrp="1"/>
          </p:cNvSpPr>
          <p:nvPr>
            <p:ph type="pic" idx="2"/>
          </p:nvPr>
        </p:nvSpPr>
        <p:spPr>
          <a:xfrm>
            <a:off x="0" y="1147864"/>
            <a:ext cx="7383294" cy="571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6_Custom Layout">
  <p:cSld name="106_Custom Layou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>
            <a:spLocks noGrp="1"/>
          </p:cNvSpPr>
          <p:nvPr>
            <p:ph type="pic" idx="2"/>
          </p:nvPr>
        </p:nvSpPr>
        <p:spPr>
          <a:xfrm>
            <a:off x="0" y="0"/>
            <a:ext cx="405993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8_Custom Layout">
  <p:cSld name="58_Custom Layout"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85"/>
          <p:cNvSpPr>
            <a:spLocks noGrp="1"/>
          </p:cNvSpPr>
          <p:nvPr>
            <p:ph type="pic" idx="2"/>
          </p:nvPr>
        </p:nvSpPr>
        <p:spPr>
          <a:xfrm>
            <a:off x="4530205" y="1147864"/>
            <a:ext cx="7661795" cy="571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9_Custom Layout">
  <p:cSld name="59_Custom Layout"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186"/>
          <p:cNvSpPr>
            <a:spLocks noGrp="1"/>
          </p:cNvSpPr>
          <p:nvPr>
            <p:ph type="pic" idx="2"/>
          </p:nvPr>
        </p:nvSpPr>
        <p:spPr>
          <a:xfrm>
            <a:off x="0" y="2342538"/>
            <a:ext cx="12192000" cy="4515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8_Custom Layout">
  <p:cSld name="208_Custom Layout"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87"/>
          <p:cNvSpPr>
            <a:spLocks noGrp="1"/>
          </p:cNvSpPr>
          <p:nvPr>
            <p:ph type="pic" idx="2"/>
          </p:nvPr>
        </p:nvSpPr>
        <p:spPr>
          <a:xfrm>
            <a:off x="0" y="-12191"/>
            <a:ext cx="12192000" cy="4515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0_Custom Layout">
  <p:cSld name="60_Custom Layout"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88"/>
          <p:cNvSpPr>
            <a:spLocks noGrp="1"/>
          </p:cNvSpPr>
          <p:nvPr>
            <p:ph type="pic" idx="2"/>
          </p:nvPr>
        </p:nvSpPr>
        <p:spPr>
          <a:xfrm>
            <a:off x="0" y="-2"/>
            <a:ext cx="12192000" cy="3816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6_Custom Layout">
  <p:cSld name="206_Custom Layout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89"/>
          <p:cNvSpPr>
            <a:spLocks noGrp="1"/>
          </p:cNvSpPr>
          <p:nvPr>
            <p:ph type="pic" idx="2"/>
          </p:nvPr>
        </p:nvSpPr>
        <p:spPr>
          <a:xfrm>
            <a:off x="0" y="3054094"/>
            <a:ext cx="12192000" cy="3816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wo Content">
  <p:cSld name="4_Two Content"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90"/>
          <p:cNvSpPr>
            <a:spLocks noGrp="1"/>
          </p:cNvSpPr>
          <p:nvPr>
            <p:ph type="pic" idx="2"/>
          </p:nvPr>
        </p:nvSpPr>
        <p:spPr>
          <a:xfrm>
            <a:off x="1536700" y="1733551"/>
            <a:ext cx="9118600" cy="3764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191"/>
          <p:cNvSpPr>
            <a:spLocks noGrp="1"/>
          </p:cNvSpPr>
          <p:nvPr>
            <p:ph type="pic" idx="2"/>
          </p:nvPr>
        </p:nvSpPr>
        <p:spPr>
          <a:xfrm>
            <a:off x="1429079" y="2498366"/>
            <a:ext cx="4386452" cy="2657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4" name="Google Shape;594;p191"/>
          <p:cNvSpPr>
            <a:spLocks noGrp="1"/>
          </p:cNvSpPr>
          <p:nvPr>
            <p:ph type="pic" idx="3"/>
          </p:nvPr>
        </p:nvSpPr>
        <p:spPr>
          <a:xfrm>
            <a:off x="6112215" y="2498366"/>
            <a:ext cx="4386452" cy="2657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omparison">
  <p:cSld name="4_Comparison"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192"/>
          <p:cNvSpPr>
            <a:spLocks noGrp="1"/>
          </p:cNvSpPr>
          <p:nvPr>
            <p:ph type="pic" idx="2"/>
          </p:nvPr>
        </p:nvSpPr>
        <p:spPr>
          <a:xfrm>
            <a:off x="699246" y="2293969"/>
            <a:ext cx="3190665" cy="325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7" name="Google Shape;597;p192"/>
          <p:cNvSpPr>
            <a:spLocks noGrp="1"/>
          </p:cNvSpPr>
          <p:nvPr>
            <p:ph type="pic" idx="3"/>
          </p:nvPr>
        </p:nvSpPr>
        <p:spPr>
          <a:xfrm>
            <a:off x="4500668" y="2293969"/>
            <a:ext cx="3190665" cy="325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8" name="Google Shape;598;p192"/>
          <p:cNvSpPr>
            <a:spLocks noGrp="1"/>
          </p:cNvSpPr>
          <p:nvPr>
            <p:ph type="pic" idx="4"/>
          </p:nvPr>
        </p:nvSpPr>
        <p:spPr>
          <a:xfrm>
            <a:off x="8302090" y="2293969"/>
            <a:ext cx="3190665" cy="325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omparison">
  <p:cSld name="7_Comparison"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p193"/>
          <p:cNvSpPr>
            <a:spLocks noGrp="1"/>
          </p:cNvSpPr>
          <p:nvPr>
            <p:ph type="pic" idx="2"/>
          </p:nvPr>
        </p:nvSpPr>
        <p:spPr>
          <a:xfrm>
            <a:off x="0" y="1804112"/>
            <a:ext cx="4059936" cy="325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1" name="Google Shape;601;p193"/>
          <p:cNvSpPr>
            <a:spLocks noGrp="1"/>
          </p:cNvSpPr>
          <p:nvPr>
            <p:ph type="pic" idx="3"/>
          </p:nvPr>
        </p:nvSpPr>
        <p:spPr>
          <a:xfrm>
            <a:off x="4068100" y="1804112"/>
            <a:ext cx="4059936" cy="325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2" name="Google Shape;602;p193"/>
          <p:cNvSpPr>
            <a:spLocks noGrp="1"/>
          </p:cNvSpPr>
          <p:nvPr>
            <p:ph type="pic" idx="4"/>
          </p:nvPr>
        </p:nvSpPr>
        <p:spPr>
          <a:xfrm>
            <a:off x="8132064" y="1804112"/>
            <a:ext cx="4059936" cy="325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9_Custom Layout">
  <p:cSld name="209_Custom Layout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94"/>
          <p:cNvSpPr>
            <a:spLocks noGrp="1"/>
          </p:cNvSpPr>
          <p:nvPr>
            <p:ph type="pic" idx="2"/>
          </p:nvPr>
        </p:nvSpPr>
        <p:spPr>
          <a:xfrm>
            <a:off x="621903" y="1969343"/>
            <a:ext cx="2578608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05" name="Google Shape;605;p194"/>
          <p:cNvSpPr>
            <a:spLocks noGrp="1"/>
          </p:cNvSpPr>
          <p:nvPr>
            <p:ph type="pic" idx="3"/>
          </p:nvPr>
        </p:nvSpPr>
        <p:spPr>
          <a:xfrm>
            <a:off x="3372667" y="1969343"/>
            <a:ext cx="2578608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06" name="Google Shape;606;p194"/>
          <p:cNvSpPr>
            <a:spLocks noGrp="1"/>
          </p:cNvSpPr>
          <p:nvPr>
            <p:ph type="pic" idx="4"/>
          </p:nvPr>
        </p:nvSpPr>
        <p:spPr>
          <a:xfrm>
            <a:off x="6123431" y="1969343"/>
            <a:ext cx="2578608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07" name="Google Shape;607;p194"/>
          <p:cNvSpPr>
            <a:spLocks noGrp="1"/>
          </p:cNvSpPr>
          <p:nvPr>
            <p:ph type="pic" idx="5"/>
          </p:nvPr>
        </p:nvSpPr>
        <p:spPr>
          <a:xfrm>
            <a:off x="8874195" y="1969342"/>
            <a:ext cx="2578608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7_Custom Layout">
  <p:cSld name="107_Custom Layou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4"/>
          <p:cNvSpPr>
            <a:spLocks noGrp="1"/>
          </p:cNvSpPr>
          <p:nvPr>
            <p:ph type="pic" idx="2"/>
          </p:nvPr>
        </p:nvSpPr>
        <p:spPr>
          <a:xfrm>
            <a:off x="8132064" y="0"/>
            <a:ext cx="405993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1_Custom Layout">
  <p:cSld name="211_Custom Layout"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95"/>
          <p:cNvSpPr>
            <a:spLocks noGrp="1"/>
          </p:cNvSpPr>
          <p:nvPr>
            <p:ph type="pic" idx="2"/>
          </p:nvPr>
        </p:nvSpPr>
        <p:spPr>
          <a:xfrm>
            <a:off x="-12192" y="1969343"/>
            <a:ext cx="3044952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10" name="Google Shape;610;p195"/>
          <p:cNvSpPr>
            <a:spLocks noGrp="1"/>
          </p:cNvSpPr>
          <p:nvPr>
            <p:ph type="pic" idx="3"/>
          </p:nvPr>
        </p:nvSpPr>
        <p:spPr>
          <a:xfrm>
            <a:off x="3041903" y="1969343"/>
            <a:ext cx="3044952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11" name="Google Shape;611;p195"/>
          <p:cNvSpPr>
            <a:spLocks noGrp="1"/>
          </p:cNvSpPr>
          <p:nvPr>
            <p:ph type="pic" idx="4"/>
          </p:nvPr>
        </p:nvSpPr>
        <p:spPr>
          <a:xfrm>
            <a:off x="6095998" y="1969343"/>
            <a:ext cx="3044952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12" name="Google Shape;612;p195"/>
          <p:cNvSpPr>
            <a:spLocks noGrp="1"/>
          </p:cNvSpPr>
          <p:nvPr>
            <p:ph type="pic" idx="5"/>
          </p:nvPr>
        </p:nvSpPr>
        <p:spPr>
          <a:xfrm>
            <a:off x="9140950" y="1969343"/>
            <a:ext cx="3044952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2_Custom Layout">
  <p:cSld name="212_Custom Layout"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196"/>
          <p:cNvSpPr>
            <a:spLocks noGrp="1"/>
          </p:cNvSpPr>
          <p:nvPr>
            <p:ph type="pic" idx="2"/>
          </p:nvPr>
        </p:nvSpPr>
        <p:spPr>
          <a:xfrm>
            <a:off x="707136" y="1969343"/>
            <a:ext cx="2029968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15" name="Google Shape;615;p196"/>
          <p:cNvSpPr>
            <a:spLocks noGrp="1"/>
          </p:cNvSpPr>
          <p:nvPr>
            <p:ph type="pic" idx="3"/>
          </p:nvPr>
        </p:nvSpPr>
        <p:spPr>
          <a:xfrm>
            <a:off x="2855976" y="1969343"/>
            <a:ext cx="2029968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16" name="Google Shape;616;p196"/>
          <p:cNvSpPr>
            <a:spLocks noGrp="1"/>
          </p:cNvSpPr>
          <p:nvPr>
            <p:ph type="pic" idx="4"/>
          </p:nvPr>
        </p:nvSpPr>
        <p:spPr>
          <a:xfrm>
            <a:off x="5004816" y="1969343"/>
            <a:ext cx="2029968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17" name="Google Shape;617;p196"/>
          <p:cNvSpPr>
            <a:spLocks noGrp="1"/>
          </p:cNvSpPr>
          <p:nvPr>
            <p:ph type="pic" idx="5"/>
          </p:nvPr>
        </p:nvSpPr>
        <p:spPr>
          <a:xfrm>
            <a:off x="7153656" y="1969342"/>
            <a:ext cx="2029968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18" name="Google Shape;618;p196"/>
          <p:cNvSpPr>
            <a:spLocks noGrp="1"/>
          </p:cNvSpPr>
          <p:nvPr>
            <p:ph type="pic" idx="6"/>
          </p:nvPr>
        </p:nvSpPr>
        <p:spPr>
          <a:xfrm>
            <a:off x="9302496" y="1969342"/>
            <a:ext cx="2029968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3_Custom Layout">
  <p:cSld name="213_Custom Layout"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197"/>
          <p:cNvSpPr>
            <a:spLocks noGrp="1"/>
          </p:cNvSpPr>
          <p:nvPr>
            <p:ph type="pic" idx="2"/>
          </p:nvPr>
        </p:nvSpPr>
        <p:spPr>
          <a:xfrm>
            <a:off x="-12192" y="1969343"/>
            <a:ext cx="2441448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21" name="Google Shape;621;p197"/>
          <p:cNvSpPr>
            <a:spLocks noGrp="1"/>
          </p:cNvSpPr>
          <p:nvPr>
            <p:ph type="pic" idx="3"/>
          </p:nvPr>
        </p:nvSpPr>
        <p:spPr>
          <a:xfrm>
            <a:off x="2429256" y="1969343"/>
            <a:ext cx="2441448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22" name="Google Shape;622;p197"/>
          <p:cNvSpPr>
            <a:spLocks noGrp="1"/>
          </p:cNvSpPr>
          <p:nvPr>
            <p:ph type="pic" idx="4"/>
          </p:nvPr>
        </p:nvSpPr>
        <p:spPr>
          <a:xfrm>
            <a:off x="4870704" y="1969343"/>
            <a:ext cx="2441448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23" name="Google Shape;623;p197"/>
          <p:cNvSpPr>
            <a:spLocks noGrp="1"/>
          </p:cNvSpPr>
          <p:nvPr>
            <p:ph type="pic" idx="5"/>
          </p:nvPr>
        </p:nvSpPr>
        <p:spPr>
          <a:xfrm>
            <a:off x="7312152" y="1969342"/>
            <a:ext cx="2441448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24" name="Google Shape;624;p197"/>
          <p:cNvSpPr>
            <a:spLocks noGrp="1"/>
          </p:cNvSpPr>
          <p:nvPr>
            <p:ph type="pic" idx="6"/>
          </p:nvPr>
        </p:nvSpPr>
        <p:spPr>
          <a:xfrm>
            <a:off x="9750552" y="1969342"/>
            <a:ext cx="2441448" cy="2792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omparison">
  <p:cSld name="5_Comparison"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198"/>
          <p:cNvSpPr>
            <a:spLocks noGrp="1"/>
          </p:cNvSpPr>
          <p:nvPr>
            <p:ph type="pic" idx="2"/>
          </p:nvPr>
        </p:nvSpPr>
        <p:spPr>
          <a:xfrm>
            <a:off x="1109858" y="1953080"/>
            <a:ext cx="3240167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27" name="Google Shape;627;p198"/>
          <p:cNvSpPr>
            <a:spLocks noGrp="1"/>
          </p:cNvSpPr>
          <p:nvPr>
            <p:ph type="pic" idx="3"/>
          </p:nvPr>
        </p:nvSpPr>
        <p:spPr>
          <a:xfrm>
            <a:off x="4405668" y="1953080"/>
            <a:ext cx="3240167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28" name="Google Shape;628;p198"/>
          <p:cNvSpPr>
            <a:spLocks noGrp="1"/>
          </p:cNvSpPr>
          <p:nvPr>
            <p:ph type="pic" idx="4"/>
          </p:nvPr>
        </p:nvSpPr>
        <p:spPr>
          <a:xfrm>
            <a:off x="7715935" y="1953080"/>
            <a:ext cx="3240167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29" name="Google Shape;629;p198"/>
          <p:cNvSpPr>
            <a:spLocks noGrp="1"/>
          </p:cNvSpPr>
          <p:nvPr>
            <p:ph type="pic" idx="5"/>
          </p:nvPr>
        </p:nvSpPr>
        <p:spPr>
          <a:xfrm>
            <a:off x="1109858" y="3945938"/>
            <a:ext cx="3240167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30" name="Google Shape;630;p198"/>
          <p:cNvSpPr>
            <a:spLocks noGrp="1"/>
          </p:cNvSpPr>
          <p:nvPr>
            <p:ph type="pic" idx="6"/>
          </p:nvPr>
        </p:nvSpPr>
        <p:spPr>
          <a:xfrm>
            <a:off x="4405668" y="3945938"/>
            <a:ext cx="3240167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31" name="Google Shape;631;p198"/>
          <p:cNvSpPr>
            <a:spLocks noGrp="1"/>
          </p:cNvSpPr>
          <p:nvPr>
            <p:ph type="pic" idx="7"/>
          </p:nvPr>
        </p:nvSpPr>
        <p:spPr>
          <a:xfrm>
            <a:off x="7715935" y="3945938"/>
            <a:ext cx="3240167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5_Custom Layout">
  <p:cSld name="55_Custom Layout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99"/>
          <p:cNvSpPr>
            <a:spLocks noGrp="1"/>
          </p:cNvSpPr>
          <p:nvPr>
            <p:ph type="pic" idx="2"/>
          </p:nvPr>
        </p:nvSpPr>
        <p:spPr>
          <a:xfrm>
            <a:off x="52583" y="67130"/>
            <a:ext cx="397764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34" name="Google Shape;634;p199"/>
          <p:cNvSpPr>
            <a:spLocks noGrp="1"/>
          </p:cNvSpPr>
          <p:nvPr>
            <p:ph type="pic" idx="3"/>
          </p:nvPr>
        </p:nvSpPr>
        <p:spPr>
          <a:xfrm>
            <a:off x="4100191" y="67130"/>
            <a:ext cx="397764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35" name="Google Shape;635;p199"/>
          <p:cNvSpPr>
            <a:spLocks noGrp="1"/>
          </p:cNvSpPr>
          <p:nvPr>
            <p:ph type="pic" idx="4"/>
          </p:nvPr>
        </p:nvSpPr>
        <p:spPr>
          <a:xfrm>
            <a:off x="8147800" y="67130"/>
            <a:ext cx="397764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36" name="Google Shape;636;p199"/>
          <p:cNvSpPr>
            <a:spLocks noGrp="1"/>
          </p:cNvSpPr>
          <p:nvPr>
            <p:ph type="pic" idx="5"/>
          </p:nvPr>
        </p:nvSpPr>
        <p:spPr>
          <a:xfrm>
            <a:off x="52583" y="2054045"/>
            <a:ext cx="397764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37" name="Google Shape;637;p199"/>
          <p:cNvSpPr>
            <a:spLocks noGrp="1"/>
          </p:cNvSpPr>
          <p:nvPr>
            <p:ph type="pic" idx="6"/>
          </p:nvPr>
        </p:nvSpPr>
        <p:spPr>
          <a:xfrm>
            <a:off x="4100191" y="2054045"/>
            <a:ext cx="397764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38" name="Google Shape;638;p199"/>
          <p:cNvSpPr>
            <a:spLocks noGrp="1"/>
          </p:cNvSpPr>
          <p:nvPr>
            <p:ph type="pic" idx="7"/>
          </p:nvPr>
        </p:nvSpPr>
        <p:spPr>
          <a:xfrm>
            <a:off x="8147800" y="2054045"/>
            <a:ext cx="397764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9_Custom Layout">
  <p:cSld name="169_Custom Layout"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200"/>
          <p:cNvSpPr>
            <a:spLocks noGrp="1"/>
          </p:cNvSpPr>
          <p:nvPr>
            <p:ph type="pic" idx="2"/>
          </p:nvPr>
        </p:nvSpPr>
        <p:spPr>
          <a:xfrm>
            <a:off x="0" y="3102697"/>
            <a:ext cx="4059936" cy="18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41" name="Google Shape;641;p200"/>
          <p:cNvSpPr>
            <a:spLocks noGrp="1"/>
          </p:cNvSpPr>
          <p:nvPr>
            <p:ph type="pic" idx="3"/>
          </p:nvPr>
        </p:nvSpPr>
        <p:spPr>
          <a:xfrm>
            <a:off x="4080264" y="3102697"/>
            <a:ext cx="4059936" cy="18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42" name="Google Shape;642;p200"/>
          <p:cNvSpPr>
            <a:spLocks noGrp="1"/>
          </p:cNvSpPr>
          <p:nvPr>
            <p:ph type="pic" idx="4"/>
          </p:nvPr>
        </p:nvSpPr>
        <p:spPr>
          <a:xfrm>
            <a:off x="8132064" y="3102697"/>
            <a:ext cx="4059936" cy="18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43" name="Google Shape;643;p200"/>
          <p:cNvSpPr>
            <a:spLocks noGrp="1"/>
          </p:cNvSpPr>
          <p:nvPr>
            <p:ph type="pic" idx="5"/>
          </p:nvPr>
        </p:nvSpPr>
        <p:spPr>
          <a:xfrm>
            <a:off x="0" y="4975316"/>
            <a:ext cx="4059936" cy="18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44" name="Google Shape;644;p200"/>
          <p:cNvSpPr>
            <a:spLocks noGrp="1"/>
          </p:cNvSpPr>
          <p:nvPr>
            <p:ph type="pic" idx="6"/>
          </p:nvPr>
        </p:nvSpPr>
        <p:spPr>
          <a:xfrm>
            <a:off x="4080264" y="4975316"/>
            <a:ext cx="4059936" cy="18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645" name="Google Shape;645;p200"/>
          <p:cNvSpPr>
            <a:spLocks noGrp="1"/>
          </p:cNvSpPr>
          <p:nvPr>
            <p:ph type="pic" idx="7"/>
          </p:nvPr>
        </p:nvSpPr>
        <p:spPr>
          <a:xfrm>
            <a:off x="8132064" y="4975316"/>
            <a:ext cx="4059936" cy="18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2_Custom Layout">
  <p:cSld name="292_Custom Layout"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201"/>
          <p:cNvSpPr>
            <a:spLocks noGrp="1"/>
          </p:cNvSpPr>
          <p:nvPr>
            <p:ph type="pic" idx="2"/>
          </p:nvPr>
        </p:nvSpPr>
        <p:spPr>
          <a:xfrm>
            <a:off x="0" y="0"/>
            <a:ext cx="3048000" cy="142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8" name="Google Shape;648;p201"/>
          <p:cNvSpPr>
            <a:spLocks noGrp="1"/>
          </p:cNvSpPr>
          <p:nvPr>
            <p:ph type="pic" idx="3"/>
          </p:nvPr>
        </p:nvSpPr>
        <p:spPr>
          <a:xfrm>
            <a:off x="3048000" y="0"/>
            <a:ext cx="3048000" cy="142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9" name="Google Shape;649;p201"/>
          <p:cNvSpPr>
            <a:spLocks noGrp="1"/>
          </p:cNvSpPr>
          <p:nvPr>
            <p:ph type="pic" idx="4"/>
          </p:nvPr>
        </p:nvSpPr>
        <p:spPr>
          <a:xfrm>
            <a:off x="6096000" y="0"/>
            <a:ext cx="3048000" cy="142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0" name="Google Shape;650;p201"/>
          <p:cNvSpPr>
            <a:spLocks noGrp="1"/>
          </p:cNvSpPr>
          <p:nvPr>
            <p:ph type="pic" idx="5"/>
          </p:nvPr>
        </p:nvSpPr>
        <p:spPr>
          <a:xfrm>
            <a:off x="9144000" y="0"/>
            <a:ext cx="3048000" cy="142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1" name="Google Shape;651;p201"/>
          <p:cNvSpPr>
            <a:spLocks noGrp="1"/>
          </p:cNvSpPr>
          <p:nvPr>
            <p:ph type="pic" idx="6"/>
          </p:nvPr>
        </p:nvSpPr>
        <p:spPr>
          <a:xfrm>
            <a:off x="0" y="1423595"/>
            <a:ext cx="3048000" cy="142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2" name="Google Shape;652;p201"/>
          <p:cNvSpPr>
            <a:spLocks noGrp="1"/>
          </p:cNvSpPr>
          <p:nvPr>
            <p:ph type="pic" idx="7"/>
          </p:nvPr>
        </p:nvSpPr>
        <p:spPr>
          <a:xfrm>
            <a:off x="3048000" y="1423595"/>
            <a:ext cx="3048000" cy="142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3" name="Google Shape;653;p201"/>
          <p:cNvSpPr>
            <a:spLocks noGrp="1"/>
          </p:cNvSpPr>
          <p:nvPr>
            <p:ph type="pic" idx="8"/>
          </p:nvPr>
        </p:nvSpPr>
        <p:spPr>
          <a:xfrm>
            <a:off x="6096000" y="1423595"/>
            <a:ext cx="3048000" cy="142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4" name="Google Shape;654;p201"/>
          <p:cNvSpPr>
            <a:spLocks noGrp="1"/>
          </p:cNvSpPr>
          <p:nvPr>
            <p:ph type="pic" idx="9"/>
          </p:nvPr>
        </p:nvSpPr>
        <p:spPr>
          <a:xfrm>
            <a:off x="9144000" y="1423595"/>
            <a:ext cx="3048000" cy="142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5" name="Google Shape;655;p201"/>
          <p:cNvSpPr>
            <a:spLocks noGrp="1"/>
          </p:cNvSpPr>
          <p:nvPr>
            <p:ph type="pic" idx="13"/>
          </p:nvPr>
        </p:nvSpPr>
        <p:spPr>
          <a:xfrm>
            <a:off x="0" y="2847191"/>
            <a:ext cx="3048000" cy="142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6" name="Google Shape;656;p201"/>
          <p:cNvSpPr>
            <a:spLocks noGrp="1"/>
          </p:cNvSpPr>
          <p:nvPr>
            <p:ph type="pic" idx="14"/>
          </p:nvPr>
        </p:nvSpPr>
        <p:spPr>
          <a:xfrm>
            <a:off x="3048000" y="2847191"/>
            <a:ext cx="3048000" cy="142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7" name="Google Shape;657;p201"/>
          <p:cNvSpPr>
            <a:spLocks noGrp="1"/>
          </p:cNvSpPr>
          <p:nvPr>
            <p:ph type="pic" idx="15"/>
          </p:nvPr>
        </p:nvSpPr>
        <p:spPr>
          <a:xfrm>
            <a:off x="6096000" y="2847191"/>
            <a:ext cx="3048000" cy="142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8" name="Google Shape;658;p201"/>
          <p:cNvSpPr>
            <a:spLocks noGrp="1"/>
          </p:cNvSpPr>
          <p:nvPr>
            <p:ph type="pic" idx="16"/>
          </p:nvPr>
        </p:nvSpPr>
        <p:spPr>
          <a:xfrm>
            <a:off x="9144000" y="2847191"/>
            <a:ext cx="3048000" cy="1423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Title and Content">
  <p:cSld name="36_Title and Content"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202"/>
          <p:cNvSpPr>
            <a:spLocks noGrp="1"/>
          </p:cNvSpPr>
          <p:nvPr>
            <p:ph type="pic" idx="2"/>
          </p:nvPr>
        </p:nvSpPr>
        <p:spPr>
          <a:xfrm>
            <a:off x="992295" y="1804348"/>
            <a:ext cx="2441532" cy="202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1" name="Google Shape;661;p202"/>
          <p:cNvSpPr>
            <a:spLocks noGrp="1"/>
          </p:cNvSpPr>
          <p:nvPr>
            <p:ph type="pic" idx="3"/>
          </p:nvPr>
        </p:nvSpPr>
        <p:spPr>
          <a:xfrm>
            <a:off x="3563912" y="1804348"/>
            <a:ext cx="2441532" cy="202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2" name="Google Shape;662;p202"/>
          <p:cNvSpPr>
            <a:spLocks noGrp="1"/>
          </p:cNvSpPr>
          <p:nvPr>
            <p:ph type="pic" idx="4"/>
          </p:nvPr>
        </p:nvSpPr>
        <p:spPr>
          <a:xfrm>
            <a:off x="6122175" y="1804348"/>
            <a:ext cx="2441532" cy="202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3" name="Google Shape;663;p202"/>
          <p:cNvSpPr>
            <a:spLocks noGrp="1"/>
          </p:cNvSpPr>
          <p:nvPr>
            <p:ph type="pic" idx="5"/>
          </p:nvPr>
        </p:nvSpPr>
        <p:spPr>
          <a:xfrm>
            <a:off x="8649600" y="1804348"/>
            <a:ext cx="2441532" cy="202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4" name="Google Shape;664;p202"/>
          <p:cNvSpPr>
            <a:spLocks noGrp="1"/>
          </p:cNvSpPr>
          <p:nvPr>
            <p:ph type="pic" idx="6"/>
          </p:nvPr>
        </p:nvSpPr>
        <p:spPr>
          <a:xfrm>
            <a:off x="991136" y="3931918"/>
            <a:ext cx="2441532" cy="202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5" name="Google Shape;665;p202"/>
          <p:cNvSpPr>
            <a:spLocks noGrp="1"/>
          </p:cNvSpPr>
          <p:nvPr>
            <p:ph type="pic" idx="7"/>
          </p:nvPr>
        </p:nvSpPr>
        <p:spPr>
          <a:xfrm>
            <a:off x="3562753" y="3931918"/>
            <a:ext cx="2441532" cy="202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6" name="Google Shape;666;p202"/>
          <p:cNvSpPr>
            <a:spLocks noGrp="1"/>
          </p:cNvSpPr>
          <p:nvPr>
            <p:ph type="pic" idx="8"/>
          </p:nvPr>
        </p:nvSpPr>
        <p:spPr>
          <a:xfrm>
            <a:off x="6121016" y="3931918"/>
            <a:ext cx="2441532" cy="202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7" name="Google Shape;667;p202"/>
          <p:cNvSpPr>
            <a:spLocks noGrp="1"/>
          </p:cNvSpPr>
          <p:nvPr>
            <p:ph type="pic" idx="9"/>
          </p:nvPr>
        </p:nvSpPr>
        <p:spPr>
          <a:xfrm>
            <a:off x="8659199" y="3931918"/>
            <a:ext cx="2441532" cy="2022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8_Title and Content">
  <p:cSld name="38_Title and Content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03"/>
          <p:cNvSpPr>
            <a:spLocks noGrp="1"/>
          </p:cNvSpPr>
          <p:nvPr>
            <p:ph type="pic" idx="2"/>
          </p:nvPr>
        </p:nvSpPr>
        <p:spPr>
          <a:xfrm>
            <a:off x="1142903" y="2205318"/>
            <a:ext cx="1870261" cy="18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0" name="Google Shape;670;p203"/>
          <p:cNvSpPr>
            <a:spLocks noGrp="1"/>
          </p:cNvSpPr>
          <p:nvPr>
            <p:ph type="pic" idx="3"/>
          </p:nvPr>
        </p:nvSpPr>
        <p:spPr>
          <a:xfrm>
            <a:off x="3133607" y="2194560"/>
            <a:ext cx="1870261" cy="18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1" name="Google Shape;671;p203"/>
          <p:cNvSpPr>
            <a:spLocks noGrp="1"/>
          </p:cNvSpPr>
          <p:nvPr>
            <p:ph type="pic" idx="4"/>
          </p:nvPr>
        </p:nvSpPr>
        <p:spPr>
          <a:xfrm>
            <a:off x="5102795" y="2194560"/>
            <a:ext cx="1870261" cy="18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2" name="Google Shape;672;p203"/>
          <p:cNvSpPr>
            <a:spLocks noGrp="1"/>
          </p:cNvSpPr>
          <p:nvPr>
            <p:ph type="pic" idx="5"/>
          </p:nvPr>
        </p:nvSpPr>
        <p:spPr>
          <a:xfrm>
            <a:off x="7070824" y="2194560"/>
            <a:ext cx="1870261" cy="18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3" name="Google Shape;673;p203"/>
          <p:cNvSpPr>
            <a:spLocks noGrp="1"/>
          </p:cNvSpPr>
          <p:nvPr>
            <p:ph type="pic" idx="6"/>
          </p:nvPr>
        </p:nvSpPr>
        <p:spPr>
          <a:xfrm>
            <a:off x="1141744" y="4147071"/>
            <a:ext cx="1870261" cy="18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4" name="Google Shape;674;p203"/>
          <p:cNvSpPr>
            <a:spLocks noGrp="1"/>
          </p:cNvSpPr>
          <p:nvPr>
            <p:ph type="pic" idx="7"/>
          </p:nvPr>
        </p:nvSpPr>
        <p:spPr>
          <a:xfrm>
            <a:off x="3132448" y="4147071"/>
            <a:ext cx="1870261" cy="18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5" name="Google Shape;675;p203"/>
          <p:cNvSpPr>
            <a:spLocks noGrp="1"/>
          </p:cNvSpPr>
          <p:nvPr>
            <p:ph type="pic" idx="8"/>
          </p:nvPr>
        </p:nvSpPr>
        <p:spPr>
          <a:xfrm>
            <a:off x="5101636" y="4147071"/>
            <a:ext cx="1870261" cy="18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6" name="Google Shape;676;p203"/>
          <p:cNvSpPr>
            <a:spLocks noGrp="1"/>
          </p:cNvSpPr>
          <p:nvPr>
            <p:ph type="pic" idx="9"/>
          </p:nvPr>
        </p:nvSpPr>
        <p:spPr>
          <a:xfrm>
            <a:off x="7080423" y="4147071"/>
            <a:ext cx="1870261" cy="18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7" name="Google Shape;677;p203"/>
          <p:cNvSpPr>
            <a:spLocks noGrp="1"/>
          </p:cNvSpPr>
          <p:nvPr>
            <p:ph type="pic" idx="13"/>
          </p:nvPr>
        </p:nvSpPr>
        <p:spPr>
          <a:xfrm>
            <a:off x="9038853" y="2194560"/>
            <a:ext cx="1870261" cy="18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8" name="Google Shape;678;p203"/>
          <p:cNvSpPr>
            <a:spLocks noGrp="1"/>
          </p:cNvSpPr>
          <p:nvPr>
            <p:ph type="pic" idx="14"/>
          </p:nvPr>
        </p:nvSpPr>
        <p:spPr>
          <a:xfrm>
            <a:off x="9048452" y="4147071"/>
            <a:ext cx="1870261" cy="1874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1_Title and Content">
  <p:cSld name="51_Title and Content"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204"/>
          <p:cNvSpPr>
            <a:spLocks noGrp="1"/>
          </p:cNvSpPr>
          <p:nvPr>
            <p:ph type="pic" idx="2"/>
          </p:nvPr>
        </p:nvSpPr>
        <p:spPr>
          <a:xfrm>
            <a:off x="0" y="2608731"/>
            <a:ext cx="2438400" cy="212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1" name="Google Shape;681;p204"/>
          <p:cNvSpPr>
            <a:spLocks noGrp="1"/>
          </p:cNvSpPr>
          <p:nvPr>
            <p:ph type="pic" idx="3"/>
          </p:nvPr>
        </p:nvSpPr>
        <p:spPr>
          <a:xfrm>
            <a:off x="2438400" y="2608729"/>
            <a:ext cx="2438400" cy="212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2" name="Google Shape;682;p204"/>
          <p:cNvSpPr>
            <a:spLocks noGrp="1"/>
          </p:cNvSpPr>
          <p:nvPr>
            <p:ph type="pic" idx="4"/>
          </p:nvPr>
        </p:nvSpPr>
        <p:spPr>
          <a:xfrm>
            <a:off x="4876800" y="2608728"/>
            <a:ext cx="2438400" cy="212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3" name="Google Shape;683;p204"/>
          <p:cNvSpPr>
            <a:spLocks noGrp="1"/>
          </p:cNvSpPr>
          <p:nvPr>
            <p:ph type="pic" idx="5"/>
          </p:nvPr>
        </p:nvSpPr>
        <p:spPr>
          <a:xfrm>
            <a:off x="7315200" y="2608727"/>
            <a:ext cx="2438400" cy="212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4" name="Google Shape;684;p204"/>
          <p:cNvSpPr>
            <a:spLocks noGrp="1"/>
          </p:cNvSpPr>
          <p:nvPr>
            <p:ph type="pic" idx="6"/>
          </p:nvPr>
        </p:nvSpPr>
        <p:spPr>
          <a:xfrm>
            <a:off x="9753600" y="2608727"/>
            <a:ext cx="2438400" cy="212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5" name="Google Shape;685;p204"/>
          <p:cNvSpPr>
            <a:spLocks noGrp="1"/>
          </p:cNvSpPr>
          <p:nvPr>
            <p:ph type="pic" idx="7"/>
          </p:nvPr>
        </p:nvSpPr>
        <p:spPr>
          <a:xfrm>
            <a:off x="0" y="4733366"/>
            <a:ext cx="2438400" cy="212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6" name="Google Shape;686;p204"/>
          <p:cNvSpPr>
            <a:spLocks noGrp="1"/>
          </p:cNvSpPr>
          <p:nvPr>
            <p:ph type="pic" idx="8"/>
          </p:nvPr>
        </p:nvSpPr>
        <p:spPr>
          <a:xfrm>
            <a:off x="2438400" y="4733364"/>
            <a:ext cx="2438400" cy="212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7" name="Google Shape;687;p204"/>
          <p:cNvSpPr>
            <a:spLocks noGrp="1"/>
          </p:cNvSpPr>
          <p:nvPr>
            <p:ph type="pic" idx="9"/>
          </p:nvPr>
        </p:nvSpPr>
        <p:spPr>
          <a:xfrm>
            <a:off x="4876800" y="4733363"/>
            <a:ext cx="2438400" cy="212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8" name="Google Shape;688;p204"/>
          <p:cNvSpPr>
            <a:spLocks noGrp="1"/>
          </p:cNvSpPr>
          <p:nvPr>
            <p:ph type="pic" idx="13"/>
          </p:nvPr>
        </p:nvSpPr>
        <p:spPr>
          <a:xfrm>
            <a:off x="7315200" y="4733362"/>
            <a:ext cx="2438400" cy="212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9" name="Google Shape;689;p204"/>
          <p:cNvSpPr>
            <a:spLocks noGrp="1"/>
          </p:cNvSpPr>
          <p:nvPr>
            <p:ph type="pic" idx="14"/>
          </p:nvPr>
        </p:nvSpPr>
        <p:spPr>
          <a:xfrm>
            <a:off x="9753600" y="4733362"/>
            <a:ext cx="2438400" cy="2124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7_Custom Layout">
  <p:cSld name="147_Custom Layou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>
            <a:spLocks noGrp="1"/>
          </p:cNvSpPr>
          <p:nvPr>
            <p:ph type="pic" idx="2"/>
          </p:nvPr>
        </p:nvSpPr>
        <p:spPr>
          <a:xfrm>
            <a:off x="6209574" y="478565"/>
            <a:ext cx="5452217" cy="593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6_Custom Layout">
  <p:cSld name="136_Custom Layou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5"/>
          <p:cNvSpPr>
            <a:spLocks noGrp="1"/>
          </p:cNvSpPr>
          <p:nvPr>
            <p:ph type="pic" idx="2"/>
          </p:nvPr>
        </p:nvSpPr>
        <p:spPr>
          <a:xfrm>
            <a:off x="859176" y="673895"/>
            <a:ext cx="3112540" cy="3112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25"/>
          <p:cNvSpPr>
            <a:spLocks noGrp="1"/>
          </p:cNvSpPr>
          <p:nvPr>
            <p:ph type="pic" idx="3"/>
          </p:nvPr>
        </p:nvSpPr>
        <p:spPr>
          <a:xfrm>
            <a:off x="3023256" y="2911127"/>
            <a:ext cx="3112540" cy="3112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9_Title and Content">
  <p:cSld name="49_Title and Content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205"/>
          <p:cNvSpPr>
            <a:spLocks noGrp="1"/>
          </p:cNvSpPr>
          <p:nvPr>
            <p:ph type="pic" idx="2"/>
          </p:nvPr>
        </p:nvSpPr>
        <p:spPr>
          <a:xfrm>
            <a:off x="252887" y="2205318"/>
            <a:ext cx="1783080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2" name="Google Shape;692;p205"/>
          <p:cNvSpPr>
            <a:spLocks noGrp="1"/>
          </p:cNvSpPr>
          <p:nvPr>
            <p:ph type="pic" idx="3"/>
          </p:nvPr>
        </p:nvSpPr>
        <p:spPr>
          <a:xfrm>
            <a:off x="2243591" y="2194560"/>
            <a:ext cx="1783080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3" name="Google Shape;693;p205"/>
          <p:cNvSpPr>
            <a:spLocks noGrp="1"/>
          </p:cNvSpPr>
          <p:nvPr>
            <p:ph type="pic" idx="4"/>
          </p:nvPr>
        </p:nvSpPr>
        <p:spPr>
          <a:xfrm>
            <a:off x="4212779" y="2194560"/>
            <a:ext cx="1783080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4" name="Google Shape;694;p205"/>
          <p:cNvSpPr>
            <a:spLocks noGrp="1"/>
          </p:cNvSpPr>
          <p:nvPr>
            <p:ph type="pic" idx="5"/>
          </p:nvPr>
        </p:nvSpPr>
        <p:spPr>
          <a:xfrm>
            <a:off x="6180808" y="2194560"/>
            <a:ext cx="1783080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5" name="Google Shape;695;p205"/>
          <p:cNvSpPr>
            <a:spLocks noGrp="1"/>
          </p:cNvSpPr>
          <p:nvPr>
            <p:ph type="pic" idx="6"/>
          </p:nvPr>
        </p:nvSpPr>
        <p:spPr>
          <a:xfrm>
            <a:off x="251728" y="4147071"/>
            <a:ext cx="1783080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6" name="Google Shape;696;p205"/>
          <p:cNvSpPr>
            <a:spLocks noGrp="1"/>
          </p:cNvSpPr>
          <p:nvPr>
            <p:ph type="pic" idx="7"/>
          </p:nvPr>
        </p:nvSpPr>
        <p:spPr>
          <a:xfrm>
            <a:off x="2242432" y="4147071"/>
            <a:ext cx="1783080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7" name="Google Shape;697;p205"/>
          <p:cNvSpPr>
            <a:spLocks noGrp="1"/>
          </p:cNvSpPr>
          <p:nvPr>
            <p:ph type="pic" idx="8"/>
          </p:nvPr>
        </p:nvSpPr>
        <p:spPr>
          <a:xfrm>
            <a:off x="4211620" y="4147071"/>
            <a:ext cx="1783080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8" name="Google Shape;698;p205"/>
          <p:cNvSpPr>
            <a:spLocks noGrp="1"/>
          </p:cNvSpPr>
          <p:nvPr>
            <p:ph type="pic" idx="9"/>
          </p:nvPr>
        </p:nvSpPr>
        <p:spPr>
          <a:xfrm>
            <a:off x="6190407" y="4147071"/>
            <a:ext cx="1783080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9" name="Google Shape;699;p205"/>
          <p:cNvSpPr>
            <a:spLocks noGrp="1"/>
          </p:cNvSpPr>
          <p:nvPr>
            <p:ph type="pic" idx="13"/>
          </p:nvPr>
        </p:nvSpPr>
        <p:spPr>
          <a:xfrm>
            <a:off x="8148837" y="2194560"/>
            <a:ext cx="1783080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0" name="Google Shape;700;p205"/>
          <p:cNvSpPr>
            <a:spLocks noGrp="1"/>
          </p:cNvSpPr>
          <p:nvPr>
            <p:ph type="pic" idx="14"/>
          </p:nvPr>
        </p:nvSpPr>
        <p:spPr>
          <a:xfrm>
            <a:off x="8158436" y="4147071"/>
            <a:ext cx="1783080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1" name="Google Shape;701;p205"/>
          <p:cNvSpPr>
            <a:spLocks noGrp="1"/>
          </p:cNvSpPr>
          <p:nvPr>
            <p:ph type="pic" idx="15"/>
          </p:nvPr>
        </p:nvSpPr>
        <p:spPr>
          <a:xfrm>
            <a:off x="10116866" y="2193126"/>
            <a:ext cx="1783080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2" name="Google Shape;702;p205"/>
          <p:cNvSpPr>
            <a:spLocks noGrp="1"/>
          </p:cNvSpPr>
          <p:nvPr>
            <p:ph type="pic" idx="16"/>
          </p:nvPr>
        </p:nvSpPr>
        <p:spPr>
          <a:xfrm>
            <a:off x="10126465" y="4145637"/>
            <a:ext cx="1783080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_Title and Content">
  <p:cSld name="50_Title and Content"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206"/>
          <p:cNvSpPr>
            <a:spLocks noGrp="1"/>
          </p:cNvSpPr>
          <p:nvPr>
            <p:ph type="pic" idx="2"/>
          </p:nvPr>
        </p:nvSpPr>
        <p:spPr>
          <a:xfrm>
            <a:off x="-24384" y="1876134"/>
            <a:ext cx="2029968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5" name="Google Shape;705;p206"/>
          <p:cNvSpPr>
            <a:spLocks noGrp="1"/>
          </p:cNvSpPr>
          <p:nvPr>
            <p:ph type="pic" idx="3"/>
          </p:nvPr>
        </p:nvSpPr>
        <p:spPr>
          <a:xfrm>
            <a:off x="2016617" y="1865376"/>
            <a:ext cx="2029968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6" name="Google Shape;706;p206"/>
          <p:cNvSpPr>
            <a:spLocks noGrp="1"/>
          </p:cNvSpPr>
          <p:nvPr>
            <p:ph type="pic" idx="4"/>
          </p:nvPr>
        </p:nvSpPr>
        <p:spPr>
          <a:xfrm>
            <a:off x="4054283" y="1865376"/>
            <a:ext cx="2029968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7" name="Google Shape;707;p206"/>
          <p:cNvSpPr>
            <a:spLocks noGrp="1"/>
          </p:cNvSpPr>
          <p:nvPr>
            <p:ph type="pic" idx="5"/>
          </p:nvPr>
        </p:nvSpPr>
        <p:spPr>
          <a:xfrm>
            <a:off x="6095464" y="1865376"/>
            <a:ext cx="2029968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8" name="Google Shape;708;p206"/>
          <p:cNvSpPr>
            <a:spLocks noGrp="1"/>
          </p:cNvSpPr>
          <p:nvPr>
            <p:ph type="pic" idx="6"/>
          </p:nvPr>
        </p:nvSpPr>
        <p:spPr>
          <a:xfrm>
            <a:off x="-25543" y="3903231"/>
            <a:ext cx="2029968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9" name="Google Shape;709;p206"/>
          <p:cNvSpPr>
            <a:spLocks noGrp="1"/>
          </p:cNvSpPr>
          <p:nvPr>
            <p:ph type="pic" idx="7"/>
          </p:nvPr>
        </p:nvSpPr>
        <p:spPr>
          <a:xfrm>
            <a:off x="2015458" y="3903231"/>
            <a:ext cx="2029968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0" name="Google Shape;710;p206"/>
          <p:cNvSpPr>
            <a:spLocks noGrp="1"/>
          </p:cNvSpPr>
          <p:nvPr>
            <p:ph type="pic" idx="8"/>
          </p:nvPr>
        </p:nvSpPr>
        <p:spPr>
          <a:xfrm>
            <a:off x="4053124" y="3903231"/>
            <a:ext cx="2029968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1" name="Google Shape;711;p206"/>
          <p:cNvSpPr>
            <a:spLocks noGrp="1"/>
          </p:cNvSpPr>
          <p:nvPr>
            <p:ph type="pic" idx="9"/>
          </p:nvPr>
        </p:nvSpPr>
        <p:spPr>
          <a:xfrm>
            <a:off x="6105063" y="3903231"/>
            <a:ext cx="2029968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2" name="Google Shape;712;p206"/>
          <p:cNvSpPr>
            <a:spLocks noGrp="1"/>
          </p:cNvSpPr>
          <p:nvPr>
            <p:ph type="pic" idx="13"/>
          </p:nvPr>
        </p:nvSpPr>
        <p:spPr>
          <a:xfrm>
            <a:off x="8124453" y="1865376"/>
            <a:ext cx="2029968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3" name="Google Shape;713;p206"/>
          <p:cNvSpPr>
            <a:spLocks noGrp="1"/>
          </p:cNvSpPr>
          <p:nvPr>
            <p:ph type="pic" idx="14"/>
          </p:nvPr>
        </p:nvSpPr>
        <p:spPr>
          <a:xfrm>
            <a:off x="8134052" y="3903231"/>
            <a:ext cx="2029968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4" name="Google Shape;714;p206"/>
          <p:cNvSpPr>
            <a:spLocks noGrp="1"/>
          </p:cNvSpPr>
          <p:nvPr>
            <p:ph type="pic" idx="15"/>
          </p:nvPr>
        </p:nvSpPr>
        <p:spPr>
          <a:xfrm>
            <a:off x="10150849" y="1863942"/>
            <a:ext cx="2029968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5" name="Google Shape;715;p206"/>
          <p:cNvSpPr>
            <a:spLocks noGrp="1"/>
          </p:cNvSpPr>
          <p:nvPr>
            <p:ph type="pic" idx="16"/>
          </p:nvPr>
        </p:nvSpPr>
        <p:spPr>
          <a:xfrm>
            <a:off x="10150849" y="3901797"/>
            <a:ext cx="2029968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Custom Layout">
  <p:cSld name="35_Custom Layout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07"/>
          <p:cNvSpPr>
            <a:spLocks noGrp="1"/>
          </p:cNvSpPr>
          <p:nvPr>
            <p:ph type="pic" idx="2"/>
          </p:nvPr>
        </p:nvSpPr>
        <p:spPr>
          <a:xfrm>
            <a:off x="-43407" y="2103050"/>
            <a:ext cx="1755648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8" name="Google Shape;718;p207"/>
          <p:cNvSpPr>
            <a:spLocks noGrp="1"/>
          </p:cNvSpPr>
          <p:nvPr>
            <p:ph type="pic" idx="3"/>
          </p:nvPr>
        </p:nvSpPr>
        <p:spPr>
          <a:xfrm>
            <a:off x="1712241" y="2103050"/>
            <a:ext cx="1755648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9" name="Google Shape;719;p207"/>
          <p:cNvSpPr>
            <a:spLocks noGrp="1"/>
          </p:cNvSpPr>
          <p:nvPr>
            <p:ph type="pic" idx="4"/>
          </p:nvPr>
        </p:nvSpPr>
        <p:spPr>
          <a:xfrm>
            <a:off x="3467889" y="2103050"/>
            <a:ext cx="1755648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0" name="Google Shape;720;p207"/>
          <p:cNvSpPr>
            <a:spLocks noGrp="1"/>
          </p:cNvSpPr>
          <p:nvPr>
            <p:ph type="pic" idx="5"/>
          </p:nvPr>
        </p:nvSpPr>
        <p:spPr>
          <a:xfrm>
            <a:off x="5223537" y="2103050"/>
            <a:ext cx="1755648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1" name="Google Shape;721;p207"/>
          <p:cNvSpPr>
            <a:spLocks noGrp="1"/>
          </p:cNvSpPr>
          <p:nvPr>
            <p:ph type="pic" idx="6"/>
          </p:nvPr>
        </p:nvSpPr>
        <p:spPr>
          <a:xfrm>
            <a:off x="6979185" y="2103050"/>
            <a:ext cx="1755648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2" name="Google Shape;722;p207"/>
          <p:cNvSpPr>
            <a:spLocks noGrp="1"/>
          </p:cNvSpPr>
          <p:nvPr>
            <p:ph type="pic" idx="7"/>
          </p:nvPr>
        </p:nvSpPr>
        <p:spPr>
          <a:xfrm>
            <a:off x="8734833" y="2103050"/>
            <a:ext cx="1755648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3" name="Google Shape;723;p207"/>
          <p:cNvSpPr>
            <a:spLocks noGrp="1"/>
          </p:cNvSpPr>
          <p:nvPr>
            <p:ph type="pic" idx="8"/>
          </p:nvPr>
        </p:nvSpPr>
        <p:spPr>
          <a:xfrm>
            <a:off x="10490481" y="2103050"/>
            <a:ext cx="1755648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4" name="Google Shape;724;p207"/>
          <p:cNvSpPr>
            <a:spLocks noGrp="1"/>
          </p:cNvSpPr>
          <p:nvPr>
            <p:ph type="pic" idx="9"/>
          </p:nvPr>
        </p:nvSpPr>
        <p:spPr>
          <a:xfrm>
            <a:off x="-43407" y="3858698"/>
            <a:ext cx="1755648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5" name="Google Shape;725;p207"/>
          <p:cNvSpPr>
            <a:spLocks noGrp="1"/>
          </p:cNvSpPr>
          <p:nvPr>
            <p:ph type="pic" idx="13"/>
          </p:nvPr>
        </p:nvSpPr>
        <p:spPr>
          <a:xfrm>
            <a:off x="1712241" y="3858698"/>
            <a:ext cx="1755648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6" name="Google Shape;726;p207"/>
          <p:cNvSpPr>
            <a:spLocks noGrp="1"/>
          </p:cNvSpPr>
          <p:nvPr>
            <p:ph type="pic" idx="14"/>
          </p:nvPr>
        </p:nvSpPr>
        <p:spPr>
          <a:xfrm>
            <a:off x="3467889" y="3858698"/>
            <a:ext cx="1755648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7" name="Google Shape;727;p207"/>
          <p:cNvSpPr>
            <a:spLocks noGrp="1"/>
          </p:cNvSpPr>
          <p:nvPr>
            <p:ph type="pic" idx="15"/>
          </p:nvPr>
        </p:nvSpPr>
        <p:spPr>
          <a:xfrm>
            <a:off x="5223537" y="3858698"/>
            <a:ext cx="1755648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8" name="Google Shape;728;p207"/>
          <p:cNvSpPr>
            <a:spLocks noGrp="1"/>
          </p:cNvSpPr>
          <p:nvPr>
            <p:ph type="pic" idx="16"/>
          </p:nvPr>
        </p:nvSpPr>
        <p:spPr>
          <a:xfrm>
            <a:off x="6979185" y="3858698"/>
            <a:ext cx="1755648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9" name="Google Shape;729;p207"/>
          <p:cNvSpPr>
            <a:spLocks noGrp="1"/>
          </p:cNvSpPr>
          <p:nvPr>
            <p:ph type="pic" idx="17"/>
          </p:nvPr>
        </p:nvSpPr>
        <p:spPr>
          <a:xfrm>
            <a:off x="8734833" y="3858698"/>
            <a:ext cx="1755648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0" name="Google Shape;730;p207"/>
          <p:cNvSpPr>
            <a:spLocks noGrp="1"/>
          </p:cNvSpPr>
          <p:nvPr>
            <p:ph type="pic" idx="18"/>
          </p:nvPr>
        </p:nvSpPr>
        <p:spPr>
          <a:xfrm>
            <a:off x="10490481" y="3858698"/>
            <a:ext cx="1755648" cy="175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1_Title and Content">
  <p:cSld name="41_Title and Content"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208"/>
          <p:cNvSpPr>
            <a:spLocks noGrp="1"/>
          </p:cNvSpPr>
          <p:nvPr>
            <p:ph type="pic" idx="2"/>
          </p:nvPr>
        </p:nvSpPr>
        <p:spPr>
          <a:xfrm>
            <a:off x="3067565" y="1009403"/>
            <a:ext cx="3017520" cy="242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3" name="Google Shape;733;p208"/>
          <p:cNvSpPr>
            <a:spLocks noGrp="1"/>
          </p:cNvSpPr>
          <p:nvPr>
            <p:ph type="pic" idx="3"/>
          </p:nvPr>
        </p:nvSpPr>
        <p:spPr>
          <a:xfrm>
            <a:off x="6119782" y="1009403"/>
            <a:ext cx="3017520" cy="242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4" name="Google Shape;734;p208"/>
          <p:cNvSpPr>
            <a:spLocks noGrp="1"/>
          </p:cNvSpPr>
          <p:nvPr>
            <p:ph type="pic" idx="4"/>
          </p:nvPr>
        </p:nvSpPr>
        <p:spPr>
          <a:xfrm>
            <a:off x="9174480" y="1009403"/>
            <a:ext cx="3017520" cy="242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5" name="Google Shape;735;p208"/>
          <p:cNvSpPr>
            <a:spLocks noGrp="1"/>
          </p:cNvSpPr>
          <p:nvPr>
            <p:ph type="pic" idx="5"/>
          </p:nvPr>
        </p:nvSpPr>
        <p:spPr>
          <a:xfrm>
            <a:off x="3066406" y="3409096"/>
            <a:ext cx="3017520" cy="242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6" name="Google Shape;736;p208"/>
          <p:cNvSpPr>
            <a:spLocks noGrp="1"/>
          </p:cNvSpPr>
          <p:nvPr>
            <p:ph type="pic" idx="6"/>
          </p:nvPr>
        </p:nvSpPr>
        <p:spPr>
          <a:xfrm>
            <a:off x="6118623" y="3409096"/>
            <a:ext cx="3017520" cy="242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7" name="Google Shape;737;p208"/>
          <p:cNvSpPr>
            <a:spLocks noGrp="1"/>
          </p:cNvSpPr>
          <p:nvPr>
            <p:ph type="pic" idx="7"/>
          </p:nvPr>
        </p:nvSpPr>
        <p:spPr>
          <a:xfrm>
            <a:off x="9174351" y="3409096"/>
            <a:ext cx="3017520" cy="242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8" name="Google Shape;738;p208"/>
          <p:cNvSpPr>
            <a:spLocks noGrp="1"/>
          </p:cNvSpPr>
          <p:nvPr>
            <p:ph type="pic" idx="8"/>
          </p:nvPr>
        </p:nvSpPr>
        <p:spPr>
          <a:xfrm>
            <a:off x="1159" y="1009403"/>
            <a:ext cx="3017520" cy="242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9" name="Google Shape;739;p208"/>
          <p:cNvSpPr>
            <a:spLocks noGrp="1"/>
          </p:cNvSpPr>
          <p:nvPr>
            <p:ph type="pic" idx="9"/>
          </p:nvPr>
        </p:nvSpPr>
        <p:spPr>
          <a:xfrm>
            <a:off x="0" y="3409096"/>
            <a:ext cx="3017520" cy="242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Title and Content">
  <p:cSld name="35_Title and Content"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09"/>
          <p:cNvSpPr>
            <a:spLocks noGrp="1"/>
          </p:cNvSpPr>
          <p:nvPr>
            <p:ph type="pic" idx="2"/>
          </p:nvPr>
        </p:nvSpPr>
        <p:spPr>
          <a:xfrm>
            <a:off x="-10225" y="-8699"/>
            <a:ext cx="3044952" cy="341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2" name="Google Shape;742;p209"/>
          <p:cNvSpPr>
            <a:spLocks noGrp="1"/>
          </p:cNvSpPr>
          <p:nvPr>
            <p:ph type="pic" idx="3"/>
          </p:nvPr>
        </p:nvSpPr>
        <p:spPr>
          <a:xfrm>
            <a:off x="3046515" y="-8699"/>
            <a:ext cx="3044952" cy="341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3" name="Google Shape;743;p209"/>
          <p:cNvSpPr>
            <a:spLocks noGrp="1"/>
          </p:cNvSpPr>
          <p:nvPr>
            <p:ph type="pic" idx="4"/>
          </p:nvPr>
        </p:nvSpPr>
        <p:spPr>
          <a:xfrm>
            <a:off x="6089903" y="-8699"/>
            <a:ext cx="3044952" cy="341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4" name="Google Shape;744;p209"/>
          <p:cNvSpPr>
            <a:spLocks noGrp="1"/>
          </p:cNvSpPr>
          <p:nvPr>
            <p:ph type="pic" idx="5"/>
          </p:nvPr>
        </p:nvSpPr>
        <p:spPr>
          <a:xfrm>
            <a:off x="9135756" y="-8699"/>
            <a:ext cx="3044952" cy="341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5" name="Google Shape;745;p209"/>
          <p:cNvSpPr>
            <a:spLocks noGrp="1"/>
          </p:cNvSpPr>
          <p:nvPr>
            <p:ph type="pic" idx="6"/>
          </p:nvPr>
        </p:nvSpPr>
        <p:spPr>
          <a:xfrm>
            <a:off x="-10354" y="3416492"/>
            <a:ext cx="3044952" cy="3441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6" name="Google Shape;746;p209"/>
          <p:cNvSpPr>
            <a:spLocks noGrp="1"/>
          </p:cNvSpPr>
          <p:nvPr>
            <p:ph type="pic" idx="7"/>
          </p:nvPr>
        </p:nvSpPr>
        <p:spPr>
          <a:xfrm>
            <a:off x="3045356" y="3416492"/>
            <a:ext cx="3044952" cy="3441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7" name="Google Shape;747;p209"/>
          <p:cNvSpPr>
            <a:spLocks noGrp="1"/>
          </p:cNvSpPr>
          <p:nvPr>
            <p:ph type="pic" idx="8"/>
          </p:nvPr>
        </p:nvSpPr>
        <p:spPr>
          <a:xfrm>
            <a:off x="6088744" y="3416492"/>
            <a:ext cx="3044952" cy="3441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8" name="Google Shape;748;p209"/>
          <p:cNvSpPr>
            <a:spLocks noGrp="1"/>
          </p:cNvSpPr>
          <p:nvPr>
            <p:ph type="pic" idx="9"/>
          </p:nvPr>
        </p:nvSpPr>
        <p:spPr>
          <a:xfrm>
            <a:off x="9135627" y="3416492"/>
            <a:ext cx="3044952" cy="3441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Title and Content">
  <p:cSld name="37_Title and Content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210"/>
          <p:cNvSpPr>
            <a:spLocks noGrp="1"/>
          </p:cNvSpPr>
          <p:nvPr>
            <p:ph type="pic" idx="2"/>
          </p:nvPr>
        </p:nvSpPr>
        <p:spPr>
          <a:xfrm>
            <a:off x="17461" y="0"/>
            <a:ext cx="244144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1" name="Google Shape;751;p210"/>
          <p:cNvSpPr>
            <a:spLocks noGrp="1"/>
          </p:cNvSpPr>
          <p:nvPr>
            <p:ph type="pic" idx="3"/>
          </p:nvPr>
        </p:nvSpPr>
        <p:spPr>
          <a:xfrm>
            <a:off x="2455558" y="-10758"/>
            <a:ext cx="244144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2" name="Google Shape;752;p210"/>
          <p:cNvSpPr>
            <a:spLocks noGrp="1"/>
          </p:cNvSpPr>
          <p:nvPr>
            <p:ph type="pic" idx="4"/>
          </p:nvPr>
        </p:nvSpPr>
        <p:spPr>
          <a:xfrm>
            <a:off x="4882897" y="-10758"/>
            <a:ext cx="244144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3" name="Google Shape;753;p210"/>
          <p:cNvSpPr>
            <a:spLocks noGrp="1"/>
          </p:cNvSpPr>
          <p:nvPr>
            <p:ph type="pic" idx="5"/>
          </p:nvPr>
        </p:nvSpPr>
        <p:spPr>
          <a:xfrm>
            <a:off x="7322111" y="-10758"/>
            <a:ext cx="244144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4" name="Google Shape;754;p210"/>
          <p:cNvSpPr>
            <a:spLocks noGrp="1"/>
          </p:cNvSpPr>
          <p:nvPr>
            <p:ph type="pic" idx="6"/>
          </p:nvPr>
        </p:nvSpPr>
        <p:spPr>
          <a:xfrm>
            <a:off x="17461" y="3439758"/>
            <a:ext cx="244144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5" name="Google Shape;755;p210"/>
          <p:cNvSpPr>
            <a:spLocks noGrp="1"/>
          </p:cNvSpPr>
          <p:nvPr>
            <p:ph type="pic" idx="7"/>
          </p:nvPr>
        </p:nvSpPr>
        <p:spPr>
          <a:xfrm>
            <a:off x="2455558" y="3439758"/>
            <a:ext cx="244144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6" name="Google Shape;756;p210"/>
          <p:cNvSpPr>
            <a:spLocks noGrp="1"/>
          </p:cNvSpPr>
          <p:nvPr>
            <p:ph type="pic" idx="8"/>
          </p:nvPr>
        </p:nvSpPr>
        <p:spPr>
          <a:xfrm>
            <a:off x="4882897" y="3439758"/>
            <a:ext cx="244144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7" name="Google Shape;757;p210"/>
          <p:cNvSpPr>
            <a:spLocks noGrp="1"/>
          </p:cNvSpPr>
          <p:nvPr>
            <p:ph type="pic" idx="9"/>
          </p:nvPr>
        </p:nvSpPr>
        <p:spPr>
          <a:xfrm>
            <a:off x="7322111" y="3439758"/>
            <a:ext cx="244144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8" name="Google Shape;758;p210"/>
          <p:cNvSpPr>
            <a:spLocks noGrp="1"/>
          </p:cNvSpPr>
          <p:nvPr>
            <p:ph type="pic" idx="13"/>
          </p:nvPr>
        </p:nvSpPr>
        <p:spPr>
          <a:xfrm>
            <a:off x="9761325" y="-10758"/>
            <a:ext cx="244144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9" name="Google Shape;759;p210"/>
          <p:cNvSpPr>
            <a:spLocks noGrp="1"/>
          </p:cNvSpPr>
          <p:nvPr>
            <p:ph type="pic" idx="14"/>
          </p:nvPr>
        </p:nvSpPr>
        <p:spPr>
          <a:xfrm>
            <a:off x="9761325" y="3439758"/>
            <a:ext cx="244144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8_Title and Content">
  <p:cSld name="48_Title and Content"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211"/>
          <p:cNvSpPr>
            <a:spLocks noGrp="1"/>
          </p:cNvSpPr>
          <p:nvPr>
            <p:ph type="pic" idx="2"/>
          </p:nvPr>
        </p:nvSpPr>
        <p:spPr>
          <a:xfrm>
            <a:off x="63085" y="47500"/>
            <a:ext cx="2359152" cy="221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762" name="Google Shape;762;p211"/>
          <p:cNvSpPr>
            <a:spLocks noGrp="1"/>
          </p:cNvSpPr>
          <p:nvPr>
            <p:ph type="pic" idx="3"/>
          </p:nvPr>
        </p:nvSpPr>
        <p:spPr>
          <a:xfrm>
            <a:off x="2482299" y="47500"/>
            <a:ext cx="2359152" cy="221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763" name="Google Shape;763;p211"/>
          <p:cNvSpPr>
            <a:spLocks noGrp="1"/>
          </p:cNvSpPr>
          <p:nvPr>
            <p:ph type="pic" idx="4"/>
          </p:nvPr>
        </p:nvSpPr>
        <p:spPr>
          <a:xfrm>
            <a:off x="4915980" y="47500"/>
            <a:ext cx="2359152" cy="221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764" name="Google Shape;764;p211"/>
          <p:cNvSpPr>
            <a:spLocks noGrp="1"/>
          </p:cNvSpPr>
          <p:nvPr>
            <p:ph type="pic" idx="5"/>
          </p:nvPr>
        </p:nvSpPr>
        <p:spPr>
          <a:xfrm>
            <a:off x="7345577" y="47500"/>
            <a:ext cx="2359152" cy="221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765" name="Google Shape;765;p211"/>
          <p:cNvSpPr>
            <a:spLocks noGrp="1"/>
          </p:cNvSpPr>
          <p:nvPr>
            <p:ph type="pic" idx="6"/>
          </p:nvPr>
        </p:nvSpPr>
        <p:spPr>
          <a:xfrm>
            <a:off x="9775174" y="47500"/>
            <a:ext cx="2359152" cy="221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766" name="Google Shape;766;p211"/>
          <p:cNvSpPr>
            <a:spLocks noGrp="1"/>
          </p:cNvSpPr>
          <p:nvPr>
            <p:ph type="pic" idx="7"/>
          </p:nvPr>
        </p:nvSpPr>
        <p:spPr>
          <a:xfrm>
            <a:off x="63085" y="2314261"/>
            <a:ext cx="2359152" cy="221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767" name="Google Shape;767;p211"/>
          <p:cNvSpPr>
            <a:spLocks noGrp="1"/>
          </p:cNvSpPr>
          <p:nvPr>
            <p:ph type="pic" idx="8"/>
          </p:nvPr>
        </p:nvSpPr>
        <p:spPr>
          <a:xfrm>
            <a:off x="2482299" y="2314261"/>
            <a:ext cx="2359152" cy="221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768" name="Google Shape;768;p211"/>
          <p:cNvSpPr>
            <a:spLocks noGrp="1"/>
          </p:cNvSpPr>
          <p:nvPr>
            <p:ph type="pic" idx="9"/>
          </p:nvPr>
        </p:nvSpPr>
        <p:spPr>
          <a:xfrm>
            <a:off x="4915980" y="2314261"/>
            <a:ext cx="2359152" cy="221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769" name="Google Shape;769;p211"/>
          <p:cNvSpPr>
            <a:spLocks noGrp="1"/>
          </p:cNvSpPr>
          <p:nvPr>
            <p:ph type="pic" idx="13"/>
          </p:nvPr>
        </p:nvSpPr>
        <p:spPr>
          <a:xfrm>
            <a:off x="7345577" y="2314261"/>
            <a:ext cx="2359152" cy="221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770" name="Google Shape;770;p211"/>
          <p:cNvSpPr>
            <a:spLocks noGrp="1"/>
          </p:cNvSpPr>
          <p:nvPr>
            <p:ph type="pic" idx="14"/>
          </p:nvPr>
        </p:nvSpPr>
        <p:spPr>
          <a:xfrm>
            <a:off x="9775174" y="2314261"/>
            <a:ext cx="2359152" cy="221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771" name="Google Shape;771;p211"/>
          <p:cNvSpPr>
            <a:spLocks noGrp="1"/>
          </p:cNvSpPr>
          <p:nvPr>
            <p:ph type="pic" idx="15"/>
          </p:nvPr>
        </p:nvSpPr>
        <p:spPr>
          <a:xfrm>
            <a:off x="63085" y="4592897"/>
            <a:ext cx="2359152" cy="221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772" name="Google Shape;772;p211"/>
          <p:cNvSpPr>
            <a:spLocks noGrp="1"/>
          </p:cNvSpPr>
          <p:nvPr>
            <p:ph type="pic" idx="16"/>
          </p:nvPr>
        </p:nvSpPr>
        <p:spPr>
          <a:xfrm>
            <a:off x="2482299" y="4592897"/>
            <a:ext cx="2359152" cy="221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773" name="Google Shape;773;p211"/>
          <p:cNvSpPr>
            <a:spLocks noGrp="1"/>
          </p:cNvSpPr>
          <p:nvPr>
            <p:ph type="pic" idx="17"/>
          </p:nvPr>
        </p:nvSpPr>
        <p:spPr>
          <a:xfrm>
            <a:off x="4915980" y="4592897"/>
            <a:ext cx="2359152" cy="221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774" name="Google Shape;774;p211"/>
          <p:cNvSpPr>
            <a:spLocks noGrp="1"/>
          </p:cNvSpPr>
          <p:nvPr>
            <p:ph type="pic" idx="18"/>
          </p:nvPr>
        </p:nvSpPr>
        <p:spPr>
          <a:xfrm>
            <a:off x="7345577" y="4592897"/>
            <a:ext cx="2359152" cy="221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775" name="Google Shape;775;p211"/>
          <p:cNvSpPr>
            <a:spLocks noGrp="1"/>
          </p:cNvSpPr>
          <p:nvPr>
            <p:ph type="pic" idx="19"/>
          </p:nvPr>
        </p:nvSpPr>
        <p:spPr>
          <a:xfrm>
            <a:off x="9775174" y="4592897"/>
            <a:ext cx="2359152" cy="2212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0_Title and Content">
  <p:cSld name="40_Title and Content"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212"/>
          <p:cNvSpPr>
            <a:spLocks noGrp="1"/>
          </p:cNvSpPr>
          <p:nvPr>
            <p:ph type="pic" idx="2"/>
          </p:nvPr>
        </p:nvSpPr>
        <p:spPr>
          <a:xfrm>
            <a:off x="-10274" y="0"/>
            <a:ext cx="2432304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8" name="Google Shape;778;p212"/>
          <p:cNvSpPr>
            <a:spLocks noGrp="1"/>
          </p:cNvSpPr>
          <p:nvPr>
            <p:ph type="pic" idx="3"/>
          </p:nvPr>
        </p:nvSpPr>
        <p:spPr>
          <a:xfrm>
            <a:off x="2428709" y="0"/>
            <a:ext cx="242316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9" name="Google Shape;779;p212"/>
          <p:cNvSpPr>
            <a:spLocks noGrp="1"/>
          </p:cNvSpPr>
          <p:nvPr>
            <p:ph type="pic" idx="4"/>
          </p:nvPr>
        </p:nvSpPr>
        <p:spPr>
          <a:xfrm>
            <a:off x="4851869" y="0"/>
            <a:ext cx="242316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0" name="Google Shape;780;p212"/>
          <p:cNvSpPr>
            <a:spLocks noGrp="1"/>
          </p:cNvSpPr>
          <p:nvPr>
            <p:ph type="pic" idx="5"/>
          </p:nvPr>
        </p:nvSpPr>
        <p:spPr>
          <a:xfrm>
            <a:off x="7275054" y="0"/>
            <a:ext cx="242316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1" name="Google Shape;781;p212"/>
          <p:cNvSpPr>
            <a:spLocks noGrp="1"/>
          </p:cNvSpPr>
          <p:nvPr>
            <p:ph type="pic" idx="6"/>
          </p:nvPr>
        </p:nvSpPr>
        <p:spPr>
          <a:xfrm>
            <a:off x="-10274" y="2286000"/>
            <a:ext cx="2432304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2" name="Google Shape;782;p212"/>
          <p:cNvSpPr>
            <a:spLocks noGrp="1"/>
          </p:cNvSpPr>
          <p:nvPr>
            <p:ph type="pic" idx="7"/>
          </p:nvPr>
        </p:nvSpPr>
        <p:spPr>
          <a:xfrm>
            <a:off x="2428709" y="2286000"/>
            <a:ext cx="242316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3" name="Google Shape;783;p212"/>
          <p:cNvSpPr>
            <a:spLocks noGrp="1"/>
          </p:cNvSpPr>
          <p:nvPr>
            <p:ph type="pic" idx="8"/>
          </p:nvPr>
        </p:nvSpPr>
        <p:spPr>
          <a:xfrm>
            <a:off x="4851869" y="2286000"/>
            <a:ext cx="242316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4" name="Google Shape;784;p212"/>
          <p:cNvSpPr>
            <a:spLocks noGrp="1"/>
          </p:cNvSpPr>
          <p:nvPr>
            <p:ph type="pic" idx="9"/>
          </p:nvPr>
        </p:nvSpPr>
        <p:spPr>
          <a:xfrm>
            <a:off x="7275054" y="2286000"/>
            <a:ext cx="242316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5" name="Google Shape;785;p212"/>
          <p:cNvSpPr>
            <a:spLocks noGrp="1"/>
          </p:cNvSpPr>
          <p:nvPr>
            <p:ph type="pic" idx="13"/>
          </p:nvPr>
        </p:nvSpPr>
        <p:spPr>
          <a:xfrm>
            <a:off x="9696716" y="0"/>
            <a:ext cx="2495284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6" name="Google Shape;786;p212"/>
          <p:cNvSpPr>
            <a:spLocks noGrp="1"/>
          </p:cNvSpPr>
          <p:nvPr>
            <p:ph type="pic" idx="14"/>
          </p:nvPr>
        </p:nvSpPr>
        <p:spPr>
          <a:xfrm>
            <a:off x="9696716" y="2286000"/>
            <a:ext cx="2495284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7" name="Google Shape;787;p212"/>
          <p:cNvSpPr>
            <a:spLocks noGrp="1"/>
          </p:cNvSpPr>
          <p:nvPr>
            <p:ph type="pic" idx="15"/>
          </p:nvPr>
        </p:nvSpPr>
        <p:spPr>
          <a:xfrm>
            <a:off x="-10274" y="4572000"/>
            <a:ext cx="2432304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8" name="Google Shape;788;p212"/>
          <p:cNvSpPr>
            <a:spLocks noGrp="1"/>
          </p:cNvSpPr>
          <p:nvPr>
            <p:ph type="pic" idx="16"/>
          </p:nvPr>
        </p:nvSpPr>
        <p:spPr>
          <a:xfrm>
            <a:off x="2428709" y="4572000"/>
            <a:ext cx="242316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9" name="Google Shape;789;p212"/>
          <p:cNvSpPr>
            <a:spLocks noGrp="1"/>
          </p:cNvSpPr>
          <p:nvPr>
            <p:ph type="pic" idx="17"/>
          </p:nvPr>
        </p:nvSpPr>
        <p:spPr>
          <a:xfrm>
            <a:off x="4851869" y="4572000"/>
            <a:ext cx="242316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0" name="Google Shape;790;p212"/>
          <p:cNvSpPr>
            <a:spLocks noGrp="1"/>
          </p:cNvSpPr>
          <p:nvPr>
            <p:ph type="pic" idx="18"/>
          </p:nvPr>
        </p:nvSpPr>
        <p:spPr>
          <a:xfrm>
            <a:off x="7275054" y="4572000"/>
            <a:ext cx="242316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1" name="Google Shape;791;p212"/>
          <p:cNvSpPr>
            <a:spLocks noGrp="1"/>
          </p:cNvSpPr>
          <p:nvPr>
            <p:ph type="pic" idx="19"/>
          </p:nvPr>
        </p:nvSpPr>
        <p:spPr>
          <a:xfrm>
            <a:off x="9696716" y="4572000"/>
            <a:ext cx="2495284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1_Custom Layout">
  <p:cSld name="291_Custom Layout"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213"/>
          <p:cNvSpPr>
            <a:spLocks noGrp="1"/>
          </p:cNvSpPr>
          <p:nvPr>
            <p:ph type="pic" idx="2"/>
          </p:nvPr>
        </p:nvSpPr>
        <p:spPr>
          <a:xfrm>
            <a:off x="1360185" y="747656"/>
            <a:ext cx="2634508" cy="26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4" name="Google Shape;794;p213"/>
          <p:cNvSpPr>
            <a:spLocks noGrp="1"/>
          </p:cNvSpPr>
          <p:nvPr>
            <p:ph type="pic" idx="3"/>
          </p:nvPr>
        </p:nvSpPr>
        <p:spPr>
          <a:xfrm>
            <a:off x="4080556" y="747655"/>
            <a:ext cx="2634508" cy="26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5" name="Google Shape;795;p213"/>
          <p:cNvSpPr>
            <a:spLocks noGrp="1"/>
          </p:cNvSpPr>
          <p:nvPr>
            <p:ph type="pic" idx="4"/>
          </p:nvPr>
        </p:nvSpPr>
        <p:spPr>
          <a:xfrm>
            <a:off x="6800926" y="747655"/>
            <a:ext cx="2634508" cy="26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6" name="Google Shape;796;p213"/>
          <p:cNvSpPr>
            <a:spLocks noGrp="1"/>
          </p:cNvSpPr>
          <p:nvPr>
            <p:ph type="pic" idx="5"/>
          </p:nvPr>
        </p:nvSpPr>
        <p:spPr>
          <a:xfrm>
            <a:off x="2720371" y="2111747"/>
            <a:ext cx="2634508" cy="2524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7" name="Google Shape;797;p213"/>
          <p:cNvSpPr>
            <a:spLocks noGrp="1"/>
          </p:cNvSpPr>
          <p:nvPr>
            <p:ph type="pic" idx="6"/>
          </p:nvPr>
        </p:nvSpPr>
        <p:spPr>
          <a:xfrm>
            <a:off x="5440741" y="2111747"/>
            <a:ext cx="2634508" cy="26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8" name="Google Shape;798;p213"/>
          <p:cNvSpPr>
            <a:spLocks noGrp="1"/>
          </p:cNvSpPr>
          <p:nvPr>
            <p:ph type="pic" idx="7"/>
          </p:nvPr>
        </p:nvSpPr>
        <p:spPr>
          <a:xfrm>
            <a:off x="8174768" y="2111747"/>
            <a:ext cx="2634508" cy="26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9" name="Google Shape;799;p213"/>
          <p:cNvSpPr>
            <a:spLocks noGrp="1"/>
          </p:cNvSpPr>
          <p:nvPr>
            <p:ph type="pic" idx="8"/>
          </p:nvPr>
        </p:nvSpPr>
        <p:spPr>
          <a:xfrm>
            <a:off x="1353357" y="3475837"/>
            <a:ext cx="2634508" cy="26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0" name="Google Shape;800;p213"/>
          <p:cNvSpPr>
            <a:spLocks noGrp="1"/>
          </p:cNvSpPr>
          <p:nvPr>
            <p:ph type="pic" idx="9"/>
          </p:nvPr>
        </p:nvSpPr>
        <p:spPr>
          <a:xfrm>
            <a:off x="4080556" y="3475837"/>
            <a:ext cx="2634508" cy="26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1" name="Google Shape;801;p213"/>
          <p:cNvSpPr>
            <a:spLocks noGrp="1"/>
          </p:cNvSpPr>
          <p:nvPr>
            <p:ph type="pic" idx="13"/>
          </p:nvPr>
        </p:nvSpPr>
        <p:spPr>
          <a:xfrm>
            <a:off x="6800926" y="3475837"/>
            <a:ext cx="2634508" cy="26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2" name="Google Shape;802;p213"/>
          <p:cNvSpPr>
            <a:spLocks noGrp="1"/>
          </p:cNvSpPr>
          <p:nvPr>
            <p:ph type="pic" idx="14"/>
          </p:nvPr>
        </p:nvSpPr>
        <p:spPr>
          <a:xfrm>
            <a:off x="9534953" y="3475837"/>
            <a:ext cx="2634508" cy="26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214"/>
          <p:cNvSpPr>
            <a:spLocks noGrp="1"/>
          </p:cNvSpPr>
          <p:nvPr>
            <p:ph type="pic" idx="2"/>
          </p:nvPr>
        </p:nvSpPr>
        <p:spPr>
          <a:xfrm>
            <a:off x="942553" y="1938866"/>
            <a:ext cx="4817404" cy="3343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5" name="Google Shape;805;p214"/>
          <p:cNvSpPr>
            <a:spLocks noGrp="1"/>
          </p:cNvSpPr>
          <p:nvPr>
            <p:ph type="pic" idx="3"/>
          </p:nvPr>
        </p:nvSpPr>
        <p:spPr>
          <a:xfrm>
            <a:off x="6106759" y="1938866"/>
            <a:ext cx="4817403" cy="3343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5_Custom Layout">
  <p:cSld name="205_Custom Layou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6"/>
          <p:cNvSpPr>
            <a:spLocks noGrp="1"/>
          </p:cNvSpPr>
          <p:nvPr>
            <p:ph type="pic" idx="2"/>
          </p:nvPr>
        </p:nvSpPr>
        <p:spPr>
          <a:xfrm>
            <a:off x="6071256" y="2911127"/>
            <a:ext cx="3112540" cy="3112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26"/>
          <p:cNvSpPr>
            <a:spLocks noGrp="1"/>
          </p:cNvSpPr>
          <p:nvPr>
            <p:ph type="pic" idx="3"/>
          </p:nvPr>
        </p:nvSpPr>
        <p:spPr>
          <a:xfrm>
            <a:off x="8235336" y="673895"/>
            <a:ext cx="3112540" cy="3112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omparison">
  <p:cSld name="8_Comparison"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215"/>
          <p:cNvSpPr>
            <a:spLocks noGrp="1"/>
          </p:cNvSpPr>
          <p:nvPr>
            <p:ph type="pic" idx="2"/>
          </p:nvPr>
        </p:nvSpPr>
        <p:spPr>
          <a:xfrm>
            <a:off x="1112520" y="1911096"/>
            <a:ext cx="5611368" cy="333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8" name="Google Shape;808;p215"/>
          <p:cNvSpPr>
            <a:spLocks noGrp="1"/>
          </p:cNvSpPr>
          <p:nvPr>
            <p:ph type="pic" idx="3"/>
          </p:nvPr>
        </p:nvSpPr>
        <p:spPr>
          <a:xfrm>
            <a:off x="5202936" y="1911096"/>
            <a:ext cx="5611368" cy="333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omparison">
  <p:cSld name="9_Comparison"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216"/>
          <p:cNvSpPr>
            <a:spLocks noGrp="1"/>
          </p:cNvSpPr>
          <p:nvPr>
            <p:ph type="pic" idx="2"/>
          </p:nvPr>
        </p:nvSpPr>
        <p:spPr>
          <a:xfrm>
            <a:off x="1112520" y="1911096"/>
            <a:ext cx="5611368" cy="333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1" name="Google Shape;811;p216"/>
          <p:cNvSpPr>
            <a:spLocks noGrp="1"/>
          </p:cNvSpPr>
          <p:nvPr>
            <p:ph type="pic" idx="3"/>
          </p:nvPr>
        </p:nvSpPr>
        <p:spPr>
          <a:xfrm>
            <a:off x="5202936" y="1911096"/>
            <a:ext cx="5611368" cy="3337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4_Custom Layout">
  <p:cSld name="284_Custom Layout"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217"/>
          <p:cNvSpPr>
            <a:spLocks noGrp="1"/>
          </p:cNvSpPr>
          <p:nvPr>
            <p:ph type="pic" idx="2"/>
          </p:nvPr>
        </p:nvSpPr>
        <p:spPr>
          <a:xfrm>
            <a:off x="2783394" y="993030"/>
            <a:ext cx="9408606" cy="239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4" name="Google Shape;814;p217"/>
          <p:cNvSpPr>
            <a:spLocks noGrp="1"/>
          </p:cNvSpPr>
          <p:nvPr>
            <p:ph type="pic" idx="3"/>
          </p:nvPr>
        </p:nvSpPr>
        <p:spPr>
          <a:xfrm>
            <a:off x="1" y="3465998"/>
            <a:ext cx="9437075" cy="239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6_Custom Layout">
  <p:cSld name="286_Custom Layout"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218"/>
          <p:cNvSpPr>
            <a:spLocks noGrp="1"/>
          </p:cNvSpPr>
          <p:nvPr>
            <p:ph type="pic" idx="2"/>
          </p:nvPr>
        </p:nvSpPr>
        <p:spPr>
          <a:xfrm>
            <a:off x="0" y="993030"/>
            <a:ext cx="9408606" cy="239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7" name="Google Shape;817;p218"/>
          <p:cNvSpPr>
            <a:spLocks noGrp="1"/>
          </p:cNvSpPr>
          <p:nvPr>
            <p:ph type="pic" idx="3"/>
          </p:nvPr>
        </p:nvSpPr>
        <p:spPr>
          <a:xfrm>
            <a:off x="2754926" y="3465998"/>
            <a:ext cx="9437075" cy="2398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omparison">
  <p:cSld name="10_Comparison">
    <p:spTree>
      <p:nvGrpSpPr>
        <p:cNvPr id="1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219"/>
          <p:cNvSpPr>
            <a:spLocks noGrp="1"/>
          </p:cNvSpPr>
          <p:nvPr>
            <p:ph type="pic" idx="2"/>
          </p:nvPr>
        </p:nvSpPr>
        <p:spPr>
          <a:xfrm>
            <a:off x="5025136" y="0"/>
            <a:ext cx="3319938" cy="338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0" name="Google Shape;820;p219"/>
          <p:cNvSpPr>
            <a:spLocks noGrp="1"/>
          </p:cNvSpPr>
          <p:nvPr>
            <p:ph type="pic" idx="3"/>
          </p:nvPr>
        </p:nvSpPr>
        <p:spPr>
          <a:xfrm>
            <a:off x="5025136" y="3474280"/>
            <a:ext cx="3319938" cy="338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omparison">
  <p:cSld name="11_Comparison"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20"/>
          <p:cNvSpPr>
            <a:spLocks noGrp="1"/>
          </p:cNvSpPr>
          <p:nvPr>
            <p:ph type="pic" idx="2"/>
          </p:nvPr>
        </p:nvSpPr>
        <p:spPr>
          <a:xfrm>
            <a:off x="5583936" y="1"/>
            <a:ext cx="2706624" cy="224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3" name="Google Shape;823;p220"/>
          <p:cNvSpPr>
            <a:spLocks noGrp="1"/>
          </p:cNvSpPr>
          <p:nvPr>
            <p:ph type="pic" idx="3"/>
          </p:nvPr>
        </p:nvSpPr>
        <p:spPr>
          <a:xfrm>
            <a:off x="5583936" y="2304185"/>
            <a:ext cx="2706624" cy="224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4" name="Google Shape;824;p220"/>
          <p:cNvSpPr>
            <a:spLocks noGrp="1"/>
          </p:cNvSpPr>
          <p:nvPr>
            <p:ph type="pic" idx="4"/>
          </p:nvPr>
        </p:nvSpPr>
        <p:spPr>
          <a:xfrm>
            <a:off x="5583936" y="4608368"/>
            <a:ext cx="2706624" cy="224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omparison">
  <p:cSld name="6_Comparison"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221"/>
          <p:cNvSpPr>
            <a:spLocks noGrp="1"/>
          </p:cNvSpPr>
          <p:nvPr>
            <p:ph type="pic" idx="2"/>
          </p:nvPr>
        </p:nvSpPr>
        <p:spPr>
          <a:xfrm>
            <a:off x="-10757" y="1938866"/>
            <a:ext cx="6096000" cy="2650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7" name="Google Shape;827;p221"/>
          <p:cNvSpPr>
            <a:spLocks noGrp="1"/>
          </p:cNvSpPr>
          <p:nvPr>
            <p:ph type="pic" idx="3"/>
          </p:nvPr>
        </p:nvSpPr>
        <p:spPr>
          <a:xfrm>
            <a:off x="6106759" y="1938866"/>
            <a:ext cx="6095999" cy="2650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ison">
  <p:cSld name="2_Comparison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222"/>
          <p:cNvSpPr>
            <a:spLocks noGrp="1"/>
          </p:cNvSpPr>
          <p:nvPr>
            <p:ph type="pic" idx="2"/>
          </p:nvPr>
        </p:nvSpPr>
        <p:spPr>
          <a:xfrm>
            <a:off x="-10757" y="0"/>
            <a:ext cx="6096000" cy="3420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0" name="Google Shape;830;p222"/>
          <p:cNvSpPr>
            <a:spLocks noGrp="1"/>
          </p:cNvSpPr>
          <p:nvPr>
            <p:ph type="pic" idx="3"/>
          </p:nvPr>
        </p:nvSpPr>
        <p:spPr>
          <a:xfrm>
            <a:off x="6106759" y="0"/>
            <a:ext cx="6095999" cy="3420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mparison">
  <p:cSld name="3_Comparison"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223"/>
          <p:cNvSpPr>
            <a:spLocks noGrp="1"/>
          </p:cNvSpPr>
          <p:nvPr>
            <p:ph type="pic" idx="2"/>
          </p:nvPr>
        </p:nvSpPr>
        <p:spPr>
          <a:xfrm>
            <a:off x="-10757" y="3437068"/>
            <a:ext cx="6096000" cy="3420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3" name="Google Shape;833;p223"/>
          <p:cNvSpPr>
            <a:spLocks noGrp="1"/>
          </p:cNvSpPr>
          <p:nvPr>
            <p:ph type="pic" idx="3"/>
          </p:nvPr>
        </p:nvSpPr>
        <p:spPr>
          <a:xfrm>
            <a:off x="6106759" y="3437068"/>
            <a:ext cx="6095999" cy="3420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Title and Content">
  <p:cSld name="33_Title and Content"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224"/>
          <p:cNvSpPr>
            <a:spLocks noGrp="1"/>
          </p:cNvSpPr>
          <p:nvPr>
            <p:ph type="pic" idx="2"/>
          </p:nvPr>
        </p:nvSpPr>
        <p:spPr>
          <a:xfrm>
            <a:off x="-16328" y="0"/>
            <a:ext cx="6099048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6" name="Google Shape;836;p224"/>
          <p:cNvSpPr>
            <a:spLocks noGrp="1"/>
          </p:cNvSpPr>
          <p:nvPr>
            <p:ph type="pic" idx="3"/>
          </p:nvPr>
        </p:nvSpPr>
        <p:spPr>
          <a:xfrm>
            <a:off x="6084788" y="0"/>
            <a:ext cx="6099048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Custom Layout">
  <p:cSld name="29_Custom Layou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7"/>
          <p:cNvSpPr>
            <a:spLocks noGrp="1"/>
          </p:cNvSpPr>
          <p:nvPr>
            <p:ph type="pic" idx="2"/>
          </p:nvPr>
        </p:nvSpPr>
        <p:spPr>
          <a:xfrm>
            <a:off x="3663509" y="1819215"/>
            <a:ext cx="3289656" cy="4382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27"/>
          <p:cNvSpPr>
            <a:spLocks noGrp="1"/>
          </p:cNvSpPr>
          <p:nvPr>
            <p:ph type="pic" idx="3"/>
          </p:nvPr>
        </p:nvSpPr>
        <p:spPr>
          <a:xfrm>
            <a:off x="753533" y="656372"/>
            <a:ext cx="4803581" cy="443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Title and Content">
  <p:cSld name="28_Title and Content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225"/>
          <p:cNvSpPr>
            <a:spLocks noGrp="1"/>
          </p:cNvSpPr>
          <p:nvPr>
            <p:ph type="pic" idx="2"/>
          </p:nvPr>
        </p:nvSpPr>
        <p:spPr>
          <a:xfrm>
            <a:off x="-8164" y="0"/>
            <a:ext cx="405993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9" name="Google Shape;839;p225"/>
          <p:cNvSpPr>
            <a:spLocks noGrp="1"/>
          </p:cNvSpPr>
          <p:nvPr>
            <p:ph type="pic" idx="3"/>
          </p:nvPr>
        </p:nvSpPr>
        <p:spPr>
          <a:xfrm>
            <a:off x="4059936" y="0"/>
            <a:ext cx="405993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0" name="Google Shape;840;p225"/>
          <p:cNvSpPr>
            <a:spLocks noGrp="1"/>
          </p:cNvSpPr>
          <p:nvPr>
            <p:ph type="pic" idx="4"/>
          </p:nvPr>
        </p:nvSpPr>
        <p:spPr>
          <a:xfrm>
            <a:off x="8132064" y="0"/>
            <a:ext cx="405993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Title and Content">
  <p:cSld name="32_Title and Content"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226"/>
          <p:cNvSpPr>
            <a:spLocks noGrp="1"/>
          </p:cNvSpPr>
          <p:nvPr>
            <p:ph type="pic" idx="2"/>
          </p:nvPr>
        </p:nvSpPr>
        <p:spPr>
          <a:xfrm>
            <a:off x="-8163" y="0"/>
            <a:ext cx="258856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3" name="Google Shape;843;p226"/>
          <p:cNvSpPr>
            <a:spLocks noGrp="1"/>
          </p:cNvSpPr>
          <p:nvPr>
            <p:ph type="pic" idx="3"/>
          </p:nvPr>
        </p:nvSpPr>
        <p:spPr>
          <a:xfrm>
            <a:off x="2580401" y="0"/>
            <a:ext cx="258856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4" name="Google Shape;844;p226"/>
          <p:cNvSpPr>
            <a:spLocks noGrp="1"/>
          </p:cNvSpPr>
          <p:nvPr>
            <p:ph type="pic" idx="4"/>
          </p:nvPr>
        </p:nvSpPr>
        <p:spPr>
          <a:xfrm>
            <a:off x="5168965" y="0"/>
            <a:ext cx="258856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2_Title and Content">
  <p:cSld name="42_Title and Content"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227"/>
          <p:cNvSpPr>
            <a:spLocks noGrp="1"/>
          </p:cNvSpPr>
          <p:nvPr>
            <p:ph type="pic" idx="2"/>
          </p:nvPr>
        </p:nvSpPr>
        <p:spPr>
          <a:xfrm>
            <a:off x="4426308" y="0"/>
            <a:ext cx="258856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7" name="Google Shape;847;p227"/>
          <p:cNvSpPr>
            <a:spLocks noGrp="1"/>
          </p:cNvSpPr>
          <p:nvPr>
            <p:ph type="pic" idx="3"/>
          </p:nvPr>
        </p:nvSpPr>
        <p:spPr>
          <a:xfrm>
            <a:off x="7014872" y="0"/>
            <a:ext cx="258856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8" name="Google Shape;848;p227"/>
          <p:cNvSpPr>
            <a:spLocks noGrp="1"/>
          </p:cNvSpPr>
          <p:nvPr>
            <p:ph type="pic" idx="4"/>
          </p:nvPr>
        </p:nvSpPr>
        <p:spPr>
          <a:xfrm>
            <a:off x="9603436" y="0"/>
            <a:ext cx="258856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Title and Content">
  <p:cSld name="31_Title and Content"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228"/>
          <p:cNvSpPr>
            <a:spLocks noGrp="1"/>
          </p:cNvSpPr>
          <p:nvPr>
            <p:ph type="pic" idx="2"/>
          </p:nvPr>
        </p:nvSpPr>
        <p:spPr>
          <a:xfrm>
            <a:off x="-2" y="0"/>
            <a:ext cx="603340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1" name="Google Shape;851;p228"/>
          <p:cNvSpPr>
            <a:spLocks noGrp="1"/>
          </p:cNvSpPr>
          <p:nvPr>
            <p:ph type="pic" idx="3"/>
          </p:nvPr>
        </p:nvSpPr>
        <p:spPr>
          <a:xfrm>
            <a:off x="-2" y="2286000"/>
            <a:ext cx="603340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2" name="Google Shape;852;p228"/>
          <p:cNvSpPr>
            <a:spLocks noGrp="1"/>
          </p:cNvSpPr>
          <p:nvPr>
            <p:ph type="pic" idx="4"/>
          </p:nvPr>
        </p:nvSpPr>
        <p:spPr>
          <a:xfrm>
            <a:off x="-2" y="4572000"/>
            <a:ext cx="603340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3_Title and Content">
  <p:cSld name="43_Title and Content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229"/>
          <p:cNvSpPr>
            <a:spLocks noGrp="1"/>
          </p:cNvSpPr>
          <p:nvPr>
            <p:ph type="pic" idx="2"/>
          </p:nvPr>
        </p:nvSpPr>
        <p:spPr>
          <a:xfrm>
            <a:off x="6158591" y="0"/>
            <a:ext cx="603340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5" name="Google Shape;855;p229"/>
          <p:cNvSpPr>
            <a:spLocks noGrp="1"/>
          </p:cNvSpPr>
          <p:nvPr>
            <p:ph type="pic" idx="3"/>
          </p:nvPr>
        </p:nvSpPr>
        <p:spPr>
          <a:xfrm>
            <a:off x="6158591" y="2286000"/>
            <a:ext cx="603340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6" name="Google Shape;856;p229"/>
          <p:cNvSpPr>
            <a:spLocks noGrp="1"/>
          </p:cNvSpPr>
          <p:nvPr>
            <p:ph type="pic" idx="4"/>
          </p:nvPr>
        </p:nvSpPr>
        <p:spPr>
          <a:xfrm>
            <a:off x="6158591" y="4572000"/>
            <a:ext cx="6033409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_Title and Content">
  <p:cSld name="45_Title and Content"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230"/>
          <p:cNvSpPr>
            <a:spLocks noGrp="1"/>
          </p:cNvSpPr>
          <p:nvPr>
            <p:ph type="pic" idx="2"/>
          </p:nvPr>
        </p:nvSpPr>
        <p:spPr>
          <a:xfrm>
            <a:off x="0" y="0"/>
            <a:ext cx="609904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9" name="Google Shape;859;p230"/>
          <p:cNvSpPr>
            <a:spLocks noGrp="1"/>
          </p:cNvSpPr>
          <p:nvPr>
            <p:ph type="pic" idx="3"/>
          </p:nvPr>
        </p:nvSpPr>
        <p:spPr>
          <a:xfrm>
            <a:off x="6092952" y="2286000"/>
            <a:ext cx="609904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0" name="Google Shape;860;p230"/>
          <p:cNvSpPr>
            <a:spLocks noGrp="1"/>
          </p:cNvSpPr>
          <p:nvPr>
            <p:ph type="pic" idx="4"/>
          </p:nvPr>
        </p:nvSpPr>
        <p:spPr>
          <a:xfrm>
            <a:off x="0" y="4572000"/>
            <a:ext cx="609904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_Title and Content">
  <p:cSld name="46_Title and Content"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231"/>
          <p:cNvSpPr>
            <a:spLocks noGrp="1"/>
          </p:cNvSpPr>
          <p:nvPr>
            <p:ph type="pic" idx="2"/>
          </p:nvPr>
        </p:nvSpPr>
        <p:spPr>
          <a:xfrm>
            <a:off x="6092952" y="0"/>
            <a:ext cx="609904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3" name="Google Shape;863;p231"/>
          <p:cNvSpPr>
            <a:spLocks noGrp="1"/>
          </p:cNvSpPr>
          <p:nvPr>
            <p:ph type="pic" idx="3"/>
          </p:nvPr>
        </p:nvSpPr>
        <p:spPr>
          <a:xfrm>
            <a:off x="0" y="2286000"/>
            <a:ext cx="609904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4" name="Google Shape;864;p231"/>
          <p:cNvSpPr>
            <a:spLocks noGrp="1"/>
          </p:cNvSpPr>
          <p:nvPr>
            <p:ph type="pic" idx="4"/>
          </p:nvPr>
        </p:nvSpPr>
        <p:spPr>
          <a:xfrm>
            <a:off x="6092952" y="4572000"/>
            <a:ext cx="6099048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4_Custom Layout">
  <p:cSld name="124_Custom Layout"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232"/>
          <p:cNvSpPr>
            <a:spLocks noGrp="1"/>
          </p:cNvSpPr>
          <p:nvPr>
            <p:ph type="pic" idx="2"/>
          </p:nvPr>
        </p:nvSpPr>
        <p:spPr>
          <a:xfrm>
            <a:off x="635329" y="565837"/>
            <a:ext cx="4690533" cy="186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7" name="Google Shape;867;p232"/>
          <p:cNvSpPr>
            <a:spLocks noGrp="1"/>
          </p:cNvSpPr>
          <p:nvPr>
            <p:ph type="pic" idx="3"/>
          </p:nvPr>
        </p:nvSpPr>
        <p:spPr>
          <a:xfrm>
            <a:off x="635329" y="2516470"/>
            <a:ext cx="2286000" cy="37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8" name="Google Shape;868;p232"/>
          <p:cNvSpPr>
            <a:spLocks noGrp="1"/>
          </p:cNvSpPr>
          <p:nvPr>
            <p:ph type="pic" idx="4"/>
          </p:nvPr>
        </p:nvSpPr>
        <p:spPr>
          <a:xfrm>
            <a:off x="3039862" y="2516470"/>
            <a:ext cx="2286000" cy="37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7_Custom Layout">
  <p:cSld name="127_Custom Layout"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233"/>
          <p:cNvSpPr>
            <a:spLocks noGrp="1"/>
          </p:cNvSpPr>
          <p:nvPr>
            <p:ph type="pic" idx="2"/>
          </p:nvPr>
        </p:nvSpPr>
        <p:spPr>
          <a:xfrm>
            <a:off x="6881750" y="565837"/>
            <a:ext cx="4690533" cy="1862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1" name="Google Shape;871;p233"/>
          <p:cNvSpPr>
            <a:spLocks noGrp="1"/>
          </p:cNvSpPr>
          <p:nvPr>
            <p:ph type="pic" idx="3"/>
          </p:nvPr>
        </p:nvSpPr>
        <p:spPr>
          <a:xfrm>
            <a:off x="6881750" y="2516470"/>
            <a:ext cx="2286000" cy="37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2" name="Google Shape;872;p233"/>
          <p:cNvSpPr>
            <a:spLocks noGrp="1"/>
          </p:cNvSpPr>
          <p:nvPr>
            <p:ph type="pic" idx="4"/>
          </p:nvPr>
        </p:nvSpPr>
        <p:spPr>
          <a:xfrm>
            <a:off x="9286283" y="2516470"/>
            <a:ext cx="2286000" cy="37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3_Custom Layout">
  <p:cSld name="103_Custom Layout"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234"/>
          <p:cNvSpPr>
            <a:spLocks noGrp="1"/>
          </p:cNvSpPr>
          <p:nvPr>
            <p:ph type="pic" idx="2"/>
          </p:nvPr>
        </p:nvSpPr>
        <p:spPr>
          <a:xfrm>
            <a:off x="390145" y="353568"/>
            <a:ext cx="3462528" cy="6193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5" name="Google Shape;875;p234"/>
          <p:cNvSpPr>
            <a:spLocks noGrp="1"/>
          </p:cNvSpPr>
          <p:nvPr>
            <p:ph type="pic" idx="3"/>
          </p:nvPr>
        </p:nvSpPr>
        <p:spPr>
          <a:xfrm>
            <a:off x="3956304" y="368112"/>
            <a:ext cx="3462528" cy="3044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6" name="Google Shape;876;p234"/>
          <p:cNvSpPr>
            <a:spLocks noGrp="1"/>
          </p:cNvSpPr>
          <p:nvPr>
            <p:ph type="pic" idx="4"/>
          </p:nvPr>
        </p:nvSpPr>
        <p:spPr>
          <a:xfrm>
            <a:off x="3956304" y="3502545"/>
            <a:ext cx="3462528" cy="3044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9_Custom Layout">
  <p:cSld name="99_Custom Layou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8"/>
          <p:cNvSpPr>
            <a:spLocks noGrp="1"/>
          </p:cNvSpPr>
          <p:nvPr>
            <p:ph type="pic" idx="2"/>
          </p:nvPr>
        </p:nvSpPr>
        <p:spPr>
          <a:xfrm>
            <a:off x="5240865" y="1819215"/>
            <a:ext cx="3289656" cy="4382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28"/>
          <p:cNvSpPr>
            <a:spLocks noGrp="1"/>
          </p:cNvSpPr>
          <p:nvPr>
            <p:ph type="pic" idx="3"/>
          </p:nvPr>
        </p:nvSpPr>
        <p:spPr>
          <a:xfrm>
            <a:off x="6636917" y="656372"/>
            <a:ext cx="4803581" cy="4439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0_Custom Layout">
  <p:cSld name="160_Custom Layout">
    <p:spTree>
      <p:nvGrpSpPr>
        <p:cNvPr id="1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235"/>
          <p:cNvSpPr>
            <a:spLocks noGrp="1"/>
          </p:cNvSpPr>
          <p:nvPr>
            <p:ph type="pic" idx="2"/>
          </p:nvPr>
        </p:nvSpPr>
        <p:spPr>
          <a:xfrm>
            <a:off x="8272272" y="353568"/>
            <a:ext cx="3462528" cy="6193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9" name="Google Shape;879;p235"/>
          <p:cNvSpPr>
            <a:spLocks noGrp="1"/>
          </p:cNvSpPr>
          <p:nvPr>
            <p:ph type="pic" idx="3"/>
          </p:nvPr>
        </p:nvSpPr>
        <p:spPr>
          <a:xfrm>
            <a:off x="4706112" y="353568"/>
            <a:ext cx="3462528" cy="3044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0" name="Google Shape;880;p235"/>
          <p:cNvSpPr>
            <a:spLocks noGrp="1"/>
          </p:cNvSpPr>
          <p:nvPr>
            <p:ph type="pic" idx="4"/>
          </p:nvPr>
        </p:nvSpPr>
        <p:spPr>
          <a:xfrm>
            <a:off x="4706112" y="3502545"/>
            <a:ext cx="3462528" cy="3044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0_Custom Layout">
  <p:cSld name="110_Custom Layout"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236"/>
          <p:cNvSpPr>
            <a:spLocks noGrp="1"/>
          </p:cNvSpPr>
          <p:nvPr>
            <p:ph type="pic" idx="2"/>
          </p:nvPr>
        </p:nvSpPr>
        <p:spPr>
          <a:xfrm>
            <a:off x="4279350" y="2571750"/>
            <a:ext cx="2588564" cy="428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3" name="Google Shape;883;p236"/>
          <p:cNvSpPr>
            <a:spLocks noGrp="1"/>
          </p:cNvSpPr>
          <p:nvPr>
            <p:ph type="pic" idx="3"/>
          </p:nvPr>
        </p:nvSpPr>
        <p:spPr>
          <a:xfrm>
            <a:off x="6941393" y="3649434"/>
            <a:ext cx="2588564" cy="3208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4" name="Google Shape;884;p236"/>
          <p:cNvSpPr>
            <a:spLocks noGrp="1"/>
          </p:cNvSpPr>
          <p:nvPr>
            <p:ph type="pic" idx="4"/>
          </p:nvPr>
        </p:nvSpPr>
        <p:spPr>
          <a:xfrm>
            <a:off x="9603436" y="4555670"/>
            <a:ext cx="2588564" cy="230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5" name="Google Shape;885;p236"/>
          <p:cNvSpPr>
            <a:spLocks noGrp="1"/>
          </p:cNvSpPr>
          <p:nvPr>
            <p:ph type="pic" idx="5"/>
          </p:nvPr>
        </p:nvSpPr>
        <p:spPr>
          <a:xfrm>
            <a:off x="4279350" y="0"/>
            <a:ext cx="2588564" cy="249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6" name="Google Shape;886;p236"/>
          <p:cNvSpPr>
            <a:spLocks noGrp="1"/>
          </p:cNvSpPr>
          <p:nvPr>
            <p:ph type="pic" idx="6"/>
          </p:nvPr>
        </p:nvSpPr>
        <p:spPr>
          <a:xfrm>
            <a:off x="6941393" y="-1"/>
            <a:ext cx="2588564" cy="3575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7" name="Google Shape;887;p236"/>
          <p:cNvSpPr>
            <a:spLocks noGrp="1"/>
          </p:cNvSpPr>
          <p:nvPr>
            <p:ph type="pic" idx="7"/>
          </p:nvPr>
        </p:nvSpPr>
        <p:spPr>
          <a:xfrm>
            <a:off x="9603436" y="-1"/>
            <a:ext cx="2588564" cy="448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1_Custom Layout">
  <p:cSld name="111_Custom Layout"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237"/>
          <p:cNvSpPr>
            <a:spLocks noGrp="1"/>
          </p:cNvSpPr>
          <p:nvPr>
            <p:ph type="pic" idx="2"/>
          </p:nvPr>
        </p:nvSpPr>
        <p:spPr>
          <a:xfrm>
            <a:off x="5326614" y="2571750"/>
            <a:ext cx="2588564" cy="428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0" name="Google Shape;890;p237"/>
          <p:cNvSpPr>
            <a:spLocks noGrp="1"/>
          </p:cNvSpPr>
          <p:nvPr>
            <p:ph type="pic" idx="3"/>
          </p:nvPr>
        </p:nvSpPr>
        <p:spPr>
          <a:xfrm>
            <a:off x="2663307" y="3649434"/>
            <a:ext cx="2588564" cy="3208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1" name="Google Shape;891;p237"/>
          <p:cNvSpPr>
            <a:spLocks noGrp="1"/>
          </p:cNvSpPr>
          <p:nvPr>
            <p:ph type="pic" idx="4"/>
          </p:nvPr>
        </p:nvSpPr>
        <p:spPr>
          <a:xfrm>
            <a:off x="0" y="4555670"/>
            <a:ext cx="2588564" cy="230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2" name="Google Shape;892;p237"/>
          <p:cNvSpPr>
            <a:spLocks noGrp="1"/>
          </p:cNvSpPr>
          <p:nvPr>
            <p:ph type="pic" idx="5"/>
          </p:nvPr>
        </p:nvSpPr>
        <p:spPr>
          <a:xfrm>
            <a:off x="5326614" y="0"/>
            <a:ext cx="2588564" cy="249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3" name="Google Shape;893;p237"/>
          <p:cNvSpPr>
            <a:spLocks noGrp="1"/>
          </p:cNvSpPr>
          <p:nvPr>
            <p:ph type="pic" idx="6"/>
          </p:nvPr>
        </p:nvSpPr>
        <p:spPr>
          <a:xfrm>
            <a:off x="2663307" y="-1"/>
            <a:ext cx="2588564" cy="3575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4" name="Google Shape;894;p237"/>
          <p:cNvSpPr>
            <a:spLocks noGrp="1"/>
          </p:cNvSpPr>
          <p:nvPr>
            <p:ph type="pic" idx="7"/>
          </p:nvPr>
        </p:nvSpPr>
        <p:spPr>
          <a:xfrm>
            <a:off x="0" y="-1"/>
            <a:ext cx="2588564" cy="4482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Custom Layout">
  <p:cSld name="34_Custom Layout"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238"/>
          <p:cNvSpPr>
            <a:spLocks noGrp="1"/>
          </p:cNvSpPr>
          <p:nvPr>
            <p:ph type="pic" idx="2"/>
          </p:nvPr>
        </p:nvSpPr>
        <p:spPr>
          <a:xfrm>
            <a:off x="-8164" y="0"/>
            <a:ext cx="405993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7" name="Google Shape;897;p238"/>
          <p:cNvSpPr>
            <a:spLocks noGrp="1"/>
          </p:cNvSpPr>
          <p:nvPr>
            <p:ph type="pic" idx="3"/>
          </p:nvPr>
        </p:nvSpPr>
        <p:spPr>
          <a:xfrm>
            <a:off x="4059936" y="0"/>
            <a:ext cx="4059936" cy="343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8" name="Google Shape;898;p238"/>
          <p:cNvSpPr>
            <a:spLocks noGrp="1"/>
          </p:cNvSpPr>
          <p:nvPr>
            <p:ph type="pic" idx="4"/>
          </p:nvPr>
        </p:nvSpPr>
        <p:spPr>
          <a:xfrm>
            <a:off x="8132064" y="0"/>
            <a:ext cx="405993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9" name="Google Shape;899;p238"/>
          <p:cNvSpPr>
            <a:spLocks noGrp="1"/>
          </p:cNvSpPr>
          <p:nvPr>
            <p:ph type="pic" idx="5"/>
          </p:nvPr>
        </p:nvSpPr>
        <p:spPr>
          <a:xfrm>
            <a:off x="4047744" y="3429000"/>
            <a:ext cx="4059936" cy="343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8_Custom Layout">
  <p:cSld name="278_Custom Layout"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239"/>
          <p:cNvSpPr>
            <a:spLocks noGrp="1"/>
          </p:cNvSpPr>
          <p:nvPr>
            <p:ph type="pic" idx="2"/>
          </p:nvPr>
        </p:nvSpPr>
        <p:spPr>
          <a:xfrm>
            <a:off x="1" y="1"/>
            <a:ext cx="2983697" cy="22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2" name="Google Shape;902;p239"/>
          <p:cNvSpPr>
            <a:spLocks noGrp="1"/>
          </p:cNvSpPr>
          <p:nvPr>
            <p:ph type="pic" idx="3"/>
          </p:nvPr>
        </p:nvSpPr>
        <p:spPr>
          <a:xfrm>
            <a:off x="6138870" y="1"/>
            <a:ext cx="2983697" cy="22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3" name="Google Shape;903;p239"/>
          <p:cNvSpPr>
            <a:spLocks noGrp="1"/>
          </p:cNvSpPr>
          <p:nvPr>
            <p:ph type="pic" idx="4"/>
          </p:nvPr>
        </p:nvSpPr>
        <p:spPr>
          <a:xfrm>
            <a:off x="3069435" y="1"/>
            <a:ext cx="2983697" cy="22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4" name="Google Shape;904;p239"/>
          <p:cNvSpPr>
            <a:spLocks noGrp="1"/>
          </p:cNvSpPr>
          <p:nvPr>
            <p:ph type="pic" idx="5"/>
          </p:nvPr>
        </p:nvSpPr>
        <p:spPr>
          <a:xfrm>
            <a:off x="9208304" y="1"/>
            <a:ext cx="2983697" cy="22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5" name="Google Shape;905;p239"/>
          <p:cNvSpPr>
            <a:spLocks noGrp="1"/>
          </p:cNvSpPr>
          <p:nvPr>
            <p:ph type="pic" idx="6"/>
          </p:nvPr>
        </p:nvSpPr>
        <p:spPr>
          <a:xfrm>
            <a:off x="0" y="4621237"/>
            <a:ext cx="2983697" cy="22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6" name="Google Shape;906;p239"/>
          <p:cNvSpPr>
            <a:spLocks noGrp="1"/>
          </p:cNvSpPr>
          <p:nvPr>
            <p:ph type="pic" idx="7"/>
          </p:nvPr>
        </p:nvSpPr>
        <p:spPr>
          <a:xfrm>
            <a:off x="6138869" y="4621237"/>
            <a:ext cx="2983697" cy="22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7" name="Google Shape;907;p239"/>
          <p:cNvSpPr>
            <a:spLocks noGrp="1"/>
          </p:cNvSpPr>
          <p:nvPr>
            <p:ph type="pic" idx="8"/>
          </p:nvPr>
        </p:nvSpPr>
        <p:spPr>
          <a:xfrm>
            <a:off x="3069434" y="4621237"/>
            <a:ext cx="2983697" cy="22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8" name="Google Shape;908;p239"/>
          <p:cNvSpPr>
            <a:spLocks noGrp="1"/>
          </p:cNvSpPr>
          <p:nvPr>
            <p:ph type="pic" idx="9"/>
          </p:nvPr>
        </p:nvSpPr>
        <p:spPr>
          <a:xfrm>
            <a:off x="9208303" y="4621237"/>
            <a:ext cx="2983697" cy="22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9_Custom Layout">
  <p:cSld name="279_Custom Layout"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240"/>
          <p:cNvSpPr>
            <a:spLocks noGrp="1"/>
          </p:cNvSpPr>
          <p:nvPr>
            <p:ph type="pic" idx="2"/>
          </p:nvPr>
        </p:nvSpPr>
        <p:spPr>
          <a:xfrm>
            <a:off x="0" y="0"/>
            <a:ext cx="3291840" cy="2213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1" name="Google Shape;911;p240"/>
          <p:cNvSpPr>
            <a:spLocks noGrp="1"/>
          </p:cNvSpPr>
          <p:nvPr>
            <p:ph type="pic" idx="3"/>
          </p:nvPr>
        </p:nvSpPr>
        <p:spPr>
          <a:xfrm>
            <a:off x="0" y="2322122"/>
            <a:ext cx="3291840" cy="2213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2" name="Google Shape;912;p240"/>
          <p:cNvSpPr>
            <a:spLocks noGrp="1"/>
          </p:cNvSpPr>
          <p:nvPr>
            <p:ph type="pic" idx="4"/>
          </p:nvPr>
        </p:nvSpPr>
        <p:spPr>
          <a:xfrm>
            <a:off x="0" y="4644244"/>
            <a:ext cx="3291840" cy="2213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3" name="Google Shape;913;p240"/>
          <p:cNvSpPr>
            <a:spLocks noGrp="1"/>
          </p:cNvSpPr>
          <p:nvPr>
            <p:ph type="pic" idx="5"/>
          </p:nvPr>
        </p:nvSpPr>
        <p:spPr>
          <a:xfrm>
            <a:off x="8900160" y="0"/>
            <a:ext cx="3291840" cy="2213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4" name="Google Shape;914;p240"/>
          <p:cNvSpPr>
            <a:spLocks noGrp="1"/>
          </p:cNvSpPr>
          <p:nvPr>
            <p:ph type="pic" idx="6"/>
          </p:nvPr>
        </p:nvSpPr>
        <p:spPr>
          <a:xfrm>
            <a:off x="8900160" y="2322122"/>
            <a:ext cx="3291840" cy="2213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5" name="Google Shape;915;p240"/>
          <p:cNvSpPr>
            <a:spLocks noGrp="1"/>
          </p:cNvSpPr>
          <p:nvPr>
            <p:ph type="pic" idx="7"/>
          </p:nvPr>
        </p:nvSpPr>
        <p:spPr>
          <a:xfrm>
            <a:off x="8900160" y="4644244"/>
            <a:ext cx="3291840" cy="2213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ustom Layout">
  <p:cSld name="20_Custom Layout"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241"/>
          <p:cNvSpPr>
            <a:spLocks noGrp="1"/>
          </p:cNvSpPr>
          <p:nvPr>
            <p:ph type="pic" idx="2"/>
          </p:nvPr>
        </p:nvSpPr>
        <p:spPr>
          <a:xfrm>
            <a:off x="6216940" y="427044"/>
            <a:ext cx="5614717" cy="5986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8" name="Google Shape;918;p241"/>
          <p:cNvSpPr>
            <a:spLocks noGrp="1"/>
          </p:cNvSpPr>
          <p:nvPr>
            <p:ph type="pic" idx="3"/>
          </p:nvPr>
        </p:nvSpPr>
        <p:spPr>
          <a:xfrm>
            <a:off x="341376" y="427044"/>
            <a:ext cx="5614717" cy="5986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9_Custom Layout">
  <p:cSld name="49_Custom Layout"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242"/>
          <p:cNvSpPr>
            <a:spLocks noGrp="1"/>
          </p:cNvSpPr>
          <p:nvPr>
            <p:ph type="pic" idx="2"/>
          </p:nvPr>
        </p:nvSpPr>
        <p:spPr>
          <a:xfrm>
            <a:off x="325049" y="277586"/>
            <a:ext cx="3716069" cy="6266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1" name="Google Shape;921;p242"/>
          <p:cNvSpPr>
            <a:spLocks noGrp="1"/>
          </p:cNvSpPr>
          <p:nvPr>
            <p:ph type="pic" idx="3"/>
          </p:nvPr>
        </p:nvSpPr>
        <p:spPr>
          <a:xfrm>
            <a:off x="4241185" y="277586"/>
            <a:ext cx="3716069" cy="6266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2" name="Google Shape;922;p242"/>
          <p:cNvSpPr>
            <a:spLocks noGrp="1"/>
          </p:cNvSpPr>
          <p:nvPr>
            <p:ph type="pic" idx="4"/>
          </p:nvPr>
        </p:nvSpPr>
        <p:spPr>
          <a:xfrm>
            <a:off x="8157321" y="277586"/>
            <a:ext cx="3716069" cy="6266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5_Custom Layout">
  <p:cSld name="95_Custom Layout"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243"/>
          <p:cNvSpPr>
            <a:spLocks noGrp="1"/>
          </p:cNvSpPr>
          <p:nvPr>
            <p:ph type="pic" idx="2"/>
          </p:nvPr>
        </p:nvSpPr>
        <p:spPr>
          <a:xfrm>
            <a:off x="259735" y="269421"/>
            <a:ext cx="2833146" cy="63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5" name="Google Shape;925;p243"/>
          <p:cNvSpPr>
            <a:spLocks noGrp="1"/>
          </p:cNvSpPr>
          <p:nvPr>
            <p:ph type="pic" idx="3"/>
          </p:nvPr>
        </p:nvSpPr>
        <p:spPr>
          <a:xfrm>
            <a:off x="3212485" y="269421"/>
            <a:ext cx="2833146" cy="63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6" name="Google Shape;926;p243"/>
          <p:cNvSpPr>
            <a:spLocks noGrp="1"/>
          </p:cNvSpPr>
          <p:nvPr>
            <p:ph type="pic" idx="4"/>
          </p:nvPr>
        </p:nvSpPr>
        <p:spPr>
          <a:xfrm>
            <a:off x="6165235" y="269421"/>
            <a:ext cx="2833146" cy="63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7" name="Google Shape;927;p243"/>
          <p:cNvSpPr>
            <a:spLocks noGrp="1"/>
          </p:cNvSpPr>
          <p:nvPr>
            <p:ph type="pic" idx="5"/>
          </p:nvPr>
        </p:nvSpPr>
        <p:spPr>
          <a:xfrm>
            <a:off x="9117985" y="269421"/>
            <a:ext cx="2833146" cy="6307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Title and Content">
  <p:cSld name="29_Title and Content"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244"/>
          <p:cNvSpPr>
            <a:spLocks noGrp="1"/>
          </p:cNvSpPr>
          <p:nvPr>
            <p:ph type="pic" idx="2"/>
          </p:nvPr>
        </p:nvSpPr>
        <p:spPr>
          <a:xfrm>
            <a:off x="3710" y="0"/>
            <a:ext cx="3044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0" name="Google Shape;930;p244"/>
          <p:cNvSpPr>
            <a:spLocks noGrp="1"/>
          </p:cNvSpPr>
          <p:nvPr>
            <p:ph type="pic" idx="3"/>
          </p:nvPr>
        </p:nvSpPr>
        <p:spPr>
          <a:xfrm>
            <a:off x="3058390" y="0"/>
            <a:ext cx="3044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1" name="Google Shape;931;p244"/>
          <p:cNvSpPr>
            <a:spLocks noGrp="1"/>
          </p:cNvSpPr>
          <p:nvPr>
            <p:ph type="pic" idx="4"/>
          </p:nvPr>
        </p:nvSpPr>
        <p:spPr>
          <a:xfrm>
            <a:off x="6101778" y="0"/>
            <a:ext cx="3044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2" name="Google Shape;932;p244"/>
          <p:cNvSpPr>
            <a:spLocks noGrp="1"/>
          </p:cNvSpPr>
          <p:nvPr>
            <p:ph type="pic" idx="5"/>
          </p:nvPr>
        </p:nvSpPr>
        <p:spPr>
          <a:xfrm>
            <a:off x="9145484" y="0"/>
            <a:ext cx="30449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4_Custom Layout">
  <p:cSld name="174_Custom Layou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9"/>
          <p:cNvSpPr>
            <a:spLocks noGrp="1"/>
          </p:cNvSpPr>
          <p:nvPr>
            <p:ph type="pic" idx="2"/>
          </p:nvPr>
        </p:nvSpPr>
        <p:spPr>
          <a:xfrm>
            <a:off x="0" y="0"/>
            <a:ext cx="6858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7_Title and Content">
  <p:cSld name="47_Title and Content"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245"/>
          <p:cNvSpPr>
            <a:spLocks noGrp="1"/>
          </p:cNvSpPr>
          <p:nvPr>
            <p:ph type="pic" idx="2"/>
          </p:nvPr>
        </p:nvSpPr>
        <p:spPr>
          <a:xfrm>
            <a:off x="63085" y="47501"/>
            <a:ext cx="2359152" cy="674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5" name="Google Shape;935;p245"/>
          <p:cNvSpPr>
            <a:spLocks noGrp="1"/>
          </p:cNvSpPr>
          <p:nvPr>
            <p:ph type="pic" idx="3"/>
          </p:nvPr>
        </p:nvSpPr>
        <p:spPr>
          <a:xfrm>
            <a:off x="2482299" y="47501"/>
            <a:ext cx="2359152" cy="674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6" name="Google Shape;936;p245"/>
          <p:cNvSpPr>
            <a:spLocks noGrp="1"/>
          </p:cNvSpPr>
          <p:nvPr>
            <p:ph type="pic" idx="4"/>
          </p:nvPr>
        </p:nvSpPr>
        <p:spPr>
          <a:xfrm>
            <a:off x="4915980" y="47501"/>
            <a:ext cx="2359152" cy="674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7" name="Google Shape;937;p245"/>
          <p:cNvSpPr>
            <a:spLocks noGrp="1"/>
          </p:cNvSpPr>
          <p:nvPr>
            <p:ph type="pic" idx="5"/>
          </p:nvPr>
        </p:nvSpPr>
        <p:spPr>
          <a:xfrm>
            <a:off x="7345577" y="47501"/>
            <a:ext cx="2359152" cy="674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8" name="Google Shape;938;p245"/>
          <p:cNvSpPr>
            <a:spLocks noGrp="1"/>
          </p:cNvSpPr>
          <p:nvPr>
            <p:ph type="pic" idx="6"/>
          </p:nvPr>
        </p:nvSpPr>
        <p:spPr>
          <a:xfrm>
            <a:off x="9775174" y="47501"/>
            <a:ext cx="2359152" cy="6748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9_Title and Content">
  <p:cSld name="39_Title and Content"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246"/>
          <p:cNvSpPr>
            <a:spLocks noGrp="1"/>
          </p:cNvSpPr>
          <p:nvPr>
            <p:ph type="pic" idx="2"/>
          </p:nvPr>
        </p:nvSpPr>
        <p:spPr>
          <a:xfrm>
            <a:off x="787321" y="2544184"/>
            <a:ext cx="173736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1" name="Google Shape;941;p246"/>
          <p:cNvSpPr>
            <a:spLocks noGrp="1"/>
          </p:cNvSpPr>
          <p:nvPr>
            <p:ph type="pic" idx="3"/>
          </p:nvPr>
        </p:nvSpPr>
        <p:spPr>
          <a:xfrm>
            <a:off x="2605902" y="2544184"/>
            <a:ext cx="173736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2" name="Google Shape;942;p246"/>
          <p:cNvSpPr>
            <a:spLocks noGrp="1"/>
          </p:cNvSpPr>
          <p:nvPr>
            <p:ph type="pic" idx="4"/>
          </p:nvPr>
        </p:nvSpPr>
        <p:spPr>
          <a:xfrm>
            <a:off x="4434661" y="2544184"/>
            <a:ext cx="173736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3" name="Google Shape;943;p246"/>
          <p:cNvSpPr>
            <a:spLocks noGrp="1"/>
          </p:cNvSpPr>
          <p:nvPr>
            <p:ph type="pic" idx="5"/>
          </p:nvPr>
        </p:nvSpPr>
        <p:spPr>
          <a:xfrm>
            <a:off x="787321" y="727262"/>
            <a:ext cx="173736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4" name="Google Shape;944;p246"/>
          <p:cNvSpPr>
            <a:spLocks noGrp="1"/>
          </p:cNvSpPr>
          <p:nvPr>
            <p:ph type="pic" idx="6"/>
          </p:nvPr>
        </p:nvSpPr>
        <p:spPr>
          <a:xfrm>
            <a:off x="787321" y="4371865"/>
            <a:ext cx="173736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5" name="Google Shape;945;p246"/>
          <p:cNvSpPr>
            <a:spLocks noGrp="1"/>
          </p:cNvSpPr>
          <p:nvPr>
            <p:ph type="pic" idx="7"/>
          </p:nvPr>
        </p:nvSpPr>
        <p:spPr>
          <a:xfrm>
            <a:off x="2605902" y="4371865"/>
            <a:ext cx="173736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6" name="Google Shape;946;p246"/>
          <p:cNvSpPr>
            <a:spLocks noGrp="1"/>
          </p:cNvSpPr>
          <p:nvPr>
            <p:ph type="pic" idx="8"/>
          </p:nvPr>
        </p:nvSpPr>
        <p:spPr>
          <a:xfrm>
            <a:off x="4434661" y="4371865"/>
            <a:ext cx="173736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7" name="Google Shape;947;p246"/>
          <p:cNvSpPr>
            <a:spLocks noGrp="1"/>
          </p:cNvSpPr>
          <p:nvPr>
            <p:ph type="pic" idx="9"/>
          </p:nvPr>
        </p:nvSpPr>
        <p:spPr>
          <a:xfrm>
            <a:off x="2605902" y="727262"/>
            <a:ext cx="173736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8" name="Google Shape;948;p246"/>
          <p:cNvSpPr>
            <a:spLocks noGrp="1"/>
          </p:cNvSpPr>
          <p:nvPr>
            <p:ph type="pic" idx="13"/>
          </p:nvPr>
        </p:nvSpPr>
        <p:spPr>
          <a:xfrm>
            <a:off x="4434661" y="727262"/>
            <a:ext cx="173736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4_Title and Content">
  <p:cSld name="44_Title and Content"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247"/>
          <p:cNvSpPr>
            <a:spLocks noGrp="1"/>
          </p:cNvSpPr>
          <p:nvPr>
            <p:ph type="pic" idx="2"/>
          </p:nvPr>
        </p:nvSpPr>
        <p:spPr>
          <a:xfrm>
            <a:off x="4477579" y="3457945"/>
            <a:ext cx="2227396" cy="2706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1" name="Google Shape;951;p247"/>
          <p:cNvSpPr>
            <a:spLocks noGrp="1"/>
          </p:cNvSpPr>
          <p:nvPr>
            <p:ph type="pic" idx="3"/>
          </p:nvPr>
        </p:nvSpPr>
        <p:spPr>
          <a:xfrm>
            <a:off x="6835003" y="3457945"/>
            <a:ext cx="2227396" cy="2706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2" name="Google Shape;952;p247"/>
          <p:cNvSpPr>
            <a:spLocks noGrp="1"/>
          </p:cNvSpPr>
          <p:nvPr>
            <p:ph type="pic" idx="4"/>
          </p:nvPr>
        </p:nvSpPr>
        <p:spPr>
          <a:xfrm>
            <a:off x="9192427" y="3457945"/>
            <a:ext cx="2227396" cy="2706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3" name="Google Shape;953;p247"/>
          <p:cNvSpPr>
            <a:spLocks noGrp="1"/>
          </p:cNvSpPr>
          <p:nvPr>
            <p:ph type="pic" idx="5"/>
          </p:nvPr>
        </p:nvSpPr>
        <p:spPr>
          <a:xfrm>
            <a:off x="4477579" y="628651"/>
            <a:ext cx="2227396" cy="2706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4" name="Google Shape;954;p247"/>
          <p:cNvSpPr>
            <a:spLocks noGrp="1"/>
          </p:cNvSpPr>
          <p:nvPr>
            <p:ph type="pic" idx="6"/>
          </p:nvPr>
        </p:nvSpPr>
        <p:spPr>
          <a:xfrm>
            <a:off x="6835003" y="628651"/>
            <a:ext cx="2227396" cy="2706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5" name="Google Shape;955;p247"/>
          <p:cNvSpPr>
            <a:spLocks noGrp="1"/>
          </p:cNvSpPr>
          <p:nvPr>
            <p:ph type="pic" idx="7"/>
          </p:nvPr>
        </p:nvSpPr>
        <p:spPr>
          <a:xfrm>
            <a:off x="9192427" y="628651"/>
            <a:ext cx="2227396" cy="2706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Title and Content">
  <p:cSld name="30_Title and Content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248"/>
          <p:cNvSpPr>
            <a:spLocks noGrp="1"/>
          </p:cNvSpPr>
          <p:nvPr>
            <p:ph type="pic" idx="2"/>
          </p:nvPr>
        </p:nvSpPr>
        <p:spPr>
          <a:xfrm>
            <a:off x="-16328" y="3429000"/>
            <a:ext cx="609904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8" name="Google Shape;958;p248"/>
          <p:cNvSpPr>
            <a:spLocks noGrp="1"/>
          </p:cNvSpPr>
          <p:nvPr>
            <p:ph type="pic" idx="3"/>
          </p:nvPr>
        </p:nvSpPr>
        <p:spPr>
          <a:xfrm>
            <a:off x="-16328" y="0"/>
            <a:ext cx="609904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9" name="Google Shape;959;p248"/>
          <p:cNvSpPr>
            <a:spLocks noGrp="1"/>
          </p:cNvSpPr>
          <p:nvPr>
            <p:ph type="pic" idx="4"/>
          </p:nvPr>
        </p:nvSpPr>
        <p:spPr>
          <a:xfrm>
            <a:off x="6084788" y="3429000"/>
            <a:ext cx="609904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0" name="Google Shape;960;p248"/>
          <p:cNvSpPr>
            <a:spLocks noGrp="1"/>
          </p:cNvSpPr>
          <p:nvPr>
            <p:ph type="pic" idx="5"/>
          </p:nvPr>
        </p:nvSpPr>
        <p:spPr>
          <a:xfrm>
            <a:off x="6084788" y="0"/>
            <a:ext cx="609904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249"/>
          <p:cNvSpPr>
            <a:spLocks noGrp="1"/>
          </p:cNvSpPr>
          <p:nvPr>
            <p:ph type="pic" idx="2"/>
          </p:nvPr>
        </p:nvSpPr>
        <p:spPr>
          <a:xfrm>
            <a:off x="-16328" y="3429000"/>
            <a:ext cx="637068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963" name="Google Shape;963;p249"/>
          <p:cNvSpPr>
            <a:spLocks noGrp="1"/>
          </p:cNvSpPr>
          <p:nvPr>
            <p:ph type="pic" idx="3"/>
          </p:nvPr>
        </p:nvSpPr>
        <p:spPr>
          <a:xfrm>
            <a:off x="-16328" y="0"/>
            <a:ext cx="637068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964" name="Google Shape;964;p249"/>
          <p:cNvSpPr>
            <a:spLocks noGrp="1"/>
          </p:cNvSpPr>
          <p:nvPr>
            <p:ph type="pic" idx="4"/>
          </p:nvPr>
        </p:nvSpPr>
        <p:spPr>
          <a:xfrm>
            <a:off x="6354352" y="0"/>
            <a:ext cx="5837648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250"/>
          <p:cNvSpPr>
            <a:spLocks noGrp="1"/>
          </p:cNvSpPr>
          <p:nvPr>
            <p:ph type="pic" idx="2"/>
          </p:nvPr>
        </p:nvSpPr>
        <p:spPr>
          <a:xfrm>
            <a:off x="5842836" y="3429000"/>
            <a:ext cx="637068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967" name="Google Shape;967;p250"/>
          <p:cNvSpPr>
            <a:spLocks noGrp="1"/>
          </p:cNvSpPr>
          <p:nvPr>
            <p:ph type="pic" idx="3"/>
          </p:nvPr>
        </p:nvSpPr>
        <p:spPr>
          <a:xfrm>
            <a:off x="5842836" y="0"/>
            <a:ext cx="637068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968" name="Google Shape;968;p250"/>
          <p:cNvSpPr>
            <a:spLocks noGrp="1"/>
          </p:cNvSpPr>
          <p:nvPr>
            <p:ph type="pic" idx="4"/>
          </p:nvPr>
        </p:nvSpPr>
        <p:spPr>
          <a:xfrm>
            <a:off x="-27086" y="0"/>
            <a:ext cx="586992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251"/>
          <p:cNvSpPr>
            <a:spLocks noGrp="1"/>
          </p:cNvSpPr>
          <p:nvPr>
            <p:ph type="pic" idx="2"/>
          </p:nvPr>
        </p:nvSpPr>
        <p:spPr>
          <a:xfrm>
            <a:off x="-16328" y="3429000"/>
            <a:ext cx="3163824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1" name="Google Shape;971;p251"/>
          <p:cNvSpPr>
            <a:spLocks noGrp="1"/>
          </p:cNvSpPr>
          <p:nvPr>
            <p:ph type="pic" idx="3"/>
          </p:nvPr>
        </p:nvSpPr>
        <p:spPr>
          <a:xfrm>
            <a:off x="-16328" y="0"/>
            <a:ext cx="3163824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2" name="Google Shape;972;p251"/>
          <p:cNvSpPr>
            <a:spLocks noGrp="1"/>
          </p:cNvSpPr>
          <p:nvPr>
            <p:ph type="pic" idx="4"/>
          </p:nvPr>
        </p:nvSpPr>
        <p:spPr>
          <a:xfrm>
            <a:off x="3145262" y="0"/>
            <a:ext cx="316382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4_Custom Layout">
  <p:cSld name="204_Custom Layout"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252"/>
          <p:cNvSpPr>
            <a:spLocks noGrp="1"/>
          </p:cNvSpPr>
          <p:nvPr>
            <p:ph type="pic" idx="2"/>
          </p:nvPr>
        </p:nvSpPr>
        <p:spPr>
          <a:xfrm>
            <a:off x="-16328" y="3429000"/>
            <a:ext cx="3163824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5" name="Google Shape;975;p252"/>
          <p:cNvSpPr>
            <a:spLocks noGrp="1"/>
          </p:cNvSpPr>
          <p:nvPr>
            <p:ph type="pic" idx="3"/>
          </p:nvPr>
        </p:nvSpPr>
        <p:spPr>
          <a:xfrm>
            <a:off x="-16328" y="0"/>
            <a:ext cx="3163824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6" name="Google Shape;976;p252"/>
          <p:cNvSpPr>
            <a:spLocks noGrp="1"/>
          </p:cNvSpPr>
          <p:nvPr>
            <p:ph type="pic" idx="4"/>
          </p:nvPr>
        </p:nvSpPr>
        <p:spPr>
          <a:xfrm>
            <a:off x="3169012" y="3429000"/>
            <a:ext cx="3163824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7" name="Google Shape;977;p252"/>
          <p:cNvSpPr>
            <a:spLocks noGrp="1"/>
          </p:cNvSpPr>
          <p:nvPr>
            <p:ph type="pic" idx="5"/>
          </p:nvPr>
        </p:nvSpPr>
        <p:spPr>
          <a:xfrm>
            <a:off x="3169012" y="0"/>
            <a:ext cx="3163824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253"/>
          <p:cNvSpPr>
            <a:spLocks noGrp="1"/>
          </p:cNvSpPr>
          <p:nvPr>
            <p:ph type="pic" idx="2"/>
          </p:nvPr>
        </p:nvSpPr>
        <p:spPr>
          <a:xfrm>
            <a:off x="5878461" y="3429000"/>
            <a:ext cx="3163824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0" name="Google Shape;980;p253"/>
          <p:cNvSpPr>
            <a:spLocks noGrp="1"/>
          </p:cNvSpPr>
          <p:nvPr>
            <p:ph type="pic" idx="3"/>
          </p:nvPr>
        </p:nvSpPr>
        <p:spPr>
          <a:xfrm>
            <a:off x="5878461" y="0"/>
            <a:ext cx="3163824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1" name="Google Shape;981;p253"/>
          <p:cNvSpPr>
            <a:spLocks noGrp="1"/>
          </p:cNvSpPr>
          <p:nvPr>
            <p:ph type="pic" idx="4"/>
          </p:nvPr>
        </p:nvSpPr>
        <p:spPr>
          <a:xfrm>
            <a:off x="9028176" y="3429000"/>
            <a:ext cx="3163824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2" name="Google Shape;982;p253"/>
          <p:cNvSpPr>
            <a:spLocks noGrp="1"/>
          </p:cNvSpPr>
          <p:nvPr>
            <p:ph type="pic" idx="5"/>
          </p:nvPr>
        </p:nvSpPr>
        <p:spPr>
          <a:xfrm>
            <a:off x="9028176" y="0"/>
            <a:ext cx="3163824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254"/>
          <p:cNvSpPr>
            <a:spLocks noGrp="1"/>
          </p:cNvSpPr>
          <p:nvPr>
            <p:ph type="pic" idx="2"/>
          </p:nvPr>
        </p:nvSpPr>
        <p:spPr>
          <a:xfrm>
            <a:off x="711199" y="2315633"/>
            <a:ext cx="2647963" cy="2226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5" name="Google Shape;985;p254"/>
          <p:cNvSpPr>
            <a:spLocks noGrp="1"/>
          </p:cNvSpPr>
          <p:nvPr>
            <p:ph type="pic" idx="3"/>
          </p:nvPr>
        </p:nvSpPr>
        <p:spPr>
          <a:xfrm>
            <a:off x="711199" y="0"/>
            <a:ext cx="2647963" cy="2226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6" name="Google Shape;986;p254"/>
          <p:cNvSpPr>
            <a:spLocks noGrp="1"/>
          </p:cNvSpPr>
          <p:nvPr>
            <p:ph type="pic" idx="4"/>
          </p:nvPr>
        </p:nvSpPr>
        <p:spPr>
          <a:xfrm>
            <a:off x="3430873" y="3429000"/>
            <a:ext cx="2647963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7" name="Google Shape;987;p254"/>
          <p:cNvSpPr>
            <a:spLocks noGrp="1"/>
          </p:cNvSpPr>
          <p:nvPr>
            <p:ph type="pic" idx="5"/>
          </p:nvPr>
        </p:nvSpPr>
        <p:spPr>
          <a:xfrm>
            <a:off x="3430873" y="0"/>
            <a:ext cx="2647963" cy="3369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8" name="Google Shape;988;p254"/>
          <p:cNvSpPr>
            <a:spLocks noGrp="1"/>
          </p:cNvSpPr>
          <p:nvPr>
            <p:ph type="pic" idx="6"/>
          </p:nvPr>
        </p:nvSpPr>
        <p:spPr>
          <a:xfrm>
            <a:off x="711199" y="4631266"/>
            <a:ext cx="2647963" cy="2226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5_Custom Layout">
  <p:cSld name="175_Custom Layou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0"/>
          <p:cNvSpPr>
            <a:spLocks noGrp="1"/>
          </p:cNvSpPr>
          <p:nvPr>
            <p:ph type="pic" idx="2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2_Custom Layout">
  <p:cSld name="222_Custom Layout"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255"/>
          <p:cNvSpPr>
            <a:spLocks noGrp="1"/>
          </p:cNvSpPr>
          <p:nvPr>
            <p:ph type="pic" idx="2"/>
          </p:nvPr>
        </p:nvSpPr>
        <p:spPr>
          <a:xfrm>
            <a:off x="6595154" y="0"/>
            <a:ext cx="2499047" cy="224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1" name="Google Shape;991;p255"/>
          <p:cNvSpPr>
            <a:spLocks noGrp="1"/>
          </p:cNvSpPr>
          <p:nvPr>
            <p:ph type="pic" idx="3"/>
          </p:nvPr>
        </p:nvSpPr>
        <p:spPr>
          <a:xfrm>
            <a:off x="9140725" y="0"/>
            <a:ext cx="2499047" cy="224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2" name="Google Shape;992;p255"/>
          <p:cNvSpPr>
            <a:spLocks noGrp="1"/>
          </p:cNvSpPr>
          <p:nvPr>
            <p:ph type="pic" idx="4"/>
          </p:nvPr>
        </p:nvSpPr>
        <p:spPr>
          <a:xfrm>
            <a:off x="6595154" y="2304184"/>
            <a:ext cx="2499047" cy="224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3" name="Google Shape;993;p255"/>
          <p:cNvSpPr>
            <a:spLocks noGrp="1"/>
          </p:cNvSpPr>
          <p:nvPr>
            <p:ph type="pic" idx="5"/>
          </p:nvPr>
        </p:nvSpPr>
        <p:spPr>
          <a:xfrm>
            <a:off x="9140725" y="2304184"/>
            <a:ext cx="2499047" cy="224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4" name="Google Shape;994;p255"/>
          <p:cNvSpPr>
            <a:spLocks noGrp="1"/>
          </p:cNvSpPr>
          <p:nvPr>
            <p:ph type="pic" idx="6"/>
          </p:nvPr>
        </p:nvSpPr>
        <p:spPr>
          <a:xfrm>
            <a:off x="6595154" y="4608367"/>
            <a:ext cx="2499047" cy="224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5" name="Google Shape;995;p255"/>
          <p:cNvSpPr>
            <a:spLocks noGrp="1"/>
          </p:cNvSpPr>
          <p:nvPr>
            <p:ph type="pic" idx="7"/>
          </p:nvPr>
        </p:nvSpPr>
        <p:spPr>
          <a:xfrm>
            <a:off x="9140725" y="4608367"/>
            <a:ext cx="2499047" cy="2249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1_Custom Layout">
  <p:cSld name="91_Custom Layout"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256"/>
          <p:cNvSpPr>
            <a:spLocks noGrp="1"/>
          </p:cNvSpPr>
          <p:nvPr>
            <p:ph type="pic" idx="2"/>
          </p:nvPr>
        </p:nvSpPr>
        <p:spPr>
          <a:xfrm>
            <a:off x="-7782" y="1117"/>
            <a:ext cx="3110905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8" name="Google Shape;998;p256"/>
          <p:cNvSpPr>
            <a:spLocks noGrp="1"/>
          </p:cNvSpPr>
          <p:nvPr>
            <p:ph type="pic" idx="3"/>
          </p:nvPr>
        </p:nvSpPr>
        <p:spPr>
          <a:xfrm>
            <a:off x="3103122" y="1117"/>
            <a:ext cx="2976821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9" name="Google Shape;999;p256"/>
          <p:cNvSpPr>
            <a:spLocks noGrp="1"/>
          </p:cNvSpPr>
          <p:nvPr>
            <p:ph type="pic" idx="4"/>
          </p:nvPr>
        </p:nvSpPr>
        <p:spPr>
          <a:xfrm>
            <a:off x="6079944" y="1117"/>
            <a:ext cx="2976820" cy="226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0" name="Google Shape;1000;p256"/>
          <p:cNvSpPr>
            <a:spLocks noGrp="1"/>
          </p:cNvSpPr>
          <p:nvPr>
            <p:ph type="pic" idx="5"/>
          </p:nvPr>
        </p:nvSpPr>
        <p:spPr>
          <a:xfrm>
            <a:off x="9056764" y="1117"/>
            <a:ext cx="3135236" cy="459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1" name="Google Shape;1001;p256"/>
          <p:cNvSpPr>
            <a:spLocks noGrp="1"/>
          </p:cNvSpPr>
          <p:nvPr>
            <p:ph type="pic" idx="6"/>
          </p:nvPr>
        </p:nvSpPr>
        <p:spPr>
          <a:xfrm>
            <a:off x="-7782" y="3430117"/>
            <a:ext cx="608772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2" name="Google Shape;1002;p256"/>
          <p:cNvSpPr>
            <a:spLocks noGrp="1"/>
          </p:cNvSpPr>
          <p:nvPr>
            <p:ph type="pic" idx="7"/>
          </p:nvPr>
        </p:nvSpPr>
        <p:spPr>
          <a:xfrm>
            <a:off x="6079944" y="2266545"/>
            <a:ext cx="2976820" cy="4592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3" name="Google Shape;1003;p256"/>
          <p:cNvSpPr>
            <a:spLocks noGrp="1"/>
          </p:cNvSpPr>
          <p:nvPr>
            <p:ph type="pic" idx="8"/>
          </p:nvPr>
        </p:nvSpPr>
        <p:spPr>
          <a:xfrm>
            <a:off x="9056764" y="4591405"/>
            <a:ext cx="3135236" cy="226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2_Custom Layout">
  <p:cSld name="92_Custom Layout"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257"/>
          <p:cNvSpPr>
            <a:spLocks noGrp="1"/>
          </p:cNvSpPr>
          <p:nvPr>
            <p:ph type="pic" idx="2"/>
          </p:nvPr>
        </p:nvSpPr>
        <p:spPr>
          <a:xfrm>
            <a:off x="3046515" y="-8699"/>
            <a:ext cx="3044952" cy="1906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6" name="Google Shape;1006;p257"/>
          <p:cNvSpPr>
            <a:spLocks noGrp="1"/>
          </p:cNvSpPr>
          <p:nvPr>
            <p:ph type="pic" idx="3"/>
          </p:nvPr>
        </p:nvSpPr>
        <p:spPr>
          <a:xfrm>
            <a:off x="6089903" y="-8700"/>
            <a:ext cx="3044952" cy="4942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7" name="Google Shape;1007;p257"/>
          <p:cNvSpPr>
            <a:spLocks noGrp="1"/>
          </p:cNvSpPr>
          <p:nvPr>
            <p:ph type="pic" idx="4"/>
          </p:nvPr>
        </p:nvSpPr>
        <p:spPr>
          <a:xfrm>
            <a:off x="-10354" y="-8698"/>
            <a:ext cx="3044952" cy="6866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8" name="Google Shape;1008;p257"/>
          <p:cNvSpPr>
            <a:spLocks noGrp="1"/>
          </p:cNvSpPr>
          <p:nvPr>
            <p:ph type="pic" idx="5"/>
          </p:nvPr>
        </p:nvSpPr>
        <p:spPr>
          <a:xfrm>
            <a:off x="3045356" y="1898078"/>
            <a:ext cx="3044952" cy="495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9" name="Google Shape;1009;p257"/>
          <p:cNvSpPr>
            <a:spLocks noGrp="1"/>
          </p:cNvSpPr>
          <p:nvPr>
            <p:ph type="pic" idx="6"/>
          </p:nvPr>
        </p:nvSpPr>
        <p:spPr>
          <a:xfrm>
            <a:off x="6088744" y="4934006"/>
            <a:ext cx="3044952" cy="192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0" name="Google Shape;1010;p257"/>
          <p:cNvSpPr>
            <a:spLocks noGrp="1"/>
          </p:cNvSpPr>
          <p:nvPr>
            <p:ph type="pic" idx="7"/>
          </p:nvPr>
        </p:nvSpPr>
        <p:spPr>
          <a:xfrm>
            <a:off x="9135627" y="0"/>
            <a:ext cx="3044952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2_Custom Layout">
  <p:cSld name="112_Custom Layout"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258"/>
          <p:cNvSpPr>
            <a:spLocks noGrp="1"/>
          </p:cNvSpPr>
          <p:nvPr>
            <p:ph type="pic" idx="2"/>
          </p:nvPr>
        </p:nvSpPr>
        <p:spPr>
          <a:xfrm>
            <a:off x="3166476" y="0"/>
            <a:ext cx="316382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3" name="Google Shape;1013;p258"/>
          <p:cNvSpPr>
            <a:spLocks noGrp="1"/>
          </p:cNvSpPr>
          <p:nvPr>
            <p:ph type="pic" idx="3"/>
          </p:nvPr>
        </p:nvSpPr>
        <p:spPr>
          <a:xfrm>
            <a:off x="0" y="3429000"/>
            <a:ext cx="3163824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4" name="Google Shape;1014;p258"/>
          <p:cNvSpPr>
            <a:spLocks noGrp="1"/>
          </p:cNvSpPr>
          <p:nvPr>
            <p:ph type="pic" idx="4"/>
          </p:nvPr>
        </p:nvSpPr>
        <p:spPr>
          <a:xfrm>
            <a:off x="0" y="0"/>
            <a:ext cx="3163824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259"/>
          <p:cNvSpPr>
            <a:spLocks noGrp="1"/>
          </p:cNvSpPr>
          <p:nvPr>
            <p:ph type="pic" idx="2"/>
          </p:nvPr>
        </p:nvSpPr>
        <p:spPr>
          <a:xfrm>
            <a:off x="5842836" y="0"/>
            <a:ext cx="316382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7" name="Google Shape;1017;p259"/>
          <p:cNvSpPr>
            <a:spLocks noGrp="1"/>
          </p:cNvSpPr>
          <p:nvPr>
            <p:ph type="pic" idx="3"/>
          </p:nvPr>
        </p:nvSpPr>
        <p:spPr>
          <a:xfrm>
            <a:off x="9028176" y="3429000"/>
            <a:ext cx="3163824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8" name="Google Shape;1018;p259"/>
          <p:cNvSpPr>
            <a:spLocks noGrp="1"/>
          </p:cNvSpPr>
          <p:nvPr>
            <p:ph type="pic" idx="4"/>
          </p:nvPr>
        </p:nvSpPr>
        <p:spPr>
          <a:xfrm>
            <a:off x="9028176" y="0"/>
            <a:ext cx="3163824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260"/>
          <p:cNvSpPr>
            <a:spLocks noGrp="1"/>
          </p:cNvSpPr>
          <p:nvPr>
            <p:ph type="pic" idx="2"/>
          </p:nvPr>
        </p:nvSpPr>
        <p:spPr>
          <a:xfrm>
            <a:off x="-16328" y="0"/>
            <a:ext cx="316382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021" name="Google Shape;1021;p260"/>
          <p:cNvSpPr>
            <a:spLocks noGrp="1"/>
          </p:cNvSpPr>
          <p:nvPr>
            <p:ph type="pic" idx="3"/>
          </p:nvPr>
        </p:nvSpPr>
        <p:spPr>
          <a:xfrm>
            <a:off x="3169012" y="0"/>
            <a:ext cx="316382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261"/>
          <p:cNvSpPr>
            <a:spLocks noGrp="1"/>
          </p:cNvSpPr>
          <p:nvPr>
            <p:ph type="pic" idx="2"/>
          </p:nvPr>
        </p:nvSpPr>
        <p:spPr>
          <a:xfrm>
            <a:off x="5842836" y="0"/>
            <a:ext cx="316382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024" name="Google Shape;1024;p261"/>
          <p:cNvSpPr>
            <a:spLocks noGrp="1"/>
          </p:cNvSpPr>
          <p:nvPr>
            <p:ph type="pic" idx="3"/>
          </p:nvPr>
        </p:nvSpPr>
        <p:spPr>
          <a:xfrm>
            <a:off x="9028176" y="0"/>
            <a:ext cx="316382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262"/>
          <p:cNvSpPr>
            <a:spLocks noGrp="1"/>
          </p:cNvSpPr>
          <p:nvPr>
            <p:ph type="pic" idx="2"/>
          </p:nvPr>
        </p:nvSpPr>
        <p:spPr>
          <a:xfrm>
            <a:off x="-8164" y="4155620"/>
            <a:ext cx="4059936" cy="2702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7" name="Google Shape;1027;p262"/>
          <p:cNvSpPr>
            <a:spLocks noGrp="1"/>
          </p:cNvSpPr>
          <p:nvPr>
            <p:ph type="pic" idx="3"/>
          </p:nvPr>
        </p:nvSpPr>
        <p:spPr>
          <a:xfrm>
            <a:off x="4059936" y="4155620"/>
            <a:ext cx="4059936" cy="2702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8" name="Google Shape;1028;p262"/>
          <p:cNvSpPr>
            <a:spLocks noGrp="1"/>
          </p:cNvSpPr>
          <p:nvPr>
            <p:ph type="pic" idx="4"/>
          </p:nvPr>
        </p:nvSpPr>
        <p:spPr>
          <a:xfrm>
            <a:off x="8132064" y="4155620"/>
            <a:ext cx="4059936" cy="2702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er">
  <p:cSld name="2_Section Header"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263"/>
          <p:cNvSpPr>
            <a:spLocks noGrp="1"/>
          </p:cNvSpPr>
          <p:nvPr>
            <p:ph type="pic" idx="2"/>
          </p:nvPr>
        </p:nvSpPr>
        <p:spPr>
          <a:xfrm>
            <a:off x="-8164" y="4155620"/>
            <a:ext cx="3044952" cy="2702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1" name="Google Shape;1031;p263"/>
          <p:cNvSpPr>
            <a:spLocks noGrp="1"/>
          </p:cNvSpPr>
          <p:nvPr>
            <p:ph type="pic" idx="3"/>
          </p:nvPr>
        </p:nvSpPr>
        <p:spPr>
          <a:xfrm>
            <a:off x="3036788" y="4155620"/>
            <a:ext cx="3044952" cy="2702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2" name="Google Shape;1032;p263"/>
          <p:cNvSpPr>
            <a:spLocks noGrp="1"/>
          </p:cNvSpPr>
          <p:nvPr>
            <p:ph type="pic" idx="4"/>
          </p:nvPr>
        </p:nvSpPr>
        <p:spPr>
          <a:xfrm>
            <a:off x="6089904" y="4155620"/>
            <a:ext cx="3044952" cy="2702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3" name="Google Shape;1033;p263"/>
          <p:cNvSpPr>
            <a:spLocks noGrp="1"/>
          </p:cNvSpPr>
          <p:nvPr>
            <p:ph type="pic" idx="5"/>
          </p:nvPr>
        </p:nvSpPr>
        <p:spPr>
          <a:xfrm>
            <a:off x="9134856" y="4155619"/>
            <a:ext cx="3044952" cy="2702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3_Custom Layout">
  <p:cSld name="113_Custom Layout"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264"/>
          <p:cNvSpPr>
            <a:spLocks noGrp="1"/>
          </p:cNvSpPr>
          <p:nvPr>
            <p:ph type="pic" idx="2"/>
          </p:nvPr>
        </p:nvSpPr>
        <p:spPr>
          <a:xfrm>
            <a:off x="8132064" y="0"/>
            <a:ext cx="405993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6" name="Google Shape;1036;p264"/>
          <p:cNvSpPr>
            <a:spLocks noGrp="1"/>
          </p:cNvSpPr>
          <p:nvPr>
            <p:ph type="pic" idx="3"/>
          </p:nvPr>
        </p:nvSpPr>
        <p:spPr>
          <a:xfrm>
            <a:off x="4072128" y="0"/>
            <a:ext cx="405993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7" name="Google Shape;1037;p264"/>
          <p:cNvSpPr>
            <a:spLocks noGrp="1"/>
          </p:cNvSpPr>
          <p:nvPr>
            <p:ph type="pic" idx="4"/>
          </p:nvPr>
        </p:nvSpPr>
        <p:spPr>
          <a:xfrm>
            <a:off x="0" y="0"/>
            <a:ext cx="405993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8" name="Google Shape;1038;p264"/>
          <p:cNvSpPr>
            <a:spLocks noGrp="1"/>
          </p:cNvSpPr>
          <p:nvPr>
            <p:ph type="pic" idx="5"/>
          </p:nvPr>
        </p:nvSpPr>
        <p:spPr>
          <a:xfrm>
            <a:off x="4072128" y="3429000"/>
            <a:ext cx="405993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9" name="Google Shape;1039;p264"/>
          <p:cNvSpPr>
            <a:spLocks noGrp="1"/>
          </p:cNvSpPr>
          <p:nvPr>
            <p:ph type="pic" idx="6"/>
          </p:nvPr>
        </p:nvSpPr>
        <p:spPr>
          <a:xfrm>
            <a:off x="0" y="3429000"/>
            <a:ext cx="405993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0_Custom Layout">
  <p:cSld name="180_Custom Layou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>
            <a:spLocks noGrp="1"/>
          </p:cNvSpPr>
          <p:nvPr>
            <p:ph type="pic" idx="2"/>
          </p:nvPr>
        </p:nvSpPr>
        <p:spPr>
          <a:xfrm>
            <a:off x="0" y="0"/>
            <a:ext cx="6858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4_Custom Layout">
  <p:cSld name="114_Custom Layout"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265"/>
          <p:cNvSpPr>
            <a:spLocks noGrp="1"/>
          </p:cNvSpPr>
          <p:nvPr>
            <p:ph type="pic" idx="2"/>
          </p:nvPr>
        </p:nvSpPr>
        <p:spPr>
          <a:xfrm>
            <a:off x="0" y="0"/>
            <a:ext cx="405993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2" name="Google Shape;1042;p265"/>
          <p:cNvSpPr>
            <a:spLocks noGrp="1"/>
          </p:cNvSpPr>
          <p:nvPr>
            <p:ph type="pic" idx="3"/>
          </p:nvPr>
        </p:nvSpPr>
        <p:spPr>
          <a:xfrm>
            <a:off x="8140228" y="0"/>
            <a:ext cx="405993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3" name="Google Shape;1043;p265"/>
          <p:cNvSpPr>
            <a:spLocks noGrp="1"/>
          </p:cNvSpPr>
          <p:nvPr>
            <p:ph type="pic" idx="4"/>
          </p:nvPr>
        </p:nvSpPr>
        <p:spPr>
          <a:xfrm>
            <a:off x="4068100" y="0"/>
            <a:ext cx="405993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4" name="Google Shape;1044;p265"/>
          <p:cNvSpPr>
            <a:spLocks noGrp="1"/>
          </p:cNvSpPr>
          <p:nvPr>
            <p:ph type="pic" idx="5"/>
          </p:nvPr>
        </p:nvSpPr>
        <p:spPr>
          <a:xfrm>
            <a:off x="8140228" y="3429000"/>
            <a:ext cx="405993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5" name="Google Shape;1045;p265"/>
          <p:cNvSpPr>
            <a:spLocks noGrp="1"/>
          </p:cNvSpPr>
          <p:nvPr>
            <p:ph type="pic" idx="6"/>
          </p:nvPr>
        </p:nvSpPr>
        <p:spPr>
          <a:xfrm>
            <a:off x="4068100" y="3429000"/>
            <a:ext cx="405993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266"/>
          <p:cNvSpPr>
            <a:spLocks noGrp="1"/>
          </p:cNvSpPr>
          <p:nvPr>
            <p:ph type="pic" idx="2"/>
          </p:nvPr>
        </p:nvSpPr>
        <p:spPr>
          <a:xfrm>
            <a:off x="-8164" y="0"/>
            <a:ext cx="405993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8" name="Google Shape;1048;p266"/>
          <p:cNvSpPr>
            <a:spLocks noGrp="1"/>
          </p:cNvSpPr>
          <p:nvPr>
            <p:ph type="pic" idx="3"/>
          </p:nvPr>
        </p:nvSpPr>
        <p:spPr>
          <a:xfrm>
            <a:off x="4059936" y="0"/>
            <a:ext cx="405993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9" name="Google Shape;1049;p266"/>
          <p:cNvSpPr>
            <a:spLocks noGrp="1"/>
          </p:cNvSpPr>
          <p:nvPr>
            <p:ph type="pic" idx="4"/>
          </p:nvPr>
        </p:nvSpPr>
        <p:spPr>
          <a:xfrm>
            <a:off x="8132064" y="0"/>
            <a:ext cx="405993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0" name="Google Shape;1050;p266"/>
          <p:cNvSpPr>
            <a:spLocks noGrp="1"/>
          </p:cNvSpPr>
          <p:nvPr>
            <p:ph type="pic" idx="5"/>
          </p:nvPr>
        </p:nvSpPr>
        <p:spPr>
          <a:xfrm>
            <a:off x="-8164" y="3429000"/>
            <a:ext cx="405993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1" name="Google Shape;1051;p266"/>
          <p:cNvSpPr>
            <a:spLocks noGrp="1"/>
          </p:cNvSpPr>
          <p:nvPr>
            <p:ph type="pic" idx="6"/>
          </p:nvPr>
        </p:nvSpPr>
        <p:spPr>
          <a:xfrm>
            <a:off x="4059936" y="3429000"/>
            <a:ext cx="405993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2" name="Google Shape;1052;p266"/>
          <p:cNvSpPr>
            <a:spLocks noGrp="1"/>
          </p:cNvSpPr>
          <p:nvPr>
            <p:ph type="pic" idx="7"/>
          </p:nvPr>
        </p:nvSpPr>
        <p:spPr>
          <a:xfrm>
            <a:off x="8132064" y="3429000"/>
            <a:ext cx="405993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2_Custom Layout">
  <p:cSld name="232_Custom Layout"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267"/>
          <p:cNvSpPr>
            <a:spLocks noGrp="1"/>
          </p:cNvSpPr>
          <p:nvPr>
            <p:ph type="pic" idx="2"/>
          </p:nvPr>
        </p:nvSpPr>
        <p:spPr>
          <a:xfrm>
            <a:off x="4399879" y="494853"/>
            <a:ext cx="2367209" cy="275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5" name="Google Shape;1055;p267"/>
          <p:cNvSpPr>
            <a:spLocks noGrp="1"/>
          </p:cNvSpPr>
          <p:nvPr>
            <p:ph type="pic" idx="3"/>
          </p:nvPr>
        </p:nvSpPr>
        <p:spPr>
          <a:xfrm>
            <a:off x="4399879" y="3350125"/>
            <a:ext cx="2367209" cy="275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6" name="Google Shape;1056;p267"/>
          <p:cNvSpPr>
            <a:spLocks noGrp="1"/>
          </p:cNvSpPr>
          <p:nvPr>
            <p:ph type="pic" idx="4"/>
          </p:nvPr>
        </p:nvSpPr>
        <p:spPr>
          <a:xfrm>
            <a:off x="6854978" y="494853"/>
            <a:ext cx="2367209" cy="275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7" name="Google Shape;1057;p267"/>
          <p:cNvSpPr>
            <a:spLocks noGrp="1"/>
          </p:cNvSpPr>
          <p:nvPr>
            <p:ph type="pic" idx="5"/>
          </p:nvPr>
        </p:nvSpPr>
        <p:spPr>
          <a:xfrm>
            <a:off x="6854978" y="3350125"/>
            <a:ext cx="2367209" cy="275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8" name="Google Shape;1058;p267"/>
          <p:cNvSpPr>
            <a:spLocks noGrp="1"/>
          </p:cNvSpPr>
          <p:nvPr>
            <p:ph type="pic" idx="6"/>
          </p:nvPr>
        </p:nvSpPr>
        <p:spPr>
          <a:xfrm>
            <a:off x="9310078" y="494853"/>
            <a:ext cx="2367208" cy="275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9" name="Google Shape;1059;p267"/>
          <p:cNvSpPr>
            <a:spLocks noGrp="1"/>
          </p:cNvSpPr>
          <p:nvPr>
            <p:ph type="pic" idx="7"/>
          </p:nvPr>
        </p:nvSpPr>
        <p:spPr>
          <a:xfrm>
            <a:off x="9310078" y="3350125"/>
            <a:ext cx="2367208" cy="275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5_Custom Layout">
  <p:cSld name="235_Custom Layout"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268"/>
          <p:cNvSpPr>
            <a:spLocks noGrp="1"/>
          </p:cNvSpPr>
          <p:nvPr>
            <p:ph type="pic" idx="2"/>
          </p:nvPr>
        </p:nvSpPr>
        <p:spPr>
          <a:xfrm>
            <a:off x="5746939" y="494853"/>
            <a:ext cx="1956068" cy="275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2" name="Google Shape;1062;p268"/>
          <p:cNvSpPr>
            <a:spLocks noGrp="1"/>
          </p:cNvSpPr>
          <p:nvPr>
            <p:ph type="pic" idx="3"/>
          </p:nvPr>
        </p:nvSpPr>
        <p:spPr>
          <a:xfrm>
            <a:off x="5746939" y="3350125"/>
            <a:ext cx="1956068" cy="275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3" name="Google Shape;1063;p268"/>
          <p:cNvSpPr>
            <a:spLocks noGrp="1"/>
          </p:cNvSpPr>
          <p:nvPr>
            <p:ph type="pic" idx="4"/>
          </p:nvPr>
        </p:nvSpPr>
        <p:spPr>
          <a:xfrm>
            <a:off x="7771733" y="494853"/>
            <a:ext cx="1956068" cy="275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4" name="Google Shape;1064;p268"/>
          <p:cNvSpPr>
            <a:spLocks noGrp="1"/>
          </p:cNvSpPr>
          <p:nvPr>
            <p:ph type="pic" idx="5"/>
          </p:nvPr>
        </p:nvSpPr>
        <p:spPr>
          <a:xfrm>
            <a:off x="7771733" y="3350125"/>
            <a:ext cx="1956068" cy="275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5" name="Google Shape;1065;p268"/>
          <p:cNvSpPr>
            <a:spLocks noGrp="1"/>
          </p:cNvSpPr>
          <p:nvPr>
            <p:ph type="pic" idx="6"/>
          </p:nvPr>
        </p:nvSpPr>
        <p:spPr>
          <a:xfrm>
            <a:off x="9807280" y="494853"/>
            <a:ext cx="1956067" cy="275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6" name="Google Shape;1066;p268"/>
          <p:cNvSpPr>
            <a:spLocks noGrp="1"/>
          </p:cNvSpPr>
          <p:nvPr>
            <p:ph type="pic" idx="7"/>
          </p:nvPr>
        </p:nvSpPr>
        <p:spPr>
          <a:xfrm>
            <a:off x="9807280" y="3350125"/>
            <a:ext cx="1956067" cy="275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7" name="Google Shape;1067;p268"/>
          <p:cNvSpPr>
            <a:spLocks noGrp="1"/>
          </p:cNvSpPr>
          <p:nvPr>
            <p:ph type="pic" idx="8"/>
          </p:nvPr>
        </p:nvSpPr>
        <p:spPr>
          <a:xfrm>
            <a:off x="3722147" y="494853"/>
            <a:ext cx="1956068" cy="275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8" name="Google Shape;1068;p268"/>
          <p:cNvSpPr>
            <a:spLocks noGrp="1"/>
          </p:cNvSpPr>
          <p:nvPr>
            <p:ph type="pic" idx="9"/>
          </p:nvPr>
        </p:nvSpPr>
        <p:spPr>
          <a:xfrm>
            <a:off x="3722147" y="3350125"/>
            <a:ext cx="1956068" cy="275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0_Custom Layout">
  <p:cSld name="230_Custom Layout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269"/>
          <p:cNvSpPr>
            <a:spLocks noGrp="1"/>
          </p:cNvSpPr>
          <p:nvPr>
            <p:ph type="pic" idx="2"/>
          </p:nvPr>
        </p:nvSpPr>
        <p:spPr>
          <a:xfrm>
            <a:off x="4701096" y="110268"/>
            <a:ext cx="7349623" cy="6637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1_Custom Layout">
  <p:cSld name="231_Custom Layout"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270"/>
          <p:cNvSpPr>
            <a:spLocks noGrp="1"/>
          </p:cNvSpPr>
          <p:nvPr>
            <p:ph type="pic" idx="2"/>
          </p:nvPr>
        </p:nvSpPr>
        <p:spPr>
          <a:xfrm>
            <a:off x="4701095" y="110267"/>
            <a:ext cx="2418802" cy="2188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3" name="Google Shape;1073;p270"/>
          <p:cNvSpPr>
            <a:spLocks noGrp="1"/>
          </p:cNvSpPr>
          <p:nvPr>
            <p:ph type="pic" idx="3"/>
          </p:nvPr>
        </p:nvSpPr>
        <p:spPr>
          <a:xfrm>
            <a:off x="4701095" y="2334718"/>
            <a:ext cx="2418802" cy="2188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4" name="Google Shape;1074;p270"/>
          <p:cNvSpPr>
            <a:spLocks noGrp="1"/>
          </p:cNvSpPr>
          <p:nvPr>
            <p:ph type="pic" idx="4"/>
          </p:nvPr>
        </p:nvSpPr>
        <p:spPr>
          <a:xfrm>
            <a:off x="7161127" y="110267"/>
            <a:ext cx="2418802" cy="2188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5" name="Google Shape;1075;p270"/>
          <p:cNvSpPr>
            <a:spLocks noGrp="1"/>
          </p:cNvSpPr>
          <p:nvPr>
            <p:ph type="pic" idx="5"/>
          </p:nvPr>
        </p:nvSpPr>
        <p:spPr>
          <a:xfrm>
            <a:off x="7161127" y="2334718"/>
            <a:ext cx="2418802" cy="2188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6" name="Google Shape;1076;p270"/>
          <p:cNvSpPr>
            <a:spLocks noGrp="1"/>
          </p:cNvSpPr>
          <p:nvPr>
            <p:ph type="pic" idx="6"/>
          </p:nvPr>
        </p:nvSpPr>
        <p:spPr>
          <a:xfrm>
            <a:off x="4701095" y="4559170"/>
            <a:ext cx="2418802" cy="2188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7" name="Google Shape;1077;p270"/>
          <p:cNvSpPr>
            <a:spLocks noGrp="1"/>
          </p:cNvSpPr>
          <p:nvPr>
            <p:ph type="pic" idx="7"/>
          </p:nvPr>
        </p:nvSpPr>
        <p:spPr>
          <a:xfrm>
            <a:off x="7161127" y="4559170"/>
            <a:ext cx="2418802" cy="2188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8" name="Google Shape;1078;p270"/>
          <p:cNvSpPr>
            <a:spLocks noGrp="1"/>
          </p:cNvSpPr>
          <p:nvPr>
            <p:ph type="pic" idx="8"/>
          </p:nvPr>
        </p:nvSpPr>
        <p:spPr>
          <a:xfrm>
            <a:off x="9631916" y="110267"/>
            <a:ext cx="2418802" cy="2188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9" name="Google Shape;1079;p270"/>
          <p:cNvSpPr>
            <a:spLocks noGrp="1"/>
          </p:cNvSpPr>
          <p:nvPr>
            <p:ph type="pic" idx="9"/>
          </p:nvPr>
        </p:nvSpPr>
        <p:spPr>
          <a:xfrm>
            <a:off x="9631916" y="2334718"/>
            <a:ext cx="2418802" cy="2188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0" name="Google Shape;1080;p270"/>
          <p:cNvSpPr>
            <a:spLocks noGrp="1"/>
          </p:cNvSpPr>
          <p:nvPr>
            <p:ph type="pic" idx="13"/>
          </p:nvPr>
        </p:nvSpPr>
        <p:spPr>
          <a:xfrm>
            <a:off x="9631916" y="4559170"/>
            <a:ext cx="2418802" cy="2188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7_Custom Layout">
  <p:cSld name="277_Custom Layout"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271"/>
          <p:cNvSpPr>
            <a:spLocks noGrp="1"/>
          </p:cNvSpPr>
          <p:nvPr>
            <p:ph type="pic" idx="2"/>
          </p:nvPr>
        </p:nvSpPr>
        <p:spPr>
          <a:xfrm>
            <a:off x="4290646" y="946052"/>
            <a:ext cx="2633785" cy="248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3" name="Google Shape;1083;p271"/>
          <p:cNvSpPr>
            <a:spLocks noGrp="1"/>
          </p:cNvSpPr>
          <p:nvPr>
            <p:ph type="pic" idx="3"/>
          </p:nvPr>
        </p:nvSpPr>
        <p:spPr>
          <a:xfrm>
            <a:off x="6924431" y="946052"/>
            <a:ext cx="2633785" cy="248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4" name="Google Shape;1084;p271"/>
          <p:cNvSpPr>
            <a:spLocks noGrp="1"/>
          </p:cNvSpPr>
          <p:nvPr>
            <p:ph type="pic" idx="4"/>
          </p:nvPr>
        </p:nvSpPr>
        <p:spPr>
          <a:xfrm>
            <a:off x="9558215" y="946052"/>
            <a:ext cx="2633785" cy="248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5" name="Google Shape;1085;p271"/>
          <p:cNvSpPr>
            <a:spLocks noGrp="1"/>
          </p:cNvSpPr>
          <p:nvPr>
            <p:ph type="pic" idx="5"/>
          </p:nvPr>
        </p:nvSpPr>
        <p:spPr>
          <a:xfrm>
            <a:off x="9558214" y="3429000"/>
            <a:ext cx="2633785" cy="248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6" name="Google Shape;1086;p271"/>
          <p:cNvSpPr>
            <a:spLocks noGrp="1"/>
          </p:cNvSpPr>
          <p:nvPr>
            <p:ph type="pic" idx="6"/>
          </p:nvPr>
        </p:nvSpPr>
        <p:spPr>
          <a:xfrm>
            <a:off x="6924430" y="3429000"/>
            <a:ext cx="2633785" cy="248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7" name="Google Shape;1087;p271"/>
          <p:cNvSpPr>
            <a:spLocks noGrp="1"/>
          </p:cNvSpPr>
          <p:nvPr>
            <p:ph type="pic" idx="7"/>
          </p:nvPr>
        </p:nvSpPr>
        <p:spPr>
          <a:xfrm>
            <a:off x="4290645" y="3429000"/>
            <a:ext cx="2633785" cy="2482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9_Custom Layout">
  <p:cSld name="289_Custom Layout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272"/>
          <p:cNvSpPr>
            <a:spLocks noGrp="1"/>
          </p:cNvSpPr>
          <p:nvPr>
            <p:ph type="pic" idx="2"/>
          </p:nvPr>
        </p:nvSpPr>
        <p:spPr>
          <a:xfrm>
            <a:off x="4324350" y="460001"/>
            <a:ext cx="2300942" cy="5921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0" name="Google Shape;1090;p272"/>
          <p:cNvSpPr>
            <a:spLocks noGrp="1"/>
          </p:cNvSpPr>
          <p:nvPr>
            <p:ph type="pic" idx="3"/>
          </p:nvPr>
        </p:nvSpPr>
        <p:spPr>
          <a:xfrm>
            <a:off x="6703290" y="460000"/>
            <a:ext cx="4964835" cy="2801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1" name="Google Shape;1091;p272"/>
          <p:cNvSpPr>
            <a:spLocks noGrp="1"/>
          </p:cNvSpPr>
          <p:nvPr>
            <p:ph type="pic" idx="4"/>
          </p:nvPr>
        </p:nvSpPr>
        <p:spPr>
          <a:xfrm>
            <a:off x="8831177" y="3346588"/>
            <a:ext cx="2836949" cy="148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2" name="Google Shape;1092;p272"/>
          <p:cNvSpPr>
            <a:spLocks noGrp="1"/>
          </p:cNvSpPr>
          <p:nvPr>
            <p:ph type="pic" idx="5"/>
          </p:nvPr>
        </p:nvSpPr>
        <p:spPr>
          <a:xfrm>
            <a:off x="8831177" y="4918146"/>
            <a:ext cx="2836949" cy="1463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3" name="Google Shape;1093;p272"/>
          <p:cNvSpPr>
            <a:spLocks noGrp="1"/>
          </p:cNvSpPr>
          <p:nvPr>
            <p:ph type="pic" idx="6"/>
          </p:nvPr>
        </p:nvSpPr>
        <p:spPr>
          <a:xfrm>
            <a:off x="6703291" y="3346587"/>
            <a:ext cx="2049886" cy="303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0_Custom Layout">
  <p:cSld name="280_Custom Layout"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273"/>
          <p:cNvSpPr>
            <a:spLocks noGrp="1"/>
          </p:cNvSpPr>
          <p:nvPr>
            <p:ph type="pic" idx="2"/>
          </p:nvPr>
        </p:nvSpPr>
        <p:spPr>
          <a:xfrm>
            <a:off x="727364" y="1520179"/>
            <a:ext cx="2608341" cy="244604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6" name="Google Shape;1096;p273"/>
          <p:cNvSpPr>
            <a:spLocks noGrp="1"/>
          </p:cNvSpPr>
          <p:nvPr>
            <p:ph type="pic" idx="3"/>
          </p:nvPr>
        </p:nvSpPr>
        <p:spPr>
          <a:xfrm>
            <a:off x="8823045" y="1520179"/>
            <a:ext cx="2608341" cy="2446043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7" name="Google Shape;1097;p273"/>
          <p:cNvSpPr>
            <a:spLocks noGrp="1"/>
          </p:cNvSpPr>
          <p:nvPr>
            <p:ph type="pic" idx="4"/>
          </p:nvPr>
        </p:nvSpPr>
        <p:spPr>
          <a:xfrm>
            <a:off x="2386315" y="1319525"/>
            <a:ext cx="3036272" cy="284734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8" name="Google Shape;1098;p273"/>
          <p:cNvSpPr>
            <a:spLocks noGrp="1"/>
          </p:cNvSpPr>
          <p:nvPr>
            <p:ph type="pic" idx="5"/>
          </p:nvPr>
        </p:nvSpPr>
        <p:spPr>
          <a:xfrm>
            <a:off x="6736162" y="1319525"/>
            <a:ext cx="3036272" cy="2847348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9" name="Google Shape;1099;p273"/>
          <p:cNvSpPr>
            <a:spLocks noGrp="1"/>
          </p:cNvSpPr>
          <p:nvPr>
            <p:ph type="pic" idx="6"/>
          </p:nvPr>
        </p:nvSpPr>
        <p:spPr>
          <a:xfrm>
            <a:off x="4204630" y="1080654"/>
            <a:ext cx="3749491" cy="332509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ustom Layout">
  <p:cSld name="21_Custom Layout"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274"/>
          <p:cNvSpPr>
            <a:spLocks noGrp="1"/>
          </p:cNvSpPr>
          <p:nvPr>
            <p:ph type="pic" idx="2"/>
          </p:nvPr>
        </p:nvSpPr>
        <p:spPr>
          <a:xfrm>
            <a:off x="924877" y="1019175"/>
            <a:ext cx="2553652" cy="3648074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102" name="Google Shape;1102;p274"/>
          <p:cNvSpPr>
            <a:spLocks noGrp="1"/>
          </p:cNvSpPr>
          <p:nvPr>
            <p:ph type="pic" idx="3"/>
          </p:nvPr>
        </p:nvSpPr>
        <p:spPr>
          <a:xfrm>
            <a:off x="2888933" y="1019175"/>
            <a:ext cx="2553652" cy="3648074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103" name="Google Shape;1103;p274"/>
          <p:cNvSpPr>
            <a:spLocks noGrp="1"/>
          </p:cNvSpPr>
          <p:nvPr>
            <p:ph type="pic" idx="4"/>
          </p:nvPr>
        </p:nvSpPr>
        <p:spPr>
          <a:xfrm>
            <a:off x="4852989" y="1019175"/>
            <a:ext cx="2553652" cy="3648074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104" name="Google Shape;1104;p274"/>
          <p:cNvSpPr>
            <a:spLocks noGrp="1"/>
          </p:cNvSpPr>
          <p:nvPr>
            <p:ph type="pic" idx="5"/>
          </p:nvPr>
        </p:nvSpPr>
        <p:spPr>
          <a:xfrm>
            <a:off x="6817045" y="1019175"/>
            <a:ext cx="2553652" cy="3648074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1105" name="Google Shape;1105;p274"/>
          <p:cNvSpPr>
            <a:spLocks noGrp="1"/>
          </p:cNvSpPr>
          <p:nvPr>
            <p:ph type="pic" idx="6"/>
          </p:nvPr>
        </p:nvSpPr>
        <p:spPr>
          <a:xfrm>
            <a:off x="8781101" y="1019175"/>
            <a:ext cx="2553652" cy="3648074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1_Custom Layout">
  <p:cSld name="181_Custom Layou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2"/>
          <p:cNvSpPr>
            <a:spLocks noGrp="1"/>
          </p:cNvSpPr>
          <p:nvPr>
            <p:ph type="pic" idx="2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275"/>
          <p:cNvSpPr>
            <a:spLocks noGrp="1"/>
          </p:cNvSpPr>
          <p:nvPr>
            <p:ph type="pic" idx="2"/>
          </p:nvPr>
        </p:nvSpPr>
        <p:spPr>
          <a:xfrm>
            <a:off x="1199409" y="-443893"/>
            <a:ext cx="4515593" cy="7736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Custom Layout">
  <p:cSld name="31_Custom Layout"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276"/>
          <p:cNvSpPr>
            <a:spLocks noGrp="1"/>
          </p:cNvSpPr>
          <p:nvPr>
            <p:ph type="pic" idx="2"/>
          </p:nvPr>
        </p:nvSpPr>
        <p:spPr>
          <a:xfrm>
            <a:off x="6377050" y="-443893"/>
            <a:ext cx="4515593" cy="7736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277"/>
          <p:cNvSpPr>
            <a:spLocks noGrp="1"/>
          </p:cNvSpPr>
          <p:nvPr>
            <p:ph type="pic" idx="2"/>
          </p:nvPr>
        </p:nvSpPr>
        <p:spPr>
          <a:xfrm>
            <a:off x="1118681" y="1089497"/>
            <a:ext cx="5778230" cy="4510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3_Custom Layout">
  <p:cSld name="83_Custom Layout"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278"/>
          <p:cNvSpPr>
            <a:spLocks noGrp="1"/>
          </p:cNvSpPr>
          <p:nvPr>
            <p:ph type="pic" idx="2"/>
          </p:nvPr>
        </p:nvSpPr>
        <p:spPr>
          <a:xfrm>
            <a:off x="1130030" y="1245141"/>
            <a:ext cx="6068438" cy="4220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5_Custom Layout">
  <p:cSld name="185_Custom Layout"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279"/>
          <p:cNvSpPr>
            <a:spLocks noGrp="1"/>
          </p:cNvSpPr>
          <p:nvPr>
            <p:ph type="pic" idx="2"/>
          </p:nvPr>
        </p:nvSpPr>
        <p:spPr>
          <a:xfrm>
            <a:off x="2596759" y="2"/>
            <a:ext cx="3983403" cy="3433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6" name="Google Shape;1116;p279"/>
          <p:cNvSpPr>
            <a:spLocks noGrp="1"/>
          </p:cNvSpPr>
          <p:nvPr>
            <p:ph type="pic" idx="3"/>
          </p:nvPr>
        </p:nvSpPr>
        <p:spPr>
          <a:xfrm>
            <a:off x="601551" y="3433178"/>
            <a:ext cx="3983403" cy="3433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7" name="Google Shape;1117;p279"/>
          <p:cNvSpPr>
            <a:spLocks noGrp="1"/>
          </p:cNvSpPr>
          <p:nvPr>
            <p:ph type="pic" idx="4"/>
          </p:nvPr>
        </p:nvSpPr>
        <p:spPr>
          <a:xfrm>
            <a:off x="4598979" y="3433177"/>
            <a:ext cx="3983403" cy="3433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8" name="Google Shape;1118;p279"/>
          <p:cNvSpPr>
            <a:spLocks noGrp="1"/>
          </p:cNvSpPr>
          <p:nvPr>
            <p:ph type="pic" idx="5"/>
          </p:nvPr>
        </p:nvSpPr>
        <p:spPr>
          <a:xfrm>
            <a:off x="2600266" y="3433179"/>
            <a:ext cx="3983403" cy="3433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4_Custom Layout">
  <p:cSld name="184_Custom Layout"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280"/>
          <p:cNvSpPr>
            <a:spLocks noGrp="1"/>
          </p:cNvSpPr>
          <p:nvPr>
            <p:ph type="pic" idx="2"/>
          </p:nvPr>
        </p:nvSpPr>
        <p:spPr>
          <a:xfrm>
            <a:off x="610692" y="2"/>
            <a:ext cx="3983403" cy="3433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1" name="Google Shape;1121;p280"/>
          <p:cNvSpPr>
            <a:spLocks noGrp="1"/>
          </p:cNvSpPr>
          <p:nvPr>
            <p:ph type="pic" idx="3"/>
          </p:nvPr>
        </p:nvSpPr>
        <p:spPr>
          <a:xfrm>
            <a:off x="2593249" y="3446649"/>
            <a:ext cx="3983403" cy="3433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2" name="Google Shape;1122;p280"/>
          <p:cNvSpPr>
            <a:spLocks noGrp="1"/>
          </p:cNvSpPr>
          <p:nvPr>
            <p:ph type="pic" idx="4"/>
          </p:nvPr>
        </p:nvSpPr>
        <p:spPr>
          <a:xfrm>
            <a:off x="4588461" y="12683"/>
            <a:ext cx="3983403" cy="3433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3" name="Google Shape;1123;p280"/>
          <p:cNvSpPr>
            <a:spLocks noGrp="1"/>
          </p:cNvSpPr>
          <p:nvPr>
            <p:ph type="pic" idx="5"/>
          </p:nvPr>
        </p:nvSpPr>
        <p:spPr>
          <a:xfrm>
            <a:off x="2600266" y="2"/>
            <a:ext cx="3983403" cy="3433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Custom Layout">
  <p:cSld name="26_Custom Layout">
    <p:spTree>
      <p:nvGrpSpPr>
        <p:cNvPr id="1" name="Shape 1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281"/>
          <p:cNvSpPr>
            <a:spLocks noGrp="1"/>
          </p:cNvSpPr>
          <p:nvPr>
            <p:ph type="pic" idx="2"/>
          </p:nvPr>
        </p:nvSpPr>
        <p:spPr>
          <a:xfrm>
            <a:off x="5895760" y="783772"/>
            <a:ext cx="5290794" cy="5306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3_Custom Layout">
  <p:cSld name="173_Custom Layout"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p282"/>
          <p:cNvSpPr>
            <a:spLocks noGrp="1"/>
          </p:cNvSpPr>
          <p:nvPr>
            <p:ph type="pic" idx="2"/>
          </p:nvPr>
        </p:nvSpPr>
        <p:spPr>
          <a:xfrm>
            <a:off x="18951" y="-1"/>
            <a:ext cx="8269373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2_Custom Layout">
  <p:cSld name="172_Custom Layout"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283"/>
          <p:cNvSpPr>
            <a:spLocks noGrp="1"/>
          </p:cNvSpPr>
          <p:nvPr>
            <p:ph type="pic" idx="2"/>
          </p:nvPr>
        </p:nvSpPr>
        <p:spPr>
          <a:xfrm>
            <a:off x="18951" y="1"/>
            <a:ext cx="8269373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6_Custom Layout">
  <p:cSld name="176_Custom Layout"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284"/>
          <p:cNvSpPr>
            <a:spLocks noGrp="1"/>
          </p:cNvSpPr>
          <p:nvPr>
            <p:ph type="pic" idx="2"/>
          </p:nvPr>
        </p:nvSpPr>
        <p:spPr>
          <a:xfrm>
            <a:off x="4556235" y="1"/>
            <a:ext cx="7635764" cy="6449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4_Custom Layout">
  <p:cSld name="234_Custom Layou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7_Custom Layout">
  <p:cSld name="177_Custom Layout"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285"/>
          <p:cNvSpPr>
            <a:spLocks noGrp="1"/>
          </p:cNvSpPr>
          <p:nvPr>
            <p:ph type="pic" idx="2"/>
          </p:nvPr>
        </p:nvSpPr>
        <p:spPr>
          <a:xfrm>
            <a:off x="0" y="1"/>
            <a:ext cx="7635764" cy="6449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8_Custom Layout">
  <p:cSld name="178_Custom Layout">
    <p:spTree>
      <p:nvGrpSpPr>
        <p:cNvPr id="1" name="Shape 1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Google Shape;1135;p286"/>
          <p:cNvSpPr>
            <a:spLocks noGrp="1"/>
          </p:cNvSpPr>
          <p:nvPr>
            <p:ph type="pic" idx="2"/>
          </p:nvPr>
        </p:nvSpPr>
        <p:spPr>
          <a:xfrm>
            <a:off x="4713890" y="0"/>
            <a:ext cx="6934122" cy="5472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9_Custom Layout">
  <p:cSld name="179_Custom Layout"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287"/>
          <p:cNvSpPr>
            <a:spLocks noGrp="1"/>
          </p:cNvSpPr>
          <p:nvPr>
            <p:ph type="pic" idx="2"/>
          </p:nvPr>
        </p:nvSpPr>
        <p:spPr>
          <a:xfrm>
            <a:off x="725214" y="1385692"/>
            <a:ext cx="6934122" cy="5472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5_Custom Layout">
  <p:cSld name="275_Custom Layout"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288"/>
          <p:cNvSpPr>
            <a:spLocks noGrp="1"/>
          </p:cNvSpPr>
          <p:nvPr>
            <p:ph type="pic" idx="2"/>
          </p:nvPr>
        </p:nvSpPr>
        <p:spPr>
          <a:xfrm>
            <a:off x="5245698" y="0"/>
            <a:ext cx="6946300" cy="4934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6_Custom Layout">
  <p:cSld name="276_Custom Layout"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289"/>
          <p:cNvSpPr>
            <a:spLocks noGrp="1"/>
          </p:cNvSpPr>
          <p:nvPr>
            <p:ph type="pic" idx="2"/>
          </p:nvPr>
        </p:nvSpPr>
        <p:spPr>
          <a:xfrm>
            <a:off x="10073" y="0"/>
            <a:ext cx="6946300" cy="4934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6_Custom Layout">
  <p:cSld name="266_Custom Layout">
    <p:spTree>
      <p:nvGrpSpPr>
        <p:cNvPr id="1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290"/>
          <p:cNvSpPr>
            <a:spLocks noGrp="1"/>
          </p:cNvSpPr>
          <p:nvPr>
            <p:ph type="pic" idx="2"/>
          </p:nvPr>
        </p:nvSpPr>
        <p:spPr>
          <a:xfrm>
            <a:off x="1576257" y="2222804"/>
            <a:ext cx="9039486" cy="247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7_Custom Layout">
  <p:cSld name="297_Custom Layout"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29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4973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8_Custom Layout">
  <p:cSld name="118_Custom Layout"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292"/>
          <p:cNvSpPr>
            <a:spLocks noGrp="1"/>
          </p:cNvSpPr>
          <p:nvPr>
            <p:ph type="pic" idx="2"/>
          </p:nvPr>
        </p:nvSpPr>
        <p:spPr>
          <a:xfrm>
            <a:off x="957409" y="546111"/>
            <a:ext cx="10277182" cy="357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4_Custom Layout">
  <p:cSld name="44_Custom Layout"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293"/>
          <p:cNvSpPr>
            <a:spLocks noGrp="1"/>
          </p:cNvSpPr>
          <p:nvPr>
            <p:ph type="pic" idx="2"/>
          </p:nvPr>
        </p:nvSpPr>
        <p:spPr>
          <a:xfrm flipH="1">
            <a:off x="1886467" y="0"/>
            <a:ext cx="6993468" cy="6858000"/>
          </a:xfrm>
          <a:prstGeom prst="parallelogram">
            <a:avLst>
              <a:gd name="adj" fmla="val 50066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0" name="Google Shape;1150;p293"/>
          <p:cNvSpPr>
            <a:spLocks noGrp="1"/>
          </p:cNvSpPr>
          <p:nvPr>
            <p:ph type="pic" idx="3"/>
          </p:nvPr>
        </p:nvSpPr>
        <p:spPr>
          <a:xfrm>
            <a:off x="-1" y="0"/>
            <a:ext cx="5277678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9_Custom Layout">
  <p:cSld name="39_Custom Layout"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294"/>
          <p:cNvSpPr>
            <a:spLocks noGrp="1"/>
          </p:cNvSpPr>
          <p:nvPr>
            <p:ph type="pic" idx="2"/>
          </p:nvPr>
        </p:nvSpPr>
        <p:spPr>
          <a:xfrm>
            <a:off x="3301989" y="0"/>
            <a:ext cx="6993468" cy="6858000"/>
          </a:xfrm>
          <a:prstGeom prst="parallelogram">
            <a:avLst>
              <a:gd name="adj" fmla="val 50066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3" name="Google Shape;1153;p294"/>
          <p:cNvSpPr>
            <a:spLocks noGrp="1"/>
          </p:cNvSpPr>
          <p:nvPr>
            <p:ph type="pic" idx="3"/>
          </p:nvPr>
        </p:nvSpPr>
        <p:spPr>
          <a:xfrm>
            <a:off x="6914322" y="0"/>
            <a:ext cx="5277678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7_Custom Layout">
  <p:cSld name="137_Custom Layou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4"/>
          <p:cNvSpPr>
            <a:spLocks noGrp="1"/>
          </p:cNvSpPr>
          <p:nvPr>
            <p:ph type="pic" idx="2"/>
          </p:nvPr>
        </p:nvSpPr>
        <p:spPr>
          <a:xfrm>
            <a:off x="1" y="1"/>
            <a:ext cx="6789505" cy="6772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34"/>
          <p:cNvSpPr>
            <a:spLocks noGrp="1"/>
          </p:cNvSpPr>
          <p:nvPr>
            <p:ph type="pic" idx="3"/>
          </p:nvPr>
        </p:nvSpPr>
        <p:spPr>
          <a:xfrm>
            <a:off x="1" y="85406"/>
            <a:ext cx="6789505" cy="6772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_Custom Layout">
  <p:cSld name="45_Custom Layout">
    <p:spTree>
      <p:nvGrpSpPr>
        <p:cNvPr id="1" name="Shape 1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" name="Google Shape;1155;p295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5413513" cy="6858000"/>
          </a:xfrm>
          <a:prstGeom prst="parallelogram">
            <a:avLst>
              <a:gd name="adj" fmla="val 50066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6" name="Google Shape;1156;p295"/>
          <p:cNvSpPr>
            <a:spLocks noGrp="1"/>
          </p:cNvSpPr>
          <p:nvPr>
            <p:ph type="pic" idx="3"/>
          </p:nvPr>
        </p:nvSpPr>
        <p:spPr>
          <a:xfrm flipH="1">
            <a:off x="2756184" y="0"/>
            <a:ext cx="5413513" cy="6858000"/>
          </a:xfrm>
          <a:prstGeom prst="parallelogram">
            <a:avLst>
              <a:gd name="adj" fmla="val 50066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_Custom Layout">
  <p:cSld name="46_Custom Layout">
    <p:spTree>
      <p:nvGrpSpPr>
        <p:cNvPr id="1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296"/>
          <p:cNvSpPr>
            <a:spLocks noGrp="1"/>
          </p:cNvSpPr>
          <p:nvPr>
            <p:ph type="pic" idx="2"/>
          </p:nvPr>
        </p:nvSpPr>
        <p:spPr>
          <a:xfrm>
            <a:off x="4022303" y="0"/>
            <a:ext cx="5413513" cy="6858000"/>
          </a:xfrm>
          <a:prstGeom prst="parallelogram">
            <a:avLst>
              <a:gd name="adj" fmla="val 50066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9" name="Google Shape;1159;p296"/>
          <p:cNvSpPr>
            <a:spLocks noGrp="1"/>
          </p:cNvSpPr>
          <p:nvPr>
            <p:ph type="pic" idx="3"/>
          </p:nvPr>
        </p:nvSpPr>
        <p:spPr>
          <a:xfrm>
            <a:off x="6778487" y="0"/>
            <a:ext cx="5413513" cy="6858000"/>
          </a:xfrm>
          <a:prstGeom prst="parallelogram">
            <a:avLst>
              <a:gd name="adj" fmla="val 50066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6_Custom Layout">
  <p:cSld name="216_Custom Layout"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1" name="Google Shape;1161;p297"/>
          <p:cNvSpPr>
            <a:spLocks noGrp="1"/>
          </p:cNvSpPr>
          <p:nvPr>
            <p:ph type="pic" idx="2"/>
          </p:nvPr>
        </p:nvSpPr>
        <p:spPr>
          <a:xfrm flipH="1">
            <a:off x="3657601" y="0"/>
            <a:ext cx="5928563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2" name="Google Shape;1162;p297"/>
          <p:cNvSpPr>
            <a:spLocks noGrp="1"/>
          </p:cNvSpPr>
          <p:nvPr>
            <p:ph type="pic" idx="3"/>
          </p:nvPr>
        </p:nvSpPr>
        <p:spPr>
          <a:xfrm flipH="1">
            <a:off x="7229855" y="2870562"/>
            <a:ext cx="4962143" cy="3987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7_Custom Layout">
  <p:cSld name="217_Custom Layout"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298"/>
          <p:cNvSpPr>
            <a:spLocks noGrp="1"/>
          </p:cNvSpPr>
          <p:nvPr>
            <p:ph type="pic" idx="2"/>
          </p:nvPr>
        </p:nvSpPr>
        <p:spPr>
          <a:xfrm flipH="1">
            <a:off x="2605836" y="0"/>
            <a:ext cx="5928563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5" name="Google Shape;1165;p298"/>
          <p:cNvSpPr>
            <a:spLocks noGrp="1"/>
          </p:cNvSpPr>
          <p:nvPr>
            <p:ph type="pic" idx="3"/>
          </p:nvPr>
        </p:nvSpPr>
        <p:spPr>
          <a:xfrm flipH="1">
            <a:off x="1" y="0"/>
            <a:ext cx="4962143" cy="3987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6_Custom Layout">
  <p:cSld name="166_Custom Layout"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299"/>
          <p:cNvSpPr>
            <a:spLocks noGrp="1"/>
          </p:cNvSpPr>
          <p:nvPr>
            <p:ph type="pic" idx="2"/>
          </p:nvPr>
        </p:nvSpPr>
        <p:spPr>
          <a:xfrm>
            <a:off x="6604000" y="825500"/>
            <a:ext cx="39878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6_Custom Layout">
  <p:cSld name="96_Custom Layout"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p300"/>
          <p:cNvSpPr>
            <a:spLocks noGrp="1"/>
          </p:cNvSpPr>
          <p:nvPr>
            <p:ph type="pic" idx="2"/>
          </p:nvPr>
        </p:nvSpPr>
        <p:spPr>
          <a:xfrm>
            <a:off x="2280505" y="3023617"/>
            <a:ext cx="7630991" cy="383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7_Custom Layout">
  <p:cSld name="47_Custom Layout">
    <p:spTree>
      <p:nvGrpSpPr>
        <p:cNvPr id="1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Google Shape;1171;p301"/>
          <p:cNvSpPr>
            <a:spLocks noGrp="1"/>
          </p:cNvSpPr>
          <p:nvPr>
            <p:ph type="pic" idx="2"/>
          </p:nvPr>
        </p:nvSpPr>
        <p:spPr>
          <a:xfrm>
            <a:off x="2280505" y="0"/>
            <a:ext cx="7630991" cy="383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6_Custom Layout">
  <p:cSld name="236_Custom Layout"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302"/>
          <p:cNvSpPr>
            <a:spLocks noGrp="1"/>
          </p:cNvSpPr>
          <p:nvPr>
            <p:ph type="pic" idx="2"/>
          </p:nvPr>
        </p:nvSpPr>
        <p:spPr>
          <a:xfrm>
            <a:off x="0" y="623692"/>
            <a:ext cx="6228678" cy="6234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7_Custom Layout">
  <p:cSld name="237_Custom Layout">
    <p:spTree>
      <p:nvGrpSpPr>
        <p:cNvPr id="1" name="Shape 1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5" name="Google Shape;1175;p303"/>
          <p:cNvSpPr>
            <a:spLocks noGrp="1"/>
          </p:cNvSpPr>
          <p:nvPr>
            <p:ph type="pic" idx="2"/>
          </p:nvPr>
        </p:nvSpPr>
        <p:spPr>
          <a:xfrm>
            <a:off x="5963322" y="623692"/>
            <a:ext cx="6228678" cy="6234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6_Custom Layout">
  <p:cSld name="296_Custom Layout"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p304"/>
          <p:cNvSpPr>
            <a:spLocks noGrp="1"/>
          </p:cNvSpPr>
          <p:nvPr>
            <p:ph type="pic" idx="2"/>
          </p:nvPr>
        </p:nvSpPr>
        <p:spPr>
          <a:xfrm>
            <a:off x="0" y="2030414"/>
            <a:ext cx="12192000" cy="4243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1_Custom Layout">
  <p:cSld name="141_Custom Layou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5"/>
          <p:cNvSpPr>
            <a:spLocks noGrp="1"/>
          </p:cNvSpPr>
          <p:nvPr>
            <p:ph type="pic" idx="2"/>
          </p:nvPr>
        </p:nvSpPr>
        <p:spPr>
          <a:xfrm>
            <a:off x="5402495" y="1"/>
            <a:ext cx="6789505" cy="6772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35"/>
          <p:cNvSpPr>
            <a:spLocks noGrp="1"/>
          </p:cNvSpPr>
          <p:nvPr>
            <p:ph type="pic" idx="3"/>
          </p:nvPr>
        </p:nvSpPr>
        <p:spPr>
          <a:xfrm>
            <a:off x="5402496" y="85406"/>
            <a:ext cx="6789505" cy="6772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4_Custom Layout">
  <p:cSld name="104_Custom Layout">
    <p:spTree>
      <p:nvGrpSpPr>
        <p:cNvPr id="1" name="Shape 1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" name="Google Shape;1179;p305"/>
          <p:cNvSpPr>
            <a:spLocks noGrp="1"/>
          </p:cNvSpPr>
          <p:nvPr>
            <p:ph type="pic" idx="2"/>
          </p:nvPr>
        </p:nvSpPr>
        <p:spPr>
          <a:xfrm>
            <a:off x="1307930" y="954024"/>
            <a:ext cx="5096256" cy="4949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6_Custom Layout">
  <p:cSld name="126_Custom Layout"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306"/>
          <p:cNvSpPr>
            <a:spLocks noGrp="1"/>
          </p:cNvSpPr>
          <p:nvPr>
            <p:ph type="pic" idx="2"/>
          </p:nvPr>
        </p:nvSpPr>
        <p:spPr>
          <a:xfrm>
            <a:off x="5870787" y="954024"/>
            <a:ext cx="5096256" cy="4949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p307"/>
          <p:cNvSpPr>
            <a:spLocks noGrp="1"/>
          </p:cNvSpPr>
          <p:nvPr>
            <p:ph type="pic" idx="2"/>
          </p:nvPr>
        </p:nvSpPr>
        <p:spPr>
          <a:xfrm>
            <a:off x="5781438" y="853862"/>
            <a:ext cx="5127638" cy="4988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2_Title and Content">
  <p:cSld name="102_Title and Content"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308"/>
          <p:cNvSpPr>
            <a:spLocks noGrp="1"/>
          </p:cNvSpPr>
          <p:nvPr>
            <p:ph type="pic" idx="2"/>
          </p:nvPr>
        </p:nvSpPr>
        <p:spPr>
          <a:xfrm>
            <a:off x="1158849" y="350520"/>
            <a:ext cx="3387024" cy="5957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ster Slide 1">
  <p:cSld name="Master Slide 1"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309"/>
          <p:cNvSpPr>
            <a:spLocks noGrp="1"/>
          </p:cNvSpPr>
          <p:nvPr>
            <p:ph type="pic" idx="2"/>
          </p:nvPr>
        </p:nvSpPr>
        <p:spPr>
          <a:xfrm>
            <a:off x="5779537" y="1241647"/>
            <a:ext cx="5440544" cy="4379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310"/>
          <p:cNvSpPr>
            <a:spLocks noGrp="1"/>
          </p:cNvSpPr>
          <p:nvPr>
            <p:ph type="pic" idx="2"/>
          </p:nvPr>
        </p:nvSpPr>
        <p:spPr>
          <a:xfrm>
            <a:off x="1424860" y="516096"/>
            <a:ext cx="9706874" cy="3735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p311"/>
          <p:cNvSpPr>
            <a:spLocks noGrp="1"/>
          </p:cNvSpPr>
          <p:nvPr>
            <p:ph type="pic" idx="2"/>
          </p:nvPr>
        </p:nvSpPr>
        <p:spPr>
          <a:xfrm>
            <a:off x="1206066" y="1043047"/>
            <a:ext cx="4943516" cy="4852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5_Custom Layout">
  <p:cSld name="125_Custom Layout"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312"/>
          <p:cNvSpPr>
            <a:spLocks noGrp="1"/>
          </p:cNvSpPr>
          <p:nvPr>
            <p:ph type="pic" idx="2"/>
          </p:nvPr>
        </p:nvSpPr>
        <p:spPr>
          <a:xfrm>
            <a:off x="924527" y="621218"/>
            <a:ext cx="10560344" cy="3249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8_Custom Layout">
  <p:cSld name="128_Custom Layout"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313"/>
          <p:cNvSpPr>
            <a:spLocks noGrp="1"/>
          </p:cNvSpPr>
          <p:nvPr>
            <p:ph type="pic" idx="2"/>
          </p:nvPr>
        </p:nvSpPr>
        <p:spPr>
          <a:xfrm>
            <a:off x="1393886" y="790098"/>
            <a:ext cx="9086920" cy="3680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9_Custom Layout">
  <p:cSld name="129_Custom Layout"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7" name="Google Shape;1197;p314"/>
          <p:cNvSpPr>
            <a:spLocks noGrp="1"/>
          </p:cNvSpPr>
          <p:nvPr>
            <p:ph type="pic" idx="2"/>
          </p:nvPr>
        </p:nvSpPr>
        <p:spPr>
          <a:xfrm>
            <a:off x="5791656" y="667492"/>
            <a:ext cx="5174126" cy="5366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0_Custom Layout">
  <p:cSld name="240_Custom Layou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6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764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0_Custom Layout">
  <p:cSld name="130_Custom Layout"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315"/>
          <p:cNvSpPr>
            <a:spLocks noGrp="1"/>
          </p:cNvSpPr>
          <p:nvPr>
            <p:ph type="pic" idx="2"/>
          </p:nvPr>
        </p:nvSpPr>
        <p:spPr>
          <a:xfrm>
            <a:off x="5461001" y="-15034"/>
            <a:ext cx="6089403" cy="5615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2_Custom Layout">
  <p:cSld name="152_Custom Layout"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316"/>
          <p:cNvSpPr>
            <a:spLocks noGrp="1"/>
          </p:cNvSpPr>
          <p:nvPr>
            <p:ph type="pic" idx="2"/>
          </p:nvPr>
        </p:nvSpPr>
        <p:spPr>
          <a:xfrm>
            <a:off x="1003299" y="1242266"/>
            <a:ext cx="6065868" cy="5615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6_Custom Layout">
  <p:cSld name="156_Custom Layout"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p317"/>
          <p:cNvSpPr>
            <a:spLocks noGrp="1"/>
          </p:cNvSpPr>
          <p:nvPr>
            <p:ph type="pic" idx="2"/>
          </p:nvPr>
        </p:nvSpPr>
        <p:spPr>
          <a:xfrm>
            <a:off x="6477000" y="777476"/>
            <a:ext cx="4713849" cy="5303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8_Custom Layout">
  <p:cSld name="158_Custom Layout"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318"/>
          <p:cNvSpPr>
            <a:spLocks noGrp="1"/>
          </p:cNvSpPr>
          <p:nvPr>
            <p:ph type="pic" idx="2"/>
          </p:nvPr>
        </p:nvSpPr>
        <p:spPr>
          <a:xfrm>
            <a:off x="5598269" y="853780"/>
            <a:ext cx="5754907" cy="526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7_Custom Layout">
  <p:cSld name="167_Custom Layout"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319"/>
          <p:cNvSpPr>
            <a:spLocks noGrp="1"/>
          </p:cNvSpPr>
          <p:nvPr>
            <p:ph type="pic" idx="2"/>
          </p:nvPr>
        </p:nvSpPr>
        <p:spPr>
          <a:xfrm>
            <a:off x="1133987" y="1433553"/>
            <a:ext cx="5084743" cy="3939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7_Custom Layout">
  <p:cSld name="187_Custom Layout">
    <p:spTree>
      <p:nvGrpSpPr>
        <p:cNvPr id="1" name="Shape 1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9" name="Google Shape;1209;p320"/>
          <p:cNvSpPr>
            <a:spLocks noGrp="1"/>
          </p:cNvSpPr>
          <p:nvPr>
            <p:ph type="pic" idx="2"/>
          </p:nvPr>
        </p:nvSpPr>
        <p:spPr>
          <a:xfrm>
            <a:off x="1844722" y="986623"/>
            <a:ext cx="4421941" cy="487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0_Custom Layout">
  <p:cSld name="210_Custom Layout"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321"/>
          <p:cNvSpPr>
            <a:spLocks noGrp="1"/>
          </p:cNvSpPr>
          <p:nvPr>
            <p:ph type="pic" idx="2"/>
          </p:nvPr>
        </p:nvSpPr>
        <p:spPr>
          <a:xfrm>
            <a:off x="5880135" y="763202"/>
            <a:ext cx="4990340" cy="5372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9_Custom Layout">
  <p:cSld name="219_Custom Layout">
    <p:spTree>
      <p:nvGrpSpPr>
        <p:cNvPr id="1" name="Shape 1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3" name="Google Shape;1213;p322"/>
          <p:cNvSpPr>
            <a:spLocks noGrp="1"/>
          </p:cNvSpPr>
          <p:nvPr>
            <p:ph type="pic" idx="2"/>
          </p:nvPr>
        </p:nvSpPr>
        <p:spPr>
          <a:xfrm>
            <a:off x="961712" y="692025"/>
            <a:ext cx="10408605" cy="3183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0_Custom Layout">
  <p:cSld name="220_Custom Layout"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p323"/>
          <p:cNvSpPr>
            <a:spLocks noGrp="1"/>
          </p:cNvSpPr>
          <p:nvPr>
            <p:ph type="pic" idx="2"/>
          </p:nvPr>
        </p:nvSpPr>
        <p:spPr>
          <a:xfrm>
            <a:off x="5800650" y="273771"/>
            <a:ext cx="5820947" cy="6159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5_Custom Layout">
  <p:cSld name="225_Custom Layout"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324"/>
          <p:cNvSpPr>
            <a:spLocks noGrp="1"/>
          </p:cNvSpPr>
          <p:nvPr>
            <p:ph type="pic" idx="2"/>
          </p:nvPr>
        </p:nvSpPr>
        <p:spPr>
          <a:xfrm>
            <a:off x="1484259" y="498854"/>
            <a:ext cx="4467967" cy="5748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1_Custom Layout">
  <p:cSld name="241_Custom Layou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7"/>
          <p:cNvSpPr>
            <a:spLocks noGrp="1"/>
          </p:cNvSpPr>
          <p:nvPr>
            <p:ph type="pic" idx="2"/>
          </p:nvPr>
        </p:nvSpPr>
        <p:spPr>
          <a:xfrm>
            <a:off x="0" y="-731621"/>
            <a:ext cx="12192000" cy="7643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9_Custom Layout">
  <p:cSld name="249_Custom Layout"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9" name="Google Shape;1219;p325"/>
          <p:cNvSpPr>
            <a:spLocks noGrp="1"/>
          </p:cNvSpPr>
          <p:nvPr>
            <p:ph type="pic" idx="2"/>
          </p:nvPr>
        </p:nvSpPr>
        <p:spPr>
          <a:xfrm>
            <a:off x="5692914" y="1266915"/>
            <a:ext cx="5594428" cy="407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4_Custom Layout">
  <p:cSld name="254_Custom Layout"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p326"/>
          <p:cNvSpPr>
            <a:spLocks noGrp="1"/>
          </p:cNvSpPr>
          <p:nvPr>
            <p:ph type="pic" idx="2"/>
          </p:nvPr>
        </p:nvSpPr>
        <p:spPr>
          <a:xfrm>
            <a:off x="1020308" y="1142081"/>
            <a:ext cx="5890037" cy="4633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5_Custom Layout">
  <p:cSld name="255_Custom Layout"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327"/>
          <p:cNvSpPr>
            <a:spLocks noGrp="1"/>
          </p:cNvSpPr>
          <p:nvPr>
            <p:ph type="pic" idx="2"/>
          </p:nvPr>
        </p:nvSpPr>
        <p:spPr>
          <a:xfrm>
            <a:off x="6419400" y="1077508"/>
            <a:ext cx="4089755" cy="4615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1_Custom Layout">
  <p:cSld name="131_Custom Layout"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328"/>
          <p:cNvSpPr>
            <a:spLocks noGrp="1"/>
          </p:cNvSpPr>
          <p:nvPr>
            <p:ph type="pic" idx="2"/>
          </p:nvPr>
        </p:nvSpPr>
        <p:spPr>
          <a:xfrm>
            <a:off x="1204666" y="684513"/>
            <a:ext cx="5237812" cy="5594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5_Custom Layout">
  <p:cSld name="265_Custom Layout">
    <p:spTree>
      <p:nvGrpSpPr>
        <p:cNvPr id="1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Google Shape;1227;p329"/>
          <p:cNvSpPr>
            <a:spLocks noGrp="1"/>
          </p:cNvSpPr>
          <p:nvPr>
            <p:ph type="pic" idx="2"/>
          </p:nvPr>
        </p:nvSpPr>
        <p:spPr>
          <a:xfrm>
            <a:off x="6000652" y="1391364"/>
            <a:ext cx="5234091" cy="4233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7_Custom Layout">
  <p:cSld name="267_Custom Layout"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330"/>
          <p:cNvSpPr>
            <a:spLocks noGrp="1"/>
          </p:cNvSpPr>
          <p:nvPr>
            <p:ph type="pic" idx="2"/>
          </p:nvPr>
        </p:nvSpPr>
        <p:spPr>
          <a:xfrm>
            <a:off x="1538082" y="977865"/>
            <a:ext cx="4710084" cy="4964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8_Custom Layout">
  <p:cSld name="268_Custom Layout"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p331"/>
          <p:cNvSpPr>
            <a:spLocks noGrp="1"/>
          </p:cNvSpPr>
          <p:nvPr>
            <p:ph type="pic" idx="2"/>
          </p:nvPr>
        </p:nvSpPr>
        <p:spPr>
          <a:xfrm>
            <a:off x="5554961" y="775103"/>
            <a:ext cx="5855153" cy="5249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9_Custom Layout">
  <p:cSld name="269_Custom Layout"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332"/>
          <p:cNvSpPr>
            <a:spLocks noGrp="1"/>
          </p:cNvSpPr>
          <p:nvPr>
            <p:ph type="pic" idx="2"/>
          </p:nvPr>
        </p:nvSpPr>
        <p:spPr>
          <a:xfrm>
            <a:off x="1591115" y="877910"/>
            <a:ext cx="4561388" cy="502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5_Custom Layout">
  <p:cSld name="295_Custom Layout"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333"/>
          <p:cNvSpPr>
            <a:spLocks noGrp="1"/>
          </p:cNvSpPr>
          <p:nvPr>
            <p:ph type="pic" idx="2"/>
          </p:nvPr>
        </p:nvSpPr>
        <p:spPr>
          <a:xfrm>
            <a:off x="5578525" y="788789"/>
            <a:ext cx="5934280" cy="543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8_Custom Layout">
  <p:cSld name="298_Custom Layout">
    <p:spTree>
      <p:nvGrpSpPr>
        <p:cNvPr id="1" name="Shape 1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7" name="Google Shape;1237;p334"/>
          <p:cNvSpPr>
            <a:spLocks noGrp="1"/>
          </p:cNvSpPr>
          <p:nvPr>
            <p:ph type="pic" idx="2"/>
          </p:nvPr>
        </p:nvSpPr>
        <p:spPr>
          <a:xfrm>
            <a:off x="1106387" y="749991"/>
            <a:ext cx="5032642" cy="5327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2_Custom Layout">
  <p:cSld name="242_Custom Layou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8"/>
          <p:cNvSpPr>
            <a:spLocks noGrp="1"/>
          </p:cNvSpPr>
          <p:nvPr>
            <p:ph type="pic" idx="2"/>
          </p:nvPr>
        </p:nvSpPr>
        <p:spPr>
          <a:xfrm>
            <a:off x="0" y="0"/>
            <a:ext cx="568810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9_Custom Layout">
  <p:cSld name="299_Custom Layout">
    <p:spTree>
      <p:nvGrpSpPr>
        <p:cNvPr id="1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335"/>
          <p:cNvSpPr>
            <a:spLocks noGrp="1"/>
          </p:cNvSpPr>
          <p:nvPr>
            <p:ph type="pic" idx="2"/>
          </p:nvPr>
        </p:nvSpPr>
        <p:spPr>
          <a:xfrm>
            <a:off x="6909047" y="3"/>
            <a:ext cx="4117906" cy="5886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0_Custom Layout">
  <p:cSld name="300_Custom Layout"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" name="Google Shape;1241;p336"/>
          <p:cNvSpPr>
            <a:spLocks noGrp="1"/>
          </p:cNvSpPr>
          <p:nvPr>
            <p:ph type="pic" idx="2"/>
          </p:nvPr>
        </p:nvSpPr>
        <p:spPr>
          <a:xfrm>
            <a:off x="6336849" y="787805"/>
            <a:ext cx="5855152" cy="528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1_Custom Layout">
  <p:cSld name="301_Custom Layout"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337"/>
          <p:cNvSpPr>
            <a:spLocks noGrp="1"/>
          </p:cNvSpPr>
          <p:nvPr>
            <p:ph type="pic" idx="2"/>
          </p:nvPr>
        </p:nvSpPr>
        <p:spPr>
          <a:xfrm>
            <a:off x="1477796" y="617577"/>
            <a:ext cx="4487832" cy="57069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2_Custom Layout">
  <p:cSld name="302_Custom Layout"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338"/>
          <p:cNvSpPr>
            <a:spLocks noGrp="1"/>
          </p:cNvSpPr>
          <p:nvPr>
            <p:ph type="pic" idx="2"/>
          </p:nvPr>
        </p:nvSpPr>
        <p:spPr>
          <a:xfrm>
            <a:off x="5765634" y="997885"/>
            <a:ext cx="5189773" cy="479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3_Custom Layout">
  <p:cSld name="303_Custom Layout"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339"/>
          <p:cNvSpPr>
            <a:spLocks noGrp="1"/>
          </p:cNvSpPr>
          <p:nvPr>
            <p:ph type="pic" idx="2"/>
          </p:nvPr>
        </p:nvSpPr>
        <p:spPr>
          <a:xfrm>
            <a:off x="1450986" y="829967"/>
            <a:ext cx="4846298" cy="517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4_Custom Layout">
  <p:cSld name="304_Custom Layout">
    <p:spTree>
      <p:nvGrpSpPr>
        <p:cNvPr id="1" name="Shape 1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Google Shape;1249;p340"/>
          <p:cNvSpPr>
            <a:spLocks noGrp="1"/>
          </p:cNvSpPr>
          <p:nvPr>
            <p:ph type="pic" idx="2"/>
          </p:nvPr>
        </p:nvSpPr>
        <p:spPr>
          <a:xfrm>
            <a:off x="5646912" y="1515408"/>
            <a:ext cx="5725411" cy="3884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5_Custom Layout">
  <p:cSld name="305_Custom Layout"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341"/>
          <p:cNvSpPr>
            <a:spLocks noGrp="1"/>
          </p:cNvSpPr>
          <p:nvPr>
            <p:ph type="pic" idx="2"/>
          </p:nvPr>
        </p:nvSpPr>
        <p:spPr>
          <a:xfrm>
            <a:off x="1332527" y="889634"/>
            <a:ext cx="4817326" cy="5111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6_Custom Layout">
  <p:cSld name="306_Custom Layout"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342"/>
          <p:cNvSpPr>
            <a:spLocks noGrp="1"/>
          </p:cNvSpPr>
          <p:nvPr>
            <p:ph type="pic" idx="2"/>
          </p:nvPr>
        </p:nvSpPr>
        <p:spPr>
          <a:xfrm>
            <a:off x="5620522" y="1298481"/>
            <a:ext cx="5682364" cy="4261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7_Custom Layout">
  <p:cSld name="307_Custom Layout"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343"/>
          <p:cNvSpPr>
            <a:spLocks noGrp="1"/>
          </p:cNvSpPr>
          <p:nvPr>
            <p:ph type="pic" idx="2"/>
          </p:nvPr>
        </p:nvSpPr>
        <p:spPr>
          <a:xfrm>
            <a:off x="1325326" y="728962"/>
            <a:ext cx="5020586" cy="5388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8_Custom Layout">
  <p:cSld name="308_Custom Layout">
    <p:spTree>
      <p:nvGrpSpPr>
        <p:cNvPr id="1" name="Shape 1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" name="Google Shape;1257;p344"/>
          <p:cNvSpPr>
            <a:spLocks noGrp="1"/>
          </p:cNvSpPr>
          <p:nvPr>
            <p:ph type="pic" idx="2"/>
          </p:nvPr>
        </p:nvSpPr>
        <p:spPr>
          <a:xfrm>
            <a:off x="5740192" y="1205029"/>
            <a:ext cx="5658922" cy="4069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3_Custom Layout">
  <p:cSld name="243_Custom Layou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9"/>
          <p:cNvSpPr>
            <a:spLocks noGrp="1"/>
          </p:cNvSpPr>
          <p:nvPr>
            <p:ph type="pic" idx="2"/>
          </p:nvPr>
        </p:nvSpPr>
        <p:spPr>
          <a:xfrm>
            <a:off x="6503894" y="0"/>
            <a:ext cx="568810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9_Custom Layout">
  <p:cSld name="309_Custom Layout"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345"/>
          <p:cNvSpPr>
            <a:spLocks noGrp="1"/>
          </p:cNvSpPr>
          <p:nvPr>
            <p:ph type="pic" idx="2"/>
          </p:nvPr>
        </p:nvSpPr>
        <p:spPr>
          <a:xfrm>
            <a:off x="-90892" y="1"/>
            <a:ext cx="12746879" cy="4972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0_Custom Layout">
  <p:cSld name="310_Custom Layout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346"/>
          <p:cNvSpPr>
            <a:spLocks noGrp="1"/>
          </p:cNvSpPr>
          <p:nvPr>
            <p:ph type="pic" idx="2"/>
          </p:nvPr>
        </p:nvSpPr>
        <p:spPr>
          <a:xfrm>
            <a:off x="1275248" y="-309"/>
            <a:ext cx="9769822" cy="4411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1_Custom Layout">
  <p:cSld name="311_Custom Layout"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347"/>
          <p:cNvSpPr>
            <a:spLocks noGrp="1"/>
          </p:cNvSpPr>
          <p:nvPr>
            <p:ph type="pic" idx="2"/>
          </p:nvPr>
        </p:nvSpPr>
        <p:spPr>
          <a:xfrm>
            <a:off x="5730264" y="0"/>
            <a:ext cx="6500924" cy="685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2_Custom Layout">
  <p:cSld name="312_Custom Layout"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348"/>
          <p:cNvSpPr>
            <a:spLocks noGrp="1"/>
          </p:cNvSpPr>
          <p:nvPr>
            <p:ph type="pic" idx="2"/>
          </p:nvPr>
        </p:nvSpPr>
        <p:spPr>
          <a:xfrm>
            <a:off x="0" y="0"/>
            <a:ext cx="5848742" cy="6858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3_Custom Layout">
  <p:cSld name="313_Custom Layout"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p349"/>
          <p:cNvSpPr>
            <a:spLocks noGrp="1"/>
          </p:cNvSpPr>
          <p:nvPr>
            <p:ph type="pic" idx="2"/>
          </p:nvPr>
        </p:nvSpPr>
        <p:spPr>
          <a:xfrm>
            <a:off x="0" y="0"/>
            <a:ext cx="6717218" cy="5987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4_Custom Layout">
  <p:cSld name="314_Custom Layout"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350"/>
          <p:cNvSpPr>
            <a:spLocks noGrp="1"/>
          </p:cNvSpPr>
          <p:nvPr>
            <p:ph type="pic" idx="2"/>
          </p:nvPr>
        </p:nvSpPr>
        <p:spPr>
          <a:xfrm>
            <a:off x="5522128" y="1209428"/>
            <a:ext cx="5737702" cy="4063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5_Custom Layout">
  <p:cSld name="315_Custom Layout"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351"/>
          <p:cNvSpPr>
            <a:spLocks noGrp="1"/>
          </p:cNvSpPr>
          <p:nvPr>
            <p:ph type="pic" idx="2"/>
          </p:nvPr>
        </p:nvSpPr>
        <p:spPr>
          <a:xfrm>
            <a:off x="1383638" y="1003300"/>
            <a:ext cx="4883895" cy="4679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6_Custom Layout">
  <p:cSld name="316_Custom Layout"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p352"/>
          <p:cNvSpPr>
            <a:spLocks noGrp="1"/>
          </p:cNvSpPr>
          <p:nvPr>
            <p:ph type="pic" idx="2"/>
          </p:nvPr>
        </p:nvSpPr>
        <p:spPr>
          <a:xfrm>
            <a:off x="5787850" y="929835"/>
            <a:ext cx="5297627" cy="4564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7_Custom Layout">
  <p:cSld name="317_Custom Layout"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353"/>
          <p:cNvSpPr>
            <a:spLocks noGrp="1"/>
          </p:cNvSpPr>
          <p:nvPr>
            <p:ph type="pic" idx="2"/>
          </p:nvPr>
        </p:nvSpPr>
        <p:spPr>
          <a:xfrm>
            <a:off x="1071362" y="957043"/>
            <a:ext cx="5473039" cy="4777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8_Custom Layout">
  <p:cSld name="318_Custom Layout"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354"/>
          <p:cNvSpPr>
            <a:spLocks noGrp="1"/>
          </p:cNvSpPr>
          <p:nvPr>
            <p:ph type="pic" idx="2"/>
          </p:nvPr>
        </p:nvSpPr>
        <p:spPr>
          <a:xfrm>
            <a:off x="5948623" y="1230818"/>
            <a:ext cx="5260573" cy="4044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8_Custom Layout">
  <p:cSld name="148_Custom Layou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0"/>
          <p:cNvSpPr>
            <a:spLocks noGrp="1"/>
          </p:cNvSpPr>
          <p:nvPr>
            <p:ph type="pic" idx="2"/>
          </p:nvPr>
        </p:nvSpPr>
        <p:spPr>
          <a:xfrm>
            <a:off x="934821" y="940343"/>
            <a:ext cx="6035998" cy="497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9_Custom Layout">
  <p:cSld name="319_Custom Layout"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355"/>
          <p:cNvSpPr>
            <a:spLocks noGrp="1"/>
          </p:cNvSpPr>
          <p:nvPr>
            <p:ph type="pic" idx="2"/>
          </p:nvPr>
        </p:nvSpPr>
        <p:spPr>
          <a:xfrm>
            <a:off x="759929" y="1517800"/>
            <a:ext cx="6019391" cy="378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0_Custom Layout">
  <p:cSld name="320_Custom Layout"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356"/>
          <p:cNvSpPr>
            <a:spLocks noGrp="1"/>
          </p:cNvSpPr>
          <p:nvPr>
            <p:ph type="pic" idx="2"/>
          </p:nvPr>
        </p:nvSpPr>
        <p:spPr>
          <a:xfrm>
            <a:off x="4919108" y="928181"/>
            <a:ext cx="6298757" cy="4869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1_Custom Layout">
  <p:cSld name="321_Custom Layout">
    <p:spTree>
      <p:nvGrpSpPr>
        <p:cNvPr id="1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p357"/>
          <p:cNvSpPr>
            <a:spLocks noGrp="1"/>
          </p:cNvSpPr>
          <p:nvPr>
            <p:ph type="pic" idx="2"/>
          </p:nvPr>
        </p:nvSpPr>
        <p:spPr>
          <a:xfrm>
            <a:off x="5471345" y="1319275"/>
            <a:ext cx="6741199" cy="553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2_Custom Layout">
  <p:cSld name="322_Custom Layout"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358"/>
          <p:cNvSpPr>
            <a:spLocks noGrp="1"/>
          </p:cNvSpPr>
          <p:nvPr>
            <p:ph type="pic" idx="2"/>
          </p:nvPr>
        </p:nvSpPr>
        <p:spPr>
          <a:xfrm>
            <a:off x="5446739" y="983868"/>
            <a:ext cx="6108869" cy="4478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3_Custom Layout">
  <p:cSld name="323_Custom Layout"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p359"/>
          <p:cNvSpPr>
            <a:spLocks noGrp="1"/>
          </p:cNvSpPr>
          <p:nvPr>
            <p:ph type="pic" idx="2"/>
          </p:nvPr>
        </p:nvSpPr>
        <p:spPr>
          <a:xfrm>
            <a:off x="6240524" y="678880"/>
            <a:ext cx="4894724" cy="531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4_Custom Layout">
  <p:cSld name="324_Custom Layout"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360"/>
          <p:cNvSpPr>
            <a:spLocks noGrp="1"/>
          </p:cNvSpPr>
          <p:nvPr>
            <p:ph type="pic" idx="2"/>
          </p:nvPr>
        </p:nvSpPr>
        <p:spPr>
          <a:xfrm>
            <a:off x="5996708" y="810813"/>
            <a:ext cx="5045838" cy="52902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5_Custom Layout">
  <p:cSld name="325_Custom Layout"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361"/>
          <p:cNvSpPr>
            <a:spLocks noGrp="1"/>
          </p:cNvSpPr>
          <p:nvPr>
            <p:ph type="pic" idx="2"/>
          </p:nvPr>
        </p:nvSpPr>
        <p:spPr>
          <a:xfrm>
            <a:off x="5541253" y="1842045"/>
            <a:ext cx="6224125" cy="3196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6_Custom Layout">
  <p:cSld name="326_Custom Layout"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p362"/>
          <p:cNvSpPr>
            <a:spLocks noGrp="1"/>
          </p:cNvSpPr>
          <p:nvPr>
            <p:ph type="pic" idx="2"/>
          </p:nvPr>
        </p:nvSpPr>
        <p:spPr>
          <a:xfrm>
            <a:off x="1080727" y="1557444"/>
            <a:ext cx="5730907" cy="3630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7_Custom Layout">
  <p:cSld name="327_Custom Layout"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p363"/>
          <p:cNvSpPr>
            <a:spLocks noGrp="1"/>
          </p:cNvSpPr>
          <p:nvPr>
            <p:ph type="pic" idx="2"/>
          </p:nvPr>
        </p:nvSpPr>
        <p:spPr>
          <a:xfrm>
            <a:off x="1569911" y="1299067"/>
            <a:ext cx="4239875" cy="452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8_Custom Layout">
  <p:cSld name="328_Custom Layout"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364"/>
          <p:cNvSpPr>
            <a:spLocks noGrp="1"/>
          </p:cNvSpPr>
          <p:nvPr>
            <p:ph type="pic" idx="2"/>
          </p:nvPr>
        </p:nvSpPr>
        <p:spPr>
          <a:xfrm>
            <a:off x="244602" y="1238176"/>
            <a:ext cx="7122824" cy="4151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5_Custom Layout">
  <p:cSld name="145_Custom Layou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1"/>
          <p:cNvSpPr>
            <a:spLocks noGrp="1"/>
          </p:cNvSpPr>
          <p:nvPr>
            <p:ph type="pic" idx="2"/>
          </p:nvPr>
        </p:nvSpPr>
        <p:spPr>
          <a:xfrm>
            <a:off x="4877428" y="940343"/>
            <a:ext cx="6035998" cy="497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9_Custom Layout">
  <p:cSld name="329_Custom Layout"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365"/>
          <p:cNvSpPr>
            <a:spLocks noGrp="1"/>
          </p:cNvSpPr>
          <p:nvPr>
            <p:ph type="pic" idx="2"/>
          </p:nvPr>
        </p:nvSpPr>
        <p:spPr>
          <a:xfrm>
            <a:off x="5515880" y="758899"/>
            <a:ext cx="5940554" cy="488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0_Custom Layout">
  <p:cSld name="330_Custom Layout"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p366"/>
          <p:cNvSpPr>
            <a:spLocks noGrp="1"/>
          </p:cNvSpPr>
          <p:nvPr>
            <p:ph type="pic" idx="2"/>
          </p:nvPr>
        </p:nvSpPr>
        <p:spPr>
          <a:xfrm>
            <a:off x="5767722" y="1"/>
            <a:ext cx="6206334" cy="685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4_Custom Layout">
  <p:cSld name="344_Custom Layout"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p367"/>
          <p:cNvSpPr>
            <a:spLocks noGrp="1"/>
          </p:cNvSpPr>
          <p:nvPr>
            <p:ph type="pic" idx="2"/>
          </p:nvPr>
        </p:nvSpPr>
        <p:spPr>
          <a:xfrm>
            <a:off x="1" y="425829"/>
            <a:ext cx="11761853" cy="3616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p368"/>
          <p:cNvSpPr>
            <a:spLocks noGrp="1"/>
          </p:cNvSpPr>
          <p:nvPr>
            <p:ph type="pic" idx="2"/>
          </p:nvPr>
        </p:nvSpPr>
        <p:spPr>
          <a:xfrm>
            <a:off x="6187229" y="723481"/>
            <a:ext cx="4430300" cy="50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Custom Layout">
  <p:cSld name="23_Custom Layout"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369"/>
          <p:cNvSpPr>
            <a:spLocks noGrp="1"/>
          </p:cNvSpPr>
          <p:nvPr>
            <p:ph type="pic" idx="2"/>
          </p:nvPr>
        </p:nvSpPr>
        <p:spPr>
          <a:xfrm>
            <a:off x="1307800" y="1118460"/>
            <a:ext cx="4586273" cy="3965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Custom Layout">
  <p:cSld name="25_Custom Layout">
    <p:spTree>
      <p:nvGrpSpPr>
        <p:cNvPr id="1" name="Shape 1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9" name="Google Shape;1309;p370"/>
          <p:cNvSpPr>
            <a:spLocks noGrp="1"/>
          </p:cNvSpPr>
          <p:nvPr>
            <p:ph type="pic" idx="2"/>
          </p:nvPr>
        </p:nvSpPr>
        <p:spPr>
          <a:xfrm>
            <a:off x="1882382" y="0"/>
            <a:ext cx="8427236" cy="4240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Custom Layout">
  <p:cSld name="27_Custom Layout"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p371"/>
          <p:cNvSpPr>
            <a:spLocks noGrp="1"/>
          </p:cNvSpPr>
          <p:nvPr>
            <p:ph type="pic" idx="2"/>
          </p:nvPr>
        </p:nvSpPr>
        <p:spPr>
          <a:xfrm>
            <a:off x="6345251" y="775077"/>
            <a:ext cx="4280670" cy="4967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Custom Layout">
  <p:cSld name="28_Custom Layout">
    <p:spTree>
      <p:nvGrpSpPr>
        <p:cNvPr id="1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372"/>
          <p:cNvSpPr>
            <a:spLocks noGrp="1"/>
          </p:cNvSpPr>
          <p:nvPr>
            <p:ph type="pic" idx="2"/>
          </p:nvPr>
        </p:nvSpPr>
        <p:spPr>
          <a:xfrm>
            <a:off x="1330231" y="650350"/>
            <a:ext cx="8934053" cy="2899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1_Custom Layout">
  <p:cSld name="331_Custom Layout"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373"/>
          <p:cNvSpPr>
            <a:spLocks noGrp="1"/>
          </p:cNvSpPr>
          <p:nvPr>
            <p:ph type="pic" idx="2"/>
          </p:nvPr>
        </p:nvSpPr>
        <p:spPr>
          <a:xfrm>
            <a:off x="76203" y="65317"/>
            <a:ext cx="6738257" cy="672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6" name="Google Shape;1316;p373"/>
          <p:cNvSpPr>
            <a:spLocks noGrp="1"/>
          </p:cNvSpPr>
          <p:nvPr>
            <p:ph type="pic" idx="3"/>
          </p:nvPr>
        </p:nvSpPr>
        <p:spPr>
          <a:xfrm>
            <a:off x="2340453" y="2322051"/>
            <a:ext cx="4474007" cy="4466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2_Custom Layout">
  <p:cSld name="332_Custom Layout"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p374"/>
          <p:cNvSpPr>
            <a:spLocks noGrp="1"/>
          </p:cNvSpPr>
          <p:nvPr>
            <p:ph type="pic" idx="2"/>
          </p:nvPr>
        </p:nvSpPr>
        <p:spPr>
          <a:xfrm>
            <a:off x="5367498" y="55268"/>
            <a:ext cx="6738257" cy="672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9" name="Google Shape;1319;p374"/>
          <p:cNvSpPr>
            <a:spLocks noGrp="1"/>
          </p:cNvSpPr>
          <p:nvPr>
            <p:ph type="pic" idx="3"/>
          </p:nvPr>
        </p:nvSpPr>
        <p:spPr>
          <a:xfrm>
            <a:off x="5367497" y="55268"/>
            <a:ext cx="4474008" cy="4466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3_Custom Layout">
  <p:cSld name="223_Custom Layou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2"/>
          <p:cNvSpPr>
            <a:spLocks noGrp="1"/>
          </p:cNvSpPr>
          <p:nvPr>
            <p:ph type="pic" idx="2"/>
          </p:nvPr>
        </p:nvSpPr>
        <p:spPr>
          <a:xfrm>
            <a:off x="1363365" y="744539"/>
            <a:ext cx="4064000" cy="514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3_Custom Layout">
  <p:cSld name="333_Custom Layout"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375"/>
          <p:cNvSpPr>
            <a:spLocks noGrp="1"/>
          </p:cNvSpPr>
          <p:nvPr>
            <p:ph type="pic" idx="2"/>
          </p:nvPr>
        </p:nvSpPr>
        <p:spPr>
          <a:xfrm>
            <a:off x="76201" y="76202"/>
            <a:ext cx="2955244" cy="331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2" name="Google Shape;1322;p375"/>
          <p:cNvSpPr>
            <a:spLocks noGrp="1"/>
          </p:cNvSpPr>
          <p:nvPr>
            <p:ph type="pic" idx="3"/>
          </p:nvPr>
        </p:nvSpPr>
        <p:spPr>
          <a:xfrm>
            <a:off x="9160559" y="76202"/>
            <a:ext cx="2955244" cy="331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3" name="Google Shape;1323;p375"/>
          <p:cNvSpPr>
            <a:spLocks noGrp="1"/>
          </p:cNvSpPr>
          <p:nvPr>
            <p:ph type="pic" idx="4"/>
          </p:nvPr>
        </p:nvSpPr>
        <p:spPr>
          <a:xfrm>
            <a:off x="3115206" y="76202"/>
            <a:ext cx="5963479" cy="331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4" name="Google Shape;1324;p375"/>
          <p:cNvSpPr>
            <a:spLocks noGrp="1"/>
          </p:cNvSpPr>
          <p:nvPr>
            <p:ph type="pic" idx="5"/>
          </p:nvPr>
        </p:nvSpPr>
        <p:spPr>
          <a:xfrm>
            <a:off x="76201" y="3458765"/>
            <a:ext cx="5464628" cy="331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4_Custom Layout">
  <p:cSld name="334_Custom Layout"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p376"/>
          <p:cNvSpPr>
            <a:spLocks noGrp="1"/>
          </p:cNvSpPr>
          <p:nvPr>
            <p:ph type="pic" idx="2"/>
          </p:nvPr>
        </p:nvSpPr>
        <p:spPr>
          <a:xfrm>
            <a:off x="1295645" y="1373620"/>
            <a:ext cx="4097146" cy="411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5_Custom Layout">
  <p:cSld name="335_Custom Layout"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377"/>
          <p:cNvSpPr>
            <a:spLocks noGrp="1"/>
          </p:cNvSpPr>
          <p:nvPr>
            <p:ph type="pic" idx="2"/>
          </p:nvPr>
        </p:nvSpPr>
        <p:spPr>
          <a:xfrm>
            <a:off x="1061740" y="1502273"/>
            <a:ext cx="4826463" cy="38534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6_Custom Layout">
  <p:cSld name="336_Custom Layout"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p378"/>
          <p:cNvSpPr>
            <a:spLocks noGrp="1"/>
          </p:cNvSpPr>
          <p:nvPr>
            <p:ph type="pic" idx="2"/>
          </p:nvPr>
        </p:nvSpPr>
        <p:spPr>
          <a:xfrm>
            <a:off x="1521192" y="1124597"/>
            <a:ext cx="4005401" cy="4608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7_Custom Layout">
  <p:cSld name="337_Custom Layout"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Google Shape;1332;p379"/>
          <p:cNvSpPr>
            <a:spLocks noGrp="1"/>
          </p:cNvSpPr>
          <p:nvPr>
            <p:ph type="pic" idx="2"/>
          </p:nvPr>
        </p:nvSpPr>
        <p:spPr>
          <a:xfrm>
            <a:off x="1565140" y="1368955"/>
            <a:ext cx="4102128" cy="4120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8_Custom Layout">
  <p:cSld name="338_Custom Layout"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380"/>
          <p:cNvSpPr>
            <a:spLocks noGrp="1"/>
          </p:cNvSpPr>
          <p:nvPr>
            <p:ph type="pic" idx="2"/>
          </p:nvPr>
        </p:nvSpPr>
        <p:spPr>
          <a:xfrm>
            <a:off x="1629369" y="1189727"/>
            <a:ext cx="3952594" cy="4478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9_Custom Layout">
  <p:cSld name="339_Custom Layout"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381"/>
          <p:cNvSpPr>
            <a:spLocks noGrp="1"/>
          </p:cNvSpPr>
          <p:nvPr>
            <p:ph type="pic" idx="2"/>
          </p:nvPr>
        </p:nvSpPr>
        <p:spPr>
          <a:xfrm>
            <a:off x="1597687" y="1345652"/>
            <a:ext cx="4174113" cy="41666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2" name="Google Shape;1352;p389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ide image small">
  <p:cSld name="4_side image small">
    <p:spTree>
      <p:nvGrpSpPr>
        <p:cNvPr id="1" name="Shape 1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6" name="Google Shape;1356;p39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"/>
              <a:buNone/>
              <a:defRPr sz="4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57" name="Google Shape;1357;p39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58" name="Google Shape;1358;p391"/>
          <p:cNvSpPr>
            <a:spLocks noGrp="1"/>
          </p:cNvSpPr>
          <p:nvPr>
            <p:ph type="pic" idx="2"/>
          </p:nvPr>
        </p:nvSpPr>
        <p:spPr>
          <a:xfrm>
            <a:off x="0" y="2186608"/>
            <a:ext cx="5751444" cy="361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392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Lato"/>
              <a:buNone/>
              <a:defRPr sz="48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61" name="Google Shape;1361;p392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62" name="Google Shape;1362;p392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63" name="Google Shape;1363;p392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64" name="Google Shape;1364;p392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4_Custom Layout">
  <p:cSld name="224_Custom Layou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3"/>
          <p:cNvSpPr>
            <a:spLocks noGrp="1"/>
          </p:cNvSpPr>
          <p:nvPr>
            <p:ph type="pic" idx="2"/>
          </p:nvPr>
        </p:nvSpPr>
        <p:spPr>
          <a:xfrm>
            <a:off x="6505520" y="744539"/>
            <a:ext cx="4064000" cy="5145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w/ image">
  <p:cSld name="4_Normal w/ image"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393"/>
          <p:cNvSpPr>
            <a:spLocks noGrp="1"/>
          </p:cNvSpPr>
          <p:nvPr>
            <p:ph type="pic" idx="2"/>
          </p:nvPr>
        </p:nvSpPr>
        <p:spPr>
          <a:xfrm>
            <a:off x="9157252" y="0"/>
            <a:ext cx="3034748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67" name="Google Shape;1367;p393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68" name="Google Shape;1368;p393"/>
          <p:cNvSpPr txBox="1">
            <a:spLocks noGrp="1"/>
          </p:cNvSpPr>
          <p:nvPr>
            <p:ph type="body" idx="1"/>
          </p:nvPr>
        </p:nvSpPr>
        <p:spPr>
          <a:xfrm>
            <a:off x="470455" y="90243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w/ image 3">
  <p:cSld name="5_Normal w/ image 3">
    <p:spTree>
      <p:nvGrpSpPr>
        <p:cNvPr id="1" name="Shape 1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0" name="Google Shape;1370;p394"/>
          <p:cNvSpPr>
            <a:spLocks noGrp="1"/>
          </p:cNvSpPr>
          <p:nvPr>
            <p:ph type="pic" idx="2"/>
          </p:nvPr>
        </p:nvSpPr>
        <p:spPr>
          <a:xfrm>
            <a:off x="9157252" y="0"/>
            <a:ext cx="3034748" cy="3485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71" name="Google Shape;1371;p394"/>
          <p:cNvSpPr>
            <a:spLocks noGrp="1"/>
          </p:cNvSpPr>
          <p:nvPr>
            <p:ph type="pic" idx="3"/>
          </p:nvPr>
        </p:nvSpPr>
        <p:spPr>
          <a:xfrm>
            <a:off x="9157252" y="3498574"/>
            <a:ext cx="3034748" cy="335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72" name="Google Shape;1372;p39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None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73" name="Google Shape;1373;p394"/>
          <p:cNvSpPr txBox="1">
            <a:spLocks noGrp="1"/>
          </p:cNvSpPr>
          <p:nvPr>
            <p:ph type="body" idx="1"/>
          </p:nvPr>
        </p:nvSpPr>
        <p:spPr>
          <a:xfrm>
            <a:off x="470455" y="875934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Normal w/ image 8">
  <p:cSld name="6_Normal w/ image 8"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p39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76" name="Google Shape;1376;p39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A8B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98A8BC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77" name="Google Shape;1377;p395"/>
          <p:cNvSpPr>
            <a:spLocks noGrp="1"/>
          </p:cNvSpPr>
          <p:nvPr>
            <p:ph type="pic" idx="2"/>
          </p:nvPr>
        </p:nvSpPr>
        <p:spPr>
          <a:xfrm>
            <a:off x="1934319" y="2018983"/>
            <a:ext cx="1371600" cy="1371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182875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78" name="Google Shape;1378;p395"/>
          <p:cNvSpPr>
            <a:spLocks noGrp="1"/>
          </p:cNvSpPr>
          <p:nvPr>
            <p:ph type="pic" idx="3"/>
          </p:nvPr>
        </p:nvSpPr>
        <p:spPr>
          <a:xfrm>
            <a:off x="4004199" y="2018983"/>
            <a:ext cx="1371600" cy="1371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182875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79" name="Google Shape;1379;p395"/>
          <p:cNvSpPr>
            <a:spLocks noGrp="1"/>
          </p:cNvSpPr>
          <p:nvPr>
            <p:ph type="pic" idx="4"/>
          </p:nvPr>
        </p:nvSpPr>
        <p:spPr>
          <a:xfrm>
            <a:off x="6074079" y="2018983"/>
            <a:ext cx="1371600" cy="1371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182875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80" name="Google Shape;1380;p395"/>
          <p:cNvSpPr>
            <a:spLocks noGrp="1"/>
          </p:cNvSpPr>
          <p:nvPr>
            <p:ph type="pic" idx="5"/>
          </p:nvPr>
        </p:nvSpPr>
        <p:spPr>
          <a:xfrm>
            <a:off x="8143961" y="2018983"/>
            <a:ext cx="1371600" cy="1371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182875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81" name="Google Shape;1381;p395"/>
          <p:cNvSpPr>
            <a:spLocks noGrp="1"/>
          </p:cNvSpPr>
          <p:nvPr>
            <p:ph type="pic" idx="6"/>
          </p:nvPr>
        </p:nvSpPr>
        <p:spPr>
          <a:xfrm>
            <a:off x="1934319" y="4257017"/>
            <a:ext cx="1371600" cy="1371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182875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82" name="Google Shape;1382;p395"/>
          <p:cNvSpPr>
            <a:spLocks noGrp="1"/>
          </p:cNvSpPr>
          <p:nvPr>
            <p:ph type="pic" idx="7"/>
          </p:nvPr>
        </p:nvSpPr>
        <p:spPr>
          <a:xfrm>
            <a:off x="4004199" y="4257017"/>
            <a:ext cx="1371600" cy="1371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182875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83" name="Google Shape;1383;p395"/>
          <p:cNvSpPr>
            <a:spLocks noGrp="1"/>
          </p:cNvSpPr>
          <p:nvPr>
            <p:ph type="pic" idx="8"/>
          </p:nvPr>
        </p:nvSpPr>
        <p:spPr>
          <a:xfrm>
            <a:off x="6074079" y="4257017"/>
            <a:ext cx="1371600" cy="1371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182875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84" name="Google Shape;1384;p395"/>
          <p:cNvSpPr>
            <a:spLocks noGrp="1"/>
          </p:cNvSpPr>
          <p:nvPr>
            <p:ph type="pic" idx="9"/>
          </p:nvPr>
        </p:nvSpPr>
        <p:spPr>
          <a:xfrm>
            <a:off x="8143961" y="4257017"/>
            <a:ext cx="1371600" cy="13716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182875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900"/>
              <a:buFont typeface="Arial"/>
              <a:buNone/>
              <a:defRPr sz="9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w/ image 2">
  <p:cSld name="5_Normal w/ image 2"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" name="Google Shape;1386;p396"/>
          <p:cNvSpPr>
            <a:spLocks noGrp="1"/>
          </p:cNvSpPr>
          <p:nvPr>
            <p:ph type="pic" idx="2"/>
          </p:nvPr>
        </p:nvSpPr>
        <p:spPr>
          <a:xfrm>
            <a:off x="0" y="2332382"/>
            <a:ext cx="12192000" cy="3635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87" name="Google Shape;1387;p39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88" name="Google Shape;1388;p396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ssage">
  <p:cSld name="Message"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p397"/>
          <p:cNvSpPr>
            <a:spLocks noGrp="1"/>
          </p:cNvSpPr>
          <p:nvPr>
            <p:ph type="pic" idx="2"/>
          </p:nvPr>
        </p:nvSpPr>
        <p:spPr>
          <a:xfrm>
            <a:off x="4208022" y="876672"/>
            <a:ext cx="2700000" cy="270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Normal Center no title">
  <p:cSld name="2_Normal Center no title"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Normal w/ image 4">
  <p:cSld name="6_Normal w/ image 4"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p399"/>
          <p:cNvSpPr>
            <a:spLocks noGrp="1"/>
          </p:cNvSpPr>
          <p:nvPr>
            <p:ph type="pic" idx="2"/>
          </p:nvPr>
        </p:nvSpPr>
        <p:spPr>
          <a:xfrm>
            <a:off x="0" y="1815549"/>
            <a:ext cx="12192000" cy="5042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94" name="Google Shape;1394;p39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95" name="Google Shape;1395;p399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Normal w/ image 4 kite 1">
  <p:cSld name="7_Normal w/ image 4 kite 1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400"/>
          <p:cNvSpPr>
            <a:spLocks noGrp="1"/>
          </p:cNvSpPr>
          <p:nvPr>
            <p:ph type="pic" idx="2"/>
          </p:nvPr>
        </p:nvSpPr>
        <p:spPr>
          <a:xfrm>
            <a:off x="7185504" y="3637562"/>
            <a:ext cx="1677098" cy="167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548625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98" name="Google Shape;1398;p400"/>
          <p:cNvSpPr>
            <a:spLocks noGrp="1"/>
          </p:cNvSpPr>
          <p:nvPr>
            <p:ph type="pic" idx="3"/>
          </p:nvPr>
        </p:nvSpPr>
        <p:spPr>
          <a:xfrm>
            <a:off x="6241941" y="2691221"/>
            <a:ext cx="1677098" cy="167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548625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99" name="Google Shape;1399;p400"/>
          <p:cNvSpPr>
            <a:spLocks noGrp="1"/>
          </p:cNvSpPr>
          <p:nvPr>
            <p:ph type="pic" idx="4"/>
          </p:nvPr>
        </p:nvSpPr>
        <p:spPr>
          <a:xfrm>
            <a:off x="4361599" y="2691221"/>
            <a:ext cx="1677098" cy="167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548625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00" name="Google Shape;1400;p400"/>
          <p:cNvSpPr>
            <a:spLocks noGrp="1"/>
          </p:cNvSpPr>
          <p:nvPr>
            <p:ph type="pic" idx="5"/>
          </p:nvPr>
        </p:nvSpPr>
        <p:spPr>
          <a:xfrm>
            <a:off x="2481258" y="2691221"/>
            <a:ext cx="1677098" cy="167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548625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01" name="Google Shape;1401;p400"/>
          <p:cNvSpPr>
            <a:spLocks noGrp="1"/>
          </p:cNvSpPr>
          <p:nvPr>
            <p:ph type="pic" idx="6"/>
          </p:nvPr>
        </p:nvSpPr>
        <p:spPr>
          <a:xfrm>
            <a:off x="3424821" y="3637562"/>
            <a:ext cx="1677098" cy="167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548625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02" name="Google Shape;1402;p400"/>
          <p:cNvSpPr>
            <a:spLocks noGrp="1"/>
          </p:cNvSpPr>
          <p:nvPr>
            <p:ph type="pic" idx="7"/>
          </p:nvPr>
        </p:nvSpPr>
        <p:spPr>
          <a:xfrm>
            <a:off x="5305162" y="3637562"/>
            <a:ext cx="1677098" cy="167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548625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03" name="Google Shape;1403;p400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04" name="Google Shape;1404;p400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 Image">
  <p:cSld name="4_Normal Center Image"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401"/>
          <p:cNvSpPr>
            <a:spLocks noGrp="1"/>
          </p:cNvSpPr>
          <p:nvPr>
            <p:ph type="pic" idx="2"/>
          </p:nvPr>
        </p:nvSpPr>
        <p:spPr>
          <a:xfrm>
            <a:off x="0" y="27381"/>
            <a:ext cx="12192000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07" name="Google Shape;1407;p40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08" name="Google Shape;1408;p401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 full">
  <p:cSld name="2_image full">
    <p:spTree>
      <p:nvGrpSpPr>
        <p:cNvPr id="1" name="Shape 1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" name="Google Shape;1410;p402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11" name="Google Shape;1411;p402"/>
          <p:cNvSpPr>
            <a:spLocks noGrp="1"/>
          </p:cNvSpPr>
          <p:nvPr>
            <p:ph type="pic" idx="3"/>
          </p:nvPr>
        </p:nvSpPr>
        <p:spPr>
          <a:xfrm>
            <a:off x="2433363" y="2239617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12" name="Google Shape;1412;p402"/>
          <p:cNvSpPr>
            <a:spLocks noGrp="1"/>
          </p:cNvSpPr>
          <p:nvPr>
            <p:ph type="pic" idx="4"/>
          </p:nvPr>
        </p:nvSpPr>
        <p:spPr>
          <a:xfrm>
            <a:off x="5236198" y="2239617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13" name="Google Shape;1413;p402"/>
          <p:cNvSpPr>
            <a:spLocks noGrp="1"/>
          </p:cNvSpPr>
          <p:nvPr>
            <p:ph type="pic" idx="5"/>
          </p:nvPr>
        </p:nvSpPr>
        <p:spPr>
          <a:xfrm>
            <a:off x="8039033" y="2239617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6_Custom Layout">
  <p:cSld name="226_Custom Layou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44"/>
          <p:cNvSpPr>
            <a:spLocks noGrp="1"/>
          </p:cNvSpPr>
          <p:nvPr>
            <p:ph type="pic" idx="2"/>
          </p:nvPr>
        </p:nvSpPr>
        <p:spPr>
          <a:xfrm>
            <a:off x="1226372" y="1070912"/>
            <a:ext cx="4978915" cy="471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Hierrarchy placeholder">
  <p:cSld name="3_Hierrarchy placeholder"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403"/>
          <p:cNvSpPr>
            <a:spLocks noGrp="1"/>
          </p:cNvSpPr>
          <p:nvPr>
            <p:ph type="pic" idx="2"/>
          </p:nvPr>
        </p:nvSpPr>
        <p:spPr>
          <a:xfrm>
            <a:off x="5223729" y="2563492"/>
            <a:ext cx="1800000" cy="18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16" name="Google Shape;1416;p403"/>
          <p:cNvSpPr>
            <a:spLocks noGrp="1"/>
          </p:cNvSpPr>
          <p:nvPr>
            <p:ph type="pic" idx="3"/>
          </p:nvPr>
        </p:nvSpPr>
        <p:spPr>
          <a:xfrm>
            <a:off x="7284448" y="1547565"/>
            <a:ext cx="1116000" cy="1116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cxnSp>
        <p:nvCxnSpPr>
          <p:cNvPr id="1417" name="Google Shape;1417;p403"/>
          <p:cNvCxnSpPr/>
          <p:nvPr/>
        </p:nvCxnSpPr>
        <p:spPr>
          <a:xfrm>
            <a:off x="2351584" y="2109231"/>
            <a:ext cx="3070240" cy="1053035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18" name="Google Shape;1418;p403"/>
          <p:cNvCxnSpPr/>
          <p:nvPr/>
        </p:nvCxnSpPr>
        <p:spPr>
          <a:xfrm>
            <a:off x="2945532" y="3138761"/>
            <a:ext cx="2364099" cy="234777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19" name="Google Shape;1419;p403"/>
          <p:cNvCxnSpPr/>
          <p:nvPr/>
        </p:nvCxnSpPr>
        <p:spPr>
          <a:xfrm rot="10800000" flipH="1">
            <a:off x="1597633" y="3664460"/>
            <a:ext cx="3750228" cy="71316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0" name="Google Shape;1420;p403"/>
          <p:cNvCxnSpPr/>
          <p:nvPr/>
        </p:nvCxnSpPr>
        <p:spPr>
          <a:xfrm rot="10800000" flipH="1">
            <a:off x="3886705" y="3874323"/>
            <a:ext cx="1567036" cy="80434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1" name="Google Shape;1421;p403"/>
          <p:cNvCxnSpPr/>
          <p:nvPr/>
        </p:nvCxnSpPr>
        <p:spPr>
          <a:xfrm>
            <a:off x="4838486" y="2313100"/>
            <a:ext cx="689817" cy="58141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2" name="Google Shape;1422;p403"/>
          <p:cNvCxnSpPr/>
          <p:nvPr/>
        </p:nvCxnSpPr>
        <p:spPr>
          <a:xfrm flipH="1">
            <a:off x="5259106" y="4095745"/>
            <a:ext cx="445749" cy="833447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3" name="Google Shape;1423;p403"/>
          <p:cNvCxnSpPr/>
          <p:nvPr/>
        </p:nvCxnSpPr>
        <p:spPr>
          <a:xfrm>
            <a:off x="6491334" y="4084097"/>
            <a:ext cx="443527" cy="623225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4" name="Google Shape;1424;p403"/>
          <p:cNvCxnSpPr/>
          <p:nvPr/>
        </p:nvCxnSpPr>
        <p:spPr>
          <a:xfrm rot="10800000" flipH="1">
            <a:off x="6722170" y="2444011"/>
            <a:ext cx="689693" cy="531408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5" name="Google Shape;1425;p403"/>
          <p:cNvCxnSpPr/>
          <p:nvPr/>
        </p:nvCxnSpPr>
        <p:spPr>
          <a:xfrm rot="10800000" flipH="1">
            <a:off x="6825634" y="2140801"/>
            <a:ext cx="4113161" cy="1032048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6" name="Google Shape;1426;p403"/>
          <p:cNvCxnSpPr/>
          <p:nvPr/>
        </p:nvCxnSpPr>
        <p:spPr>
          <a:xfrm rot="10800000" flipH="1">
            <a:off x="6882371" y="3413502"/>
            <a:ext cx="2184883" cy="12452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27" name="Google Shape;1427;p403"/>
          <p:cNvCxnSpPr/>
          <p:nvPr/>
        </p:nvCxnSpPr>
        <p:spPr>
          <a:xfrm>
            <a:off x="6825634" y="3758923"/>
            <a:ext cx="2798759" cy="110397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28" name="Google Shape;1428;p403"/>
          <p:cNvSpPr>
            <a:spLocks noGrp="1"/>
          </p:cNvSpPr>
          <p:nvPr>
            <p:ph type="pic" idx="4"/>
          </p:nvPr>
        </p:nvSpPr>
        <p:spPr>
          <a:xfrm>
            <a:off x="1355363" y="1197100"/>
            <a:ext cx="1116000" cy="1116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29" name="Google Shape;1429;p403"/>
          <p:cNvSpPr>
            <a:spLocks noGrp="1"/>
          </p:cNvSpPr>
          <p:nvPr>
            <p:ph type="pic" idx="5"/>
          </p:nvPr>
        </p:nvSpPr>
        <p:spPr>
          <a:xfrm>
            <a:off x="9624393" y="4477288"/>
            <a:ext cx="1116000" cy="1116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30" name="Google Shape;1430;p403"/>
          <p:cNvSpPr>
            <a:spLocks noGrp="1"/>
          </p:cNvSpPr>
          <p:nvPr>
            <p:ph type="pic" idx="6"/>
          </p:nvPr>
        </p:nvSpPr>
        <p:spPr>
          <a:xfrm>
            <a:off x="4533956" y="4862902"/>
            <a:ext cx="1116000" cy="1116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31" name="Google Shape;1431;p403"/>
          <p:cNvSpPr>
            <a:spLocks noGrp="1"/>
          </p:cNvSpPr>
          <p:nvPr>
            <p:ph type="pic" idx="7"/>
          </p:nvPr>
        </p:nvSpPr>
        <p:spPr>
          <a:xfrm>
            <a:off x="589633" y="3843104"/>
            <a:ext cx="1008000" cy="1008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32" name="Google Shape;1432;p403"/>
          <p:cNvSpPr>
            <a:spLocks noGrp="1"/>
          </p:cNvSpPr>
          <p:nvPr>
            <p:ph type="pic" idx="8"/>
          </p:nvPr>
        </p:nvSpPr>
        <p:spPr>
          <a:xfrm>
            <a:off x="2075862" y="2635748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33" name="Google Shape;1433;p403"/>
          <p:cNvSpPr>
            <a:spLocks noGrp="1"/>
          </p:cNvSpPr>
          <p:nvPr>
            <p:ph type="pic" idx="9"/>
          </p:nvPr>
        </p:nvSpPr>
        <p:spPr>
          <a:xfrm>
            <a:off x="4017775" y="1625945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34" name="Google Shape;1434;p403"/>
          <p:cNvSpPr>
            <a:spLocks noGrp="1"/>
          </p:cNvSpPr>
          <p:nvPr>
            <p:ph type="pic" idx="13"/>
          </p:nvPr>
        </p:nvSpPr>
        <p:spPr>
          <a:xfrm>
            <a:off x="10740393" y="1522768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35" name="Google Shape;1435;p403"/>
          <p:cNvSpPr>
            <a:spLocks noGrp="1"/>
          </p:cNvSpPr>
          <p:nvPr>
            <p:ph type="pic" idx="14"/>
          </p:nvPr>
        </p:nvSpPr>
        <p:spPr>
          <a:xfrm>
            <a:off x="9011532" y="2963502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36" name="Google Shape;1436;p403"/>
          <p:cNvSpPr>
            <a:spLocks noGrp="1"/>
          </p:cNvSpPr>
          <p:nvPr>
            <p:ph type="pic" idx="15"/>
          </p:nvPr>
        </p:nvSpPr>
        <p:spPr>
          <a:xfrm>
            <a:off x="6748864" y="4477288"/>
            <a:ext cx="1008000" cy="1008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37" name="Google Shape;1437;p403"/>
          <p:cNvSpPr>
            <a:spLocks noGrp="1"/>
          </p:cNvSpPr>
          <p:nvPr>
            <p:ph type="pic" idx="16"/>
          </p:nvPr>
        </p:nvSpPr>
        <p:spPr>
          <a:xfrm>
            <a:off x="3101536" y="4438527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38" name="Google Shape;1438;p403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39" name="Google Shape;1439;p403"/>
          <p:cNvSpPr txBox="1"/>
          <p:nvPr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‹Nº›</a:t>
            </a:fld>
            <a:endParaRPr sz="1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40" name="Google Shape;1440;p403"/>
          <p:cNvSpPr txBox="1"/>
          <p:nvPr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SLIDE  </a:t>
            </a:r>
            <a:endParaRPr sz="1400" b="1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1441" name="Google Shape;1441;p403"/>
          <p:cNvCxnSpPr/>
          <p:nvPr/>
        </p:nvCxnSpPr>
        <p:spPr>
          <a:xfrm>
            <a:off x="1094726" y="6546086"/>
            <a:ext cx="116208" cy="68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1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1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Hierrarchy placeholder center">
  <p:cSld name="4_Hierrarchy placeholder center"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p404"/>
          <p:cNvSpPr>
            <a:spLocks noGrp="1"/>
          </p:cNvSpPr>
          <p:nvPr>
            <p:ph type="pic" idx="2"/>
          </p:nvPr>
        </p:nvSpPr>
        <p:spPr>
          <a:xfrm>
            <a:off x="7284448" y="1547565"/>
            <a:ext cx="1116000" cy="1116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cxnSp>
        <p:nvCxnSpPr>
          <p:cNvPr id="1444" name="Google Shape;1444;p404"/>
          <p:cNvCxnSpPr/>
          <p:nvPr/>
        </p:nvCxnSpPr>
        <p:spPr>
          <a:xfrm>
            <a:off x="2351584" y="2109231"/>
            <a:ext cx="3070240" cy="1053035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5" name="Google Shape;1445;p404"/>
          <p:cNvCxnSpPr/>
          <p:nvPr/>
        </p:nvCxnSpPr>
        <p:spPr>
          <a:xfrm>
            <a:off x="2945532" y="3138761"/>
            <a:ext cx="2364099" cy="234777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6" name="Google Shape;1446;p404"/>
          <p:cNvCxnSpPr/>
          <p:nvPr/>
        </p:nvCxnSpPr>
        <p:spPr>
          <a:xfrm rot="10800000" flipH="1">
            <a:off x="1597633" y="3664460"/>
            <a:ext cx="3750228" cy="71316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7" name="Google Shape;1447;p404"/>
          <p:cNvCxnSpPr/>
          <p:nvPr/>
        </p:nvCxnSpPr>
        <p:spPr>
          <a:xfrm rot="10800000" flipH="1">
            <a:off x="3886705" y="3874323"/>
            <a:ext cx="1567036" cy="80434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8" name="Google Shape;1448;p404"/>
          <p:cNvCxnSpPr/>
          <p:nvPr/>
        </p:nvCxnSpPr>
        <p:spPr>
          <a:xfrm>
            <a:off x="4838486" y="2313100"/>
            <a:ext cx="689817" cy="58141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49" name="Google Shape;1449;p404"/>
          <p:cNvCxnSpPr/>
          <p:nvPr/>
        </p:nvCxnSpPr>
        <p:spPr>
          <a:xfrm flipH="1">
            <a:off x="5259106" y="4095745"/>
            <a:ext cx="445749" cy="833447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50" name="Google Shape;1450;p404"/>
          <p:cNvCxnSpPr/>
          <p:nvPr/>
        </p:nvCxnSpPr>
        <p:spPr>
          <a:xfrm>
            <a:off x="6491334" y="4084097"/>
            <a:ext cx="443527" cy="623225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51" name="Google Shape;1451;p404"/>
          <p:cNvCxnSpPr/>
          <p:nvPr/>
        </p:nvCxnSpPr>
        <p:spPr>
          <a:xfrm rot="10800000" flipH="1">
            <a:off x="6722170" y="2444011"/>
            <a:ext cx="689693" cy="531408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52" name="Google Shape;1452;p404"/>
          <p:cNvCxnSpPr/>
          <p:nvPr/>
        </p:nvCxnSpPr>
        <p:spPr>
          <a:xfrm rot="10800000" flipH="1">
            <a:off x="6825634" y="2140801"/>
            <a:ext cx="4113161" cy="1032048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53" name="Google Shape;1453;p404"/>
          <p:cNvCxnSpPr/>
          <p:nvPr/>
        </p:nvCxnSpPr>
        <p:spPr>
          <a:xfrm rot="10800000" flipH="1">
            <a:off x="6882371" y="3413502"/>
            <a:ext cx="2184883" cy="12452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54" name="Google Shape;1454;p404"/>
          <p:cNvCxnSpPr/>
          <p:nvPr/>
        </p:nvCxnSpPr>
        <p:spPr>
          <a:xfrm>
            <a:off x="6825634" y="3758923"/>
            <a:ext cx="2798759" cy="1103979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55" name="Google Shape;1455;p404"/>
          <p:cNvSpPr>
            <a:spLocks noGrp="1"/>
          </p:cNvSpPr>
          <p:nvPr>
            <p:ph type="pic" idx="3"/>
          </p:nvPr>
        </p:nvSpPr>
        <p:spPr>
          <a:xfrm>
            <a:off x="1355363" y="1197100"/>
            <a:ext cx="1116000" cy="1116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56" name="Google Shape;1456;p404"/>
          <p:cNvSpPr>
            <a:spLocks noGrp="1"/>
          </p:cNvSpPr>
          <p:nvPr>
            <p:ph type="pic" idx="4"/>
          </p:nvPr>
        </p:nvSpPr>
        <p:spPr>
          <a:xfrm>
            <a:off x="9624393" y="4477288"/>
            <a:ext cx="1116000" cy="1116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57" name="Google Shape;1457;p404"/>
          <p:cNvSpPr>
            <a:spLocks noGrp="1"/>
          </p:cNvSpPr>
          <p:nvPr>
            <p:ph type="pic" idx="5"/>
          </p:nvPr>
        </p:nvSpPr>
        <p:spPr>
          <a:xfrm>
            <a:off x="4533956" y="4862902"/>
            <a:ext cx="1116000" cy="1116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58" name="Google Shape;1458;p404"/>
          <p:cNvSpPr>
            <a:spLocks noGrp="1"/>
          </p:cNvSpPr>
          <p:nvPr>
            <p:ph type="pic" idx="6"/>
          </p:nvPr>
        </p:nvSpPr>
        <p:spPr>
          <a:xfrm>
            <a:off x="589633" y="3843104"/>
            <a:ext cx="1008000" cy="1008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59" name="Google Shape;1459;p404"/>
          <p:cNvSpPr>
            <a:spLocks noGrp="1"/>
          </p:cNvSpPr>
          <p:nvPr>
            <p:ph type="pic" idx="7"/>
          </p:nvPr>
        </p:nvSpPr>
        <p:spPr>
          <a:xfrm>
            <a:off x="2075862" y="2635748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60" name="Google Shape;1460;p404"/>
          <p:cNvSpPr>
            <a:spLocks noGrp="1"/>
          </p:cNvSpPr>
          <p:nvPr>
            <p:ph type="pic" idx="8"/>
          </p:nvPr>
        </p:nvSpPr>
        <p:spPr>
          <a:xfrm>
            <a:off x="4017775" y="1625945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61" name="Google Shape;1461;p404"/>
          <p:cNvSpPr>
            <a:spLocks noGrp="1"/>
          </p:cNvSpPr>
          <p:nvPr>
            <p:ph type="pic" idx="9"/>
          </p:nvPr>
        </p:nvSpPr>
        <p:spPr>
          <a:xfrm>
            <a:off x="10740393" y="1522768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62" name="Google Shape;1462;p404"/>
          <p:cNvSpPr>
            <a:spLocks noGrp="1"/>
          </p:cNvSpPr>
          <p:nvPr>
            <p:ph type="pic" idx="13"/>
          </p:nvPr>
        </p:nvSpPr>
        <p:spPr>
          <a:xfrm>
            <a:off x="9011532" y="2963502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63" name="Google Shape;1463;p404"/>
          <p:cNvSpPr>
            <a:spLocks noGrp="1"/>
          </p:cNvSpPr>
          <p:nvPr>
            <p:ph type="pic" idx="14"/>
          </p:nvPr>
        </p:nvSpPr>
        <p:spPr>
          <a:xfrm>
            <a:off x="6748864" y="4477288"/>
            <a:ext cx="1008000" cy="1008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64" name="Google Shape;1464;p404"/>
          <p:cNvSpPr>
            <a:spLocks noGrp="1"/>
          </p:cNvSpPr>
          <p:nvPr>
            <p:ph type="pic" idx="15"/>
          </p:nvPr>
        </p:nvSpPr>
        <p:spPr>
          <a:xfrm>
            <a:off x="3101536" y="4438527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Hierrarchy placeholder 2">
  <p:cSld name="4_Hierrarchy placeholder 2"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66" name="Google Shape;1466;p405"/>
          <p:cNvCxnSpPr/>
          <p:nvPr/>
        </p:nvCxnSpPr>
        <p:spPr>
          <a:xfrm rot="10800000" flipH="1">
            <a:off x="1528789" y="3809602"/>
            <a:ext cx="411255" cy="237864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67" name="Google Shape;1467;p405"/>
          <p:cNvCxnSpPr/>
          <p:nvPr/>
        </p:nvCxnSpPr>
        <p:spPr>
          <a:xfrm>
            <a:off x="1528789" y="2620246"/>
            <a:ext cx="411255" cy="237864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68" name="Google Shape;1468;p405"/>
          <p:cNvCxnSpPr/>
          <p:nvPr/>
        </p:nvCxnSpPr>
        <p:spPr>
          <a:xfrm rot="10800000">
            <a:off x="3497151" y="3809602"/>
            <a:ext cx="411255" cy="237864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69" name="Google Shape;1469;p405"/>
          <p:cNvCxnSpPr/>
          <p:nvPr/>
        </p:nvCxnSpPr>
        <p:spPr>
          <a:xfrm flipH="1">
            <a:off x="3487814" y="2620246"/>
            <a:ext cx="411255" cy="237864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70" name="Google Shape;1470;p405"/>
          <p:cNvCxnSpPr/>
          <p:nvPr/>
        </p:nvCxnSpPr>
        <p:spPr>
          <a:xfrm rot="10800000">
            <a:off x="2766937" y="4211546"/>
            <a:ext cx="0" cy="333316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71" name="Google Shape;1471;p405"/>
          <p:cNvCxnSpPr/>
          <p:nvPr/>
        </p:nvCxnSpPr>
        <p:spPr>
          <a:xfrm>
            <a:off x="2756452" y="2074450"/>
            <a:ext cx="0" cy="333316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72" name="Google Shape;1472;p405"/>
          <p:cNvSpPr>
            <a:spLocks noGrp="1"/>
          </p:cNvSpPr>
          <p:nvPr>
            <p:ph type="pic" idx="2"/>
          </p:nvPr>
        </p:nvSpPr>
        <p:spPr>
          <a:xfrm>
            <a:off x="3854223" y="1931262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73" name="Google Shape;1473;p405"/>
          <p:cNvSpPr>
            <a:spLocks noGrp="1"/>
          </p:cNvSpPr>
          <p:nvPr>
            <p:ph type="pic" idx="3"/>
          </p:nvPr>
        </p:nvSpPr>
        <p:spPr>
          <a:xfrm>
            <a:off x="639711" y="1983856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74" name="Google Shape;1474;p405"/>
          <p:cNvSpPr>
            <a:spLocks noGrp="1"/>
          </p:cNvSpPr>
          <p:nvPr>
            <p:ph type="pic" idx="4"/>
          </p:nvPr>
        </p:nvSpPr>
        <p:spPr>
          <a:xfrm>
            <a:off x="688338" y="3809602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75" name="Google Shape;1475;p405"/>
          <p:cNvSpPr>
            <a:spLocks noGrp="1"/>
          </p:cNvSpPr>
          <p:nvPr>
            <p:ph type="pic" idx="5"/>
          </p:nvPr>
        </p:nvSpPr>
        <p:spPr>
          <a:xfrm>
            <a:off x="2316937" y="4517001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76" name="Google Shape;1476;p405"/>
          <p:cNvSpPr>
            <a:spLocks noGrp="1"/>
          </p:cNvSpPr>
          <p:nvPr>
            <p:ph type="pic" idx="6"/>
          </p:nvPr>
        </p:nvSpPr>
        <p:spPr>
          <a:xfrm>
            <a:off x="3839520" y="3828853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cxnSp>
        <p:nvCxnSpPr>
          <p:cNvPr id="1477" name="Google Shape;1477;p405"/>
          <p:cNvCxnSpPr/>
          <p:nvPr/>
        </p:nvCxnSpPr>
        <p:spPr>
          <a:xfrm flipH="1">
            <a:off x="4659710" y="1864924"/>
            <a:ext cx="411255" cy="237864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78" name="Google Shape;1478;p405"/>
          <p:cNvSpPr>
            <a:spLocks noGrp="1"/>
          </p:cNvSpPr>
          <p:nvPr>
            <p:ph type="pic" idx="7"/>
          </p:nvPr>
        </p:nvSpPr>
        <p:spPr>
          <a:xfrm>
            <a:off x="4994517" y="1202788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cxnSp>
        <p:nvCxnSpPr>
          <p:cNvPr id="1479" name="Google Shape;1479;p405"/>
          <p:cNvCxnSpPr/>
          <p:nvPr/>
        </p:nvCxnSpPr>
        <p:spPr>
          <a:xfrm rot="10800000">
            <a:off x="4706644" y="2631128"/>
            <a:ext cx="411255" cy="237864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80" name="Google Shape;1480;p405"/>
          <p:cNvSpPr>
            <a:spLocks noGrp="1"/>
          </p:cNvSpPr>
          <p:nvPr>
            <p:ph type="pic" idx="8"/>
          </p:nvPr>
        </p:nvSpPr>
        <p:spPr>
          <a:xfrm>
            <a:off x="5049013" y="2650379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81" name="Google Shape;1481;p405"/>
          <p:cNvSpPr>
            <a:spLocks noGrp="1"/>
          </p:cNvSpPr>
          <p:nvPr>
            <p:ph type="pic" idx="9"/>
          </p:nvPr>
        </p:nvSpPr>
        <p:spPr>
          <a:xfrm>
            <a:off x="2316937" y="1224424"/>
            <a:ext cx="900000" cy="9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82" name="Google Shape;1482;p405"/>
          <p:cNvSpPr>
            <a:spLocks noGrp="1"/>
          </p:cNvSpPr>
          <p:nvPr>
            <p:ph type="pic" idx="13"/>
          </p:nvPr>
        </p:nvSpPr>
        <p:spPr>
          <a:xfrm>
            <a:off x="1813929" y="2411546"/>
            <a:ext cx="1800000" cy="180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1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placeholder 12">
  <p:cSld name="5_placeholder 12">
    <p:spTree>
      <p:nvGrpSpPr>
        <p:cNvPr id="1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406"/>
          <p:cNvSpPr>
            <a:spLocks noGrp="1"/>
          </p:cNvSpPr>
          <p:nvPr>
            <p:ph type="pic" idx="2"/>
          </p:nvPr>
        </p:nvSpPr>
        <p:spPr>
          <a:xfrm>
            <a:off x="4996071" y="2411757"/>
            <a:ext cx="2153478" cy="1709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85" name="Google Shape;1485;p406"/>
          <p:cNvSpPr>
            <a:spLocks noGrp="1"/>
          </p:cNvSpPr>
          <p:nvPr>
            <p:ph type="pic" idx="3"/>
          </p:nvPr>
        </p:nvSpPr>
        <p:spPr>
          <a:xfrm>
            <a:off x="7374833" y="2411757"/>
            <a:ext cx="2153478" cy="1709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86" name="Google Shape;1486;p406"/>
          <p:cNvSpPr>
            <a:spLocks noGrp="1"/>
          </p:cNvSpPr>
          <p:nvPr>
            <p:ph type="pic" idx="4"/>
          </p:nvPr>
        </p:nvSpPr>
        <p:spPr>
          <a:xfrm>
            <a:off x="9740348" y="2411757"/>
            <a:ext cx="2153478" cy="1709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87" name="Google Shape;1487;p406"/>
          <p:cNvSpPr txBox="1"/>
          <p:nvPr/>
        </p:nvSpPr>
        <p:spPr>
          <a:xfrm>
            <a:off x="1189710" y="6379631"/>
            <a:ext cx="64935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‹Nº›</a:t>
            </a:fld>
            <a:endParaRPr sz="1400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488" name="Google Shape;1488;p406"/>
          <p:cNvSpPr txBox="1"/>
          <p:nvPr/>
        </p:nvSpPr>
        <p:spPr>
          <a:xfrm>
            <a:off x="470455" y="6392883"/>
            <a:ext cx="7537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rPr>
              <a:t>SLIDE  </a:t>
            </a:r>
            <a:endParaRPr sz="1400" b="1">
              <a:solidFill>
                <a:schemeClr val="dk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1489" name="Google Shape;1489;p406"/>
          <p:cNvCxnSpPr/>
          <p:nvPr/>
        </p:nvCxnSpPr>
        <p:spPr>
          <a:xfrm>
            <a:off x="1094726" y="6546086"/>
            <a:ext cx="116208" cy="686"/>
          </a:xfrm>
          <a:prstGeom prst="straightConnector1">
            <a:avLst/>
          </a:prstGeom>
          <a:noFill/>
          <a:ln w="5715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laceholder 8">
  <p:cSld name="3_Placeholder 8">
    <p:spTree>
      <p:nvGrpSpPr>
        <p:cNvPr id="1" name="Shape 1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1" name="Google Shape;1491;p407"/>
          <p:cNvSpPr>
            <a:spLocks noGrp="1"/>
          </p:cNvSpPr>
          <p:nvPr>
            <p:ph type="pic" idx="2"/>
          </p:nvPr>
        </p:nvSpPr>
        <p:spPr>
          <a:xfrm>
            <a:off x="547326" y="487482"/>
            <a:ext cx="2718399" cy="294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92" name="Google Shape;1492;p407"/>
          <p:cNvSpPr>
            <a:spLocks noGrp="1"/>
          </p:cNvSpPr>
          <p:nvPr>
            <p:ph type="pic" idx="3"/>
          </p:nvPr>
        </p:nvSpPr>
        <p:spPr>
          <a:xfrm>
            <a:off x="3265725" y="487482"/>
            <a:ext cx="2843168" cy="294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93" name="Google Shape;1493;p407"/>
          <p:cNvSpPr>
            <a:spLocks noGrp="1"/>
          </p:cNvSpPr>
          <p:nvPr>
            <p:ph type="pic" idx="4"/>
          </p:nvPr>
        </p:nvSpPr>
        <p:spPr>
          <a:xfrm>
            <a:off x="6143781" y="487482"/>
            <a:ext cx="2683511" cy="294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94" name="Google Shape;1494;p407"/>
          <p:cNvSpPr>
            <a:spLocks noGrp="1"/>
          </p:cNvSpPr>
          <p:nvPr>
            <p:ph type="pic" idx="5"/>
          </p:nvPr>
        </p:nvSpPr>
        <p:spPr>
          <a:xfrm>
            <a:off x="8862180" y="487482"/>
            <a:ext cx="2780876" cy="294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Placeholder 9">
  <p:cSld name="4_Placeholder 9"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p408"/>
          <p:cNvSpPr>
            <a:spLocks noGrp="1"/>
          </p:cNvSpPr>
          <p:nvPr>
            <p:ph type="pic" idx="2"/>
          </p:nvPr>
        </p:nvSpPr>
        <p:spPr>
          <a:xfrm>
            <a:off x="547326" y="487482"/>
            <a:ext cx="2718399" cy="294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97" name="Google Shape;1497;p408"/>
          <p:cNvSpPr>
            <a:spLocks noGrp="1"/>
          </p:cNvSpPr>
          <p:nvPr>
            <p:ph type="pic" idx="3"/>
          </p:nvPr>
        </p:nvSpPr>
        <p:spPr>
          <a:xfrm>
            <a:off x="3265725" y="487482"/>
            <a:ext cx="2843168" cy="294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98" name="Google Shape;1498;p408"/>
          <p:cNvSpPr>
            <a:spLocks noGrp="1"/>
          </p:cNvSpPr>
          <p:nvPr>
            <p:ph type="pic" idx="4"/>
          </p:nvPr>
        </p:nvSpPr>
        <p:spPr>
          <a:xfrm>
            <a:off x="6143781" y="487482"/>
            <a:ext cx="2683511" cy="294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499" name="Google Shape;1499;p408"/>
          <p:cNvSpPr>
            <a:spLocks noGrp="1"/>
          </p:cNvSpPr>
          <p:nvPr>
            <p:ph type="pic" idx="5"/>
          </p:nvPr>
        </p:nvSpPr>
        <p:spPr>
          <a:xfrm>
            <a:off x="8862180" y="487482"/>
            <a:ext cx="2780876" cy="294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00" name="Google Shape;1500;p408"/>
          <p:cNvSpPr>
            <a:spLocks noGrp="1"/>
          </p:cNvSpPr>
          <p:nvPr>
            <p:ph type="pic" idx="6"/>
          </p:nvPr>
        </p:nvSpPr>
        <p:spPr>
          <a:xfrm>
            <a:off x="547326" y="3431817"/>
            <a:ext cx="2718399" cy="294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01" name="Google Shape;1501;p408"/>
          <p:cNvSpPr>
            <a:spLocks noGrp="1"/>
          </p:cNvSpPr>
          <p:nvPr>
            <p:ph type="pic" idx="7"/>
          </p:nvPr>
        </p:nvSpPr>
        <p:spPr>
          <a:xfrm>
            <a:off x="8862180" y="3431817"/>
            <a:ext cx="2780876" cy="2947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Normal Center 4 images">
  <p:cSld name="3_Normal Center 4 images"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409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04" name="Google Shape;1504;p409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05" name="Google Shape;1505;p409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06" name="Google Shape;1506;p409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07" name="Google Shape;1507;p40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08" name="Google Shape;1508;p409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Normal Center 4 images">
  <p:cSld name="7_Normal Center 4 images"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p410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11" name="Google Shape;1511;p410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12" name="Google Shape;1512;p410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13" name="Google Shape;1513;p410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14" name="Google Shape;1514;p410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15" name="Google Shape;1515;p410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Normal Center 3 images">
  <p:cSld name="7_Normal Center 3 images"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4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18" name="Google Shape;1518;p411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19" name="Google Shape;1519;p411"/>
          <p:cNvSpPr>
            <a:spLocks noGrp="1"/>
          </p:cNvSpPr>
          <p:nvPr>
            <p:ph type="pic" idx="2"/>
          </p:nvPr>
        </p:nvSpPr>
        <p:spPr>
          <a:xfrm>
            <a:off x="1471587" y="1942735"/>
            <a:ext cx="2212849" cy="2212849"/>
          </a:xfrm>
          <a:prstGeom prst="roundRect">
            <a:avLst>
              <a:gd name="adj" fmla="val 829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20" name="Google Shape;1520;p411"/>
          <p:cNvSpPr>
            <a:spLocks noGrp="1"/>
          </p:cNvSpPr>
          <p:nvPr>
            <p:ph type="pic" idx="3"/>
          </p:nvPr>
        </p:nvSpPr>
        <p:spPr>
          <a:xfrm>
            <a:off x="4909268" y="1942735"/>
            <a:ext cx="2212849" cy="2212849"/>
          </a:xfrm>
          <a:prstGeom prst="roundRect">
            <a:avLst>
              <a:gd name="adj" fmla="val 829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21" name="Google Shape;1521;p411"/>
          <p:cNvSpPr>
            <a:spLocks noGrp="1"/>
          </p:cNvSpPr>
          <p:nvPr>
            <p:ph type="pic" idx="4"/>
          </p:nvPr>
        </p:nvSpPr>
        <p:spPr>
          <a:xfrm>
            <a:off x="8346949" y="1942735"/>
            <a:ext cx="2212849" cy="2212849"/>
          </a:xfrm>
          <a:prstGeom prst="roundRect">
            <a:avLst>
              <a:gd name="adj" fmla="val 8298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 4 ">
  <p:cSld name="5_Normal Center 4 "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412"/>
          <p:cNvSpPr>
            <a:spLocks noGrp="1"/>
          </p:cNvSpPr>
          <p:nvPr>
            <p:ph type="pic" idx="2"/>
          </p:nvPr>
        </p:nvSpPr>
        <p:spPr>
          <a:xfrm>
            <a:off x="3763615" y="1298038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24" name="Google Shape;1524;p412"/>
          <p:cNvSpPr>
            <a:spLocks noGrp="1"/>
          </p:cNvSpPr>
          <p:nvPr>
            <p:ph type="pic" idx="3"/>
          </p:nvPr>
        </p:nvSpPr>
        <p:spPr>
          <a:xfrm>
            <a:off x="5784571" y="1298037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25" name="Google Shape;1525;p412"/>
          <p:cNvSpPr>
            <a:spLocks noGrp="1"/>
          </p:cNvSpPr>
          <p:nvPr>
            <p:ph type="pic" idx="4"/>
          </p:nvPr>
        </p:nvSpPr>
        <p:spPr>
          <a:xfrm>
            <a:off x="7805527" y="1298037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26" name="Google Shape;1526;p412"/>
          <p:cNvSpPr>
            <a:spLocks noGrp="1"/>
          </p:cNvSpPr>
          <p:nvPr>
            <p:ph type="pic" idx="5"/>
          </p:nvPr>
        </p:nvSpPr>
        <p:spPr>
          <a:xfrm>
            <a:off x="9826483" y="1310951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9"/>
          <p:cNvSpPr>
            <a:spLocks noGrp="1"/>
          </p:cNvSpPr>
          <p:nvPr>
            <p:ph type="pic" idx="2"/>
          </p:nvPr>
        </p:nvSpPr>
        <p:spPr>
          <a:xfrm>
            <a:off x="6155267" y="0"/>
            <a:ext cx="6036733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7_Custom Layout">
  <p:cSld name="227_Custom Layou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5"/>
          <p:cNvSpPr>
            <a:spLocks noGrp="1"/>
          </p:cNvSpPr>
          <p:nvPr>
            <p:ph type="pic" idx="2"/>
          </p:nvPr>
        </p:nvSpPr>
        <p:spPr>
          <a:xfrm>
            <a:off x="6024282" y="1070912"/>
            <a:ext cx="4978915" cy="471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 4 images">
  <p:cSld name="4_Normal Center 4 images"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p413"/>
          <p:cNvSpPr>
            <a:spLocks noGrp="1"/>
          </p:cNvSpPr>
          <p:nvPr>
            <p:ph type="pic" idx="2"/>
          </p:nvPr>
        </p:nvSpPr>
        <p:spPr>
          <a:xfrm>
            <a:off x="735499" y="2093705"/>
            <a:ext cx="2537788" cy="1325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29" name="Google Shape;1529;p413"/>
          <p:cNvSpPr>
            <a:spLocks noGrp="1"/>
          </p:cNvSpPr>
          <p:nvPr>
            <p:ph type="pic" idx="3"/>
          </p:nvPr>
        </p:nvSpPr>
        <p:spPr>
          <a:xfrm>
            <a:off x="3485325" y="2093705"/>
            <a:ext cx="2537788" cy="1325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30" name="Google Shape;1530;p413"/>
          <p:cNvSpPr>
            <a:spLocks noGrp="1"/>
          </p:cNvSpPr>
          <p:nvPr>
            <p:ph type="pic" idx="4"/>
          </p:nvPr>
        </p:nvSpPr>
        <p:spPr>
          <a:xfrm>
            <a:off x="6235151" y="2093705"/>
            <a:ext cx="2537788" cy="1325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31" name="Google Shape;1531;p413"/>
          <p:cNvSpPr>
            <a:spLocks noGrp="1"/>
          </p:cNvSpPr>
          <p:nvPr>
            <p:ph type="pic" idx="5"/>
          </p:nvPr>
        </p:nvSpPr>
        <p:spPr>
          <a:xfrm>
            <a:off x="8984977" y="2093705"/>
            <a:ext cx="2537788" cy="1325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32" name="Google Shape;1532;p413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33" name="Google Shape;1533;p413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 4 images">
  <p:cSld name="5_Normal Center 4 images"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41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36" name="Google Shape;1536;p414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37" name="Google Shape;1537;p414"/>
          <p:cNvSpPr>
            <a:spLocks noGrp="1"/>
          </p:cNvSpPr>
          <p:nvPr>
            <p:ph type="pic" idx="2"/>
          </p:nvPr>
        </p:nvSpPr>
        <p:spPr>
          <a:xfrm>
            <a:off x="1189098" y="1791950"/>
            <a:ext cx="4571999" cy="4142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38" name="Google Shape;1538;p414"/>
          <p:cNvSpPr>
            <a:spLocks noGrp="1"/>
          </p:cNvSpPr>
          <p:nvPr>
            <p:ph type="pic" idx="3"/>
          </p:nvPr>
        </p:nvSpPr>
        <p:spPr>
          <a:xfrm>
            <a:off x="5842268" y="1791950"/>
            <a:ext cx="2963119" cy="2032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39" name="Google Shape;1539;p414"/>
          <p:cNvSpPr>
            <a:spLocks noGrp="1"/>
          </p:cNvSpPr>
          <p:nvPr>
            <p:ph type="pic" idx="4"/>
          </p:nvPr>
        </p:nvSpPr>
        <p:spPr>
          <a:xfrm>
            <a:off x="8285413" y="3902103"/>
            <a:ext cx="2963119" cy="2032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40" name="Google Shape;1540;p414"/>
          <p:cNvSpPr>
            <a:spLocks noGrp="1"/>
          </p:cNvSpPr>
          <p:nvPr>
            <p:ph type="pic" idx="5"/>
          </p:nvPr>
        </p:nvSpPr>
        <p:spPr>
          <a:xfrm>
            <a:off x="5842268" y="3902103"/>
            <a:ext cx="2361974" cy="2032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41" name="Google Shape;1541;p414"/>
          <p:cNvSpPr>
            <a:spLocks noGrp="1"/>
          </p:cNvSpPr>
          <p:nvPr>
            <p:ph type="pic" idx="6"/>
          </p:nvPr>
        </p:nvSpPr>
        <p:spPr>
          <a:xfrm>
            <a:off x="8886558" y="1791950"/>
            <a:ext cx="2361974" cy="2032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 4 images 2">
  <p:cSld name="4_Normal Center 4 images 2">
    <p:spTree>
      <p:nvGrpSpPr>
        <p:cNvPr id="1" name="Shape 1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3" name="Google Shape;1543;p415"/>
          <p:cNvSpPr>
            <a:spLocks noGrp="1"/>
          </p:cNvSpPr>
          <p:nvPr>
            <p:ph type="pic" idx="2"/>
          </p:nvPr>
        </p:nvSpPr>
        <p:spPr>
          <a:xfrm>
            <a:off x="0" y="0"/>
            <a:ext cx="3037024" cy="3485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44" name="Google Shape;1544;p415"/>
          <p:cNvSpPr>
            <a:spLocks noGrp="1"/>
          </p:cNvSpPr>
          <p:nvPr>
            <p:ph type="pic" idx="3"/>
          </p:nvPr>
        </p:nvSpPr>
        <p:spPr>
          <a:xfrm>
            <a:off x="3047585" y="0"/>
            <a:ext cx="2991886" cy="3485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45" name="Google Shape;1545;p415"/>
          <p:cNvSpPr>
            <a:spLocks noGrp="1"/>
          </p:cNvSpPr>
          <p:nvPr>
            <p:ph type="pic" idx="4"/>
          </p:nvPr>
        </p:nvSpPr>
        <p:spPr>
          <a:xfrm>
            <a:off x="6063284" y="0"/>
            <a:ext cx="3100594" cy="3485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46" name="Google Shape;1546;p415"/>
          <p:cNvSpPr>
            <a:spLocks noGrp="1"/>
          </p:cNvSpPr>
          <p:nvPr>
            <p:ph type="pic" idx="5"/>
          </p:nvPr>
        </p:nvSpPr>
        <p:spPr>
          <a:xfrm>
            <a:off x="9163878" y="0"/>
            <a:ext cx="3028122" cy="3485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Normal Center circle images">
  <p:cSld name="3_Normal Center circle images">
    <p:spTree>
      <p:nvGrpSpPr>
        <p:cNvPr id="1" name="Shape 1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8" name="Google Shape;1548;p416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49" name="Google Shape;1549;p416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50" name="Google Shape;1550;p416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51" name="Google Shape;1551;p41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52" name="Google Shape;1552;p416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 circle images 4">
  <p:cSld name="4_Normal Center circle images 4">
    <p:spTree>
      <p:nvGrpSpPr>
        <p:cNvPr id="1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41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55" name="Google Shape;1555;p41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56" name="Google Shape;1556;p41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57" name="Google Shape;1557;p41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58" name="Google Shape;1558;p41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ato"/>
              <a:buNone/>
              <a:defRPr sz="32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59" name="Google Shape;1559;p417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8A8BC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98A8BC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 circle images 4">
  <p:cSld name="5_Normal Center circle images 4">
    <p:spTree>
      <p:nvGrpSpPr>
        <p:cNvPr id="1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Google Shape;1561;p418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62" name="Google Shape;1562;p418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63" name="Google Shape;1563;p418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64" name="Google Shape;1564;p418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65" name="Google Shape;1565;p418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66" name="Google Shape;1566;p418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de placeholder small">
  <p:cSld name="side placeholder small"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p419"/>
          <p:cNvSpPr>
            <a:spLocks noGrp="1"/>
          </p:cNvSpPr>
          <p:nvPr>
            <p:ph type="pic" idx="2"/>
          </p:nvPr>
        </p:nvSpPr>
        <p:spPr>
          <a:xfrm>
            <a:off x="6930887" y="1880517"/>
            <a:ext cx="5261113" cy="2994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69" name="Google Shape;1569;p41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70" name="Google Shape;1570;p419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ide placeholder small">
  <p:cSld name="1_side placeholder small">
    <p:spTree>
      <p:nvGrpSpPr>
        <p:cNvPr id="1" name="Shape 1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2" name="Google Shape;1572;p42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ide placeholder">
  <p:cSld name="2_side placeholder"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4" name="Google Shape;1574;p421"/>
          <p:cNvSpPr>
            <a:spLocks noGrp="1"/>
          </p:cNvSpPr>
          <p:nvPr>
            <p:ph type="pic" idx="2"/>
          </p:nvPr>
        </p:nvSpPr>
        <p:spPr>
          <a:xfrm>
            <a:off x="1" y="0"/>
            <a:ext cx="408167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ide placeholder 3 full">
  <p:cSld name="8_side placeholder 3 full"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422"/>
          <p:cNvSpPr>
            <a:spLocks noGrp="1"/>
          </p:cNvSpPr>
          <p:nvPr>
            <p:ph type="pic" idx="2"/>
          </p:nvPr>
        </p:nvSpPr>
        <p:spPr>
          <a:xfrm>
            <a:off x="1" y="0"/>
            <a:ext cx="408167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77" name="Google Shape;1577;p422"/>
          <p:cNvSpPr>
            <a:spLocks noGrp="1"/>
          </p:cNvSpPr>
          <p:nvPr>
            <p:ph type="pic" idx="3"/>
          </p:nvPr>
        </p:nvSpPr>
        <p:spPr>
          <a:xfrm>
            <a:off x="4081671" y="0"/>
            <a:ext cx="408167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78" name="Google Shape;1578;p422"/>
          <p:cNvSpPr>
            <a:spLocks noGrp="1"/>
          </p:cNvSpPr>
          <p:nvPr>
            <p:ph type="pic" idx="4"/>
          </p:nvPr>
        </p:nvSpPr>
        <p:spPr>
          <a:xfrm>
            <a:off x="8110330" y="0"/>
            <a:ext cx="408167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6"/>
          <p:cNvSpPr>
            <a:spLocks noGrp="1"/>
          </p:cNvSpPr>
          <p:nvPr>
            <p:ph type="pic" idx="2"/>
          </p:nvPr>
        </p:nvSpPr>
        <p:spPr>
          <a:xfrm>
            <a:off x="-1087" y="-10758"/>
            <a:ext cx="7778866" cy="690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side placeholder abstract 1">
  <p:cSld name="9_side placeholder abstract 1"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423"/>
          <p:cNvSpPr>
            <a:spLocks noGrp="1"/>
          </p:cNvSpPr>
          <p:nvPr>
            <p:ph type="pic" idx="2"/>
          </p:nvPr>
        </p:nvSpPr>
        <p:spPr>
          <a:xfrm>
            <a:off x="440080" y="1789043"/>
            <a:ext cx="5351119" cy="4791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1005825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81" name="Google Shape;1581;p423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82" name="Google Shape;1582;p423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side placeholder abstract 2">
  <p:cSld name="10_side placeholder abstract 2"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" name="Google Shape;1584;p424"/>
          <p:cNvSpPr>
            <a:spLocks noGrp="1"/>
          </p:cNvSpPr>
          <p:nvPr>
            <p:ph type="pic" idx="2"/>
          </p:nvPr>
        </p:nvSpPr>
        <p:spPr>
          <a:xfrm>
            <a:off x="321286" y="2067340"/>
            <a:ext cx="5244627" cy="4543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1005825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85" name="Google Shape;1585;p42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86" name="Google Shape;1586;p424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ide placeholder creative ">
  <p:cSld name="5_side placeholder creative ">
    <p:spTree>
      <p:nvGrpSpPr>
        <p:cNvPr id="1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p425"/>
          <p:cNvSpPr>
            <a:spLocks noGrp="1"/>
          </p:cNvSpPr>
          <p:nvPr>
            <p:ph type="pic" idx="2"/>
          </p:nvPr>
        </p:nvSpPr>
        <p:spPr>
          <a:xfrm flipH="1">
            <a:off x="-1048274" y="-430940"/>
            <a:ext cx="5713039" cy="45523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ide placeholder TWIN">
  <p:cSld name="8_side placeholder TWIN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426"/>
          <p:cNvSpPr>
            <a:spLocks noGrp="1"/>
          </p:cNvSpPr>
          <p:nvPr>
            <p:ph type="pic" idx="2"/>
          </p:nvPr>
        </p:nvSpPr>
        <p:spPr>
          <a:xfrm>
            <a:off x="0" y="1"/>
            <a:ext cx="3299791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91" name="Google Shape;1591;p426"/>
          <p:cNvSpPr>
            <a:spLocks noGrp="1"/>
          </p:cNvSpPr>
          <p:nvPr>
            <p:ph type="pic" idx="3"/>
          </p:nvPr>
        </p:nvSpPr>
        <p:spPr>
          <a:xfrm>
            <a:off x="9051234" y="1"/>
            <a:ext cx="3140765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ide placeholder">
  <p:cSld name="5_side placeholder">
    <p:spTree>
      <p:nvGrpSpPr>
        <p:cNvPr id="1" name="Shape 1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3" name="Google Shape;1593;p427"/>
          <p:cNvSpPr>
            <a:spLocks noGrp="1"/>
          </p:cNvSpPr>
          <p:nvPr>
            <p:ph type="pic" idx="2"/>
          </p:nvPr>
        </p:nvSpPr>
        <p:spPr>
          <a:xfrm>
            <a:off x="1" y="1"/>
            <a:ext cx="4081670" cy="624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94" name="Google Shape;1594;p427"/>
          <p:cNvSpPr>
            <a:spLocks noGrp="1"/>
          </p:cNvSpPr>
          <p:nvPr>
            <p:ph type="pic" idx="3"/>
          </p:nvPr>
        </p:nvSpPr>
        <p:spPr>
          <a:xfrm>
            <a:off x="4253948" y="3352800"/>
            <a:ext cx="7938051" cy="28889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95" name="Google Shape;1595;p427"/>
          <p:cNvSpPr>
            <a:spLocks noGrp="1"/>
          </p:cNvSpPr>
          <p:nvPr>
            <p:ph type="pic" idx="4"/>
          </p:nvPr>
        </p:nvSpPr>
        <p:spPr>
          <a:xfrm>
            <a:off x="4253950" y="1"/>
            <a:ext cx="4015408" cy="316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596" name="Google Shape;1596;p427"/>
          <p:cNvSpPr>
            <a:spLocks noGrp="1"/>
          </p:cNvSpPr>
          <p:nvPr>
            <p:ph type="pic" idx="5"/>
          </p:nvPr>
        </p:nvSpPr>
        <p:spPr>
          <a:xfrm>
            <a:off x="8441637" y="13253"/>
            <a:ext cx="3750362" cy="3148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ide placeholder">
  <p:cSld name="1_side placeholder">
    <p:spTree>
      <p:nvGrpSpPr>
        <p:cNvPr id="1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p428"/>
          <p:cNvSpPr>
            <a:spLocks noGrp="1"/>
          </p:cNvSpPr>
          <p:nvPr>
            <p:ph type="pic" idx="2"/>
          </p:nvPr>
        </p:nvSpPr>
        <p:spPr>
          <a:xfrm>
            <a:off x="8415130" y="0"/>
            <a:ext cx="377687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ide placeholder 2">
  <p:cSld name="8_side placeholder 2"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429"/>
          <p:cNvSpPr>
            <a:spLocks noGrp="1"/>
          </p:cNvSpPr>
          <p:nvPr>
            <p:ph type="pic" idx="2"/>
          </p:nvPr>
        </p:nvSpPr>
        <p:spPr>
          <a:xfrm>
            <a:off x="5155096" y="0"/>
            <a:ext cx="703690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side placeholder 5">
  <p:cSld name="9_side placeholder 5"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430"/>
          <p:cNvSpPr>
            <a:spLocks noGrp="1"/>
          </p:cNvSpPr>
          <p:nvPr>
            <p:ph type="pic" idx="2"/>
          </p:nvPr>
        </p:nvSpPr>
        <p:spPr>
          <a:xfrm>
            <a:off x="2955235" y="0"/>
            <a:ext cx="923676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side placeholder 3">
  <p:cSld name="9_side placeholder 3"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p431"/>
          <p:cNvSpPr>
            <a:spLocks noGrp="1"/>
          </p:cNvSpPr>
          <p:nvPr>
            <p:ph type="pic" idx="2"/>
          </p:nvPr>
        </p:nvSpPr>
        <p:spPr>
          <a:xfrm>
            <a:off x="4267198" y="0"/>
            <a:ext cx="7924802" cy="4770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05" name="Google Shape;1605;p431"/>
          <p:cNvSpPr>
            <a:spLocks noGrp="1"/>
          </p:cNvSpPr>
          <p:nvPr>
            <p:ph type="pic" idx="3"/>
          </p:nvPr>
        </p:nvSpPr>
        <p:spPr>
          <a:xfrm>
            <a:off x="4267198" y="4915882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06" name="Google Shape;1606;p431"/>
          <p:cNvSpPr>
            <a:spLocks noGrp="1"/>
          </p:cNvSpPr>
          <p:nvPr>
            <p:ph type="pic" idx="4"/>
          </p:nvPr>
        </p:nvSpPr>
        <p:spPr>
          <a:xfrm>
            <a:off x="6288154" y="4915881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07" name="Google Shape;1607;p431"/>
          <p:cNvSpPr>
            <a:spLocks noGrp="1"/>
          </p:cNvSpPr>
          <p:nvPr>
            <p:ph type="pic" idx="5"/>
          </p:nvPr>
        </p:nvSpPr>
        <p:spPr>
          <a:xfrm>
            <a:off x="8309110" y="4915881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08" name="Google Shape;1608;p431"/>
          <p:cNvSpPr>
            <a:spLocks noGrp="1"/>
          </p:cNvSpPr>
          <p:nvPr>
            <p:ph type="pic" idx="6"/>
          </p:nvPr>
        </p:nvSpPr>
        <p:spPr>
          <a:xfrm>
            <a:off x="10330066" y="4928795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side placeholder 6">
  <p:cSld name="10_side placeholder 6">
    <p:spTree>
      <p:nvGrpSpPr>
        <p:cNvPr id="1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Google Shape;1610;p43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4770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11" name="Google Shape;1611;p432"/>
          <p:cNvSpPr>
            <a:spLocks noGrp="1"/>
          </p:cNvSpPr>
          <p:nvPr>
            <p:ph type="pic" idx="3"/>
          </p:nvPr>
        </p:nvSpPr>
        <p:spPr>
          <a:xfrm>
            <a:off x="4207564" y="4915882"/>
            <a:ext cx="1914938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12" name="Google Shape;1612;p432"/>
          <p:cNvSpPr>
            <a:spLocks noGrp="1"/>
          </p:cNvSpPr>
          <p:nvPr>
            <p:ph type="pic" idx="4"/>
          </p:nvPr>
        </p:nvSpPr>
        <p:spPr>
          <a:xfrm>
            <a:off x="6288154" y="4915881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13" name="Google Shape;1613;p432"/>
          <p:cNvSpPr>
            <a:spLocks noGrp="1"/>
          </p:cNvSpPr>
          <p:nvPr>
            <p:ph type="pic" idx="5"/>
          </p:nvPr>
        </p:nvSpPr>
        <p:spPr>
          <a:xfrm>
            <a:off x="8309110" y="4915881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14" name="Google Shape;1614;p432"/>
          <p:cNvSpPr>
            <a:spLocks noGrp="1"/>
          </p:cNvSpPr>
          <p:nvPr>
            <p:ph type="pic" idx="6"/>
          </p:nvPr>
        </p:nvSpPr>
        <p:spPr>
          <a:xfrm>
            <a:off x="10330066" y="4928795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15" name="Google Shape;1615;p432"/>
          <p:cNvSpPr>
            <a:spLocks noGrp="1"/>
          </p:cNvSpPr>
          <p:nvPr>
            <p:ph type="pic" idx="7"/>
          </p:nvPr>
        </p:nvSpPr>
        <p:spPr>
          <a:xfrm>
            <a:off x="2034210" y="4915880"/>
            <a:ext cx="2007702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16" name="Google Shape;1616;p432"/>
          <p:cNvSpPr>
            <a:spLocks noGrp="1"/>
          </p:cNvSpPr>
          <p:nvPr>
            <p:ph type="pic" idx="8"/>
          </p:nvPr>
        </p:nvSpPr>
        <p:spPr>
          <a:xfrm>
            <a:off x="0" y="4915879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0_Custom Layout">
  <p:cSld name="70_Custom Layout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7"/>
          <p:cNvSpPr>
            <a:spLocks noGrp="1"/>
          </p:cNvSpPr>
          <p:nvPr>
            <p:ph type="pic" idx="2"/>
          </p:nvPr>
        </p:nvSpPr>
        <p:spPr>
          <a:xfrm>
            <a:off x="4413134" y="-21516"/>
            <a:ext cx="7778866" cy="690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side placeholder 10">
  <p:cSld name="11_side placeholder 10">
    <p:spTree>
      <p:nvGrpSpPr>
        <p:cNvPr id="1" name="Shape 1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" name="Google Shape;1618;p43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4770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19" name="Google Shape;1619;p433"/>
          <p:cNvSpPr>
            <a:spLocks noGrp="1"/>
          </p:cNvSpPr>
          <p:nvPr>
            <p:ph type="pic" idx="3"/>
          </p:nvPr>
        </p:nvSpPr>
        <p:spPr>
          <a:xfrm>
            <a:off x="6288154" y="4915881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20" name="Google Shape;1620;p433"/>
          <p:cNvSpPr>
            <a:spLocks noGrp="1"/>
          </p:cNvSpPr>
          <p:nvPr>
            <p:ph type="pic" idx="4"/>
          </p:nvPr>
        </p:nvSpPr>
        <p:spPr>
          <a:xfrm>
            <a:off x="10330066" y="4928795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21" name="Google Shape;1621;p433"/>
          <p:cNvSpPr>
            <a:spLocks noGrp="1"/>
          </p:cNvSpPr>
          <p:nvPr>
            <p:ph type="pic" idx="5"/>
          </p:nvPr>
        </p:nvSpPr>
        <p:spPr>
          <a:xfrm>
            <a:off x="2034210" y="4915880"/>
            <a:ext cx="2007702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side placeholder">
  <p:cSld name="7_side placeholder">
    <p:spTree>
      <p:nvGrpSpPr>
        <p:cNvPr id="1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434"/>
          <p:cNvSpPr>
            <a:spLocks noGrp="1"/>
          </p:cNvSpPr>
          <p:nvPr>
            <p:ph type="pic" idx="2"/>
          </p:nvPr>
        </p:nvSpPr>
        <p:spPr>
          <a:xfrm>
            <a:off x="8335617" y="1974574"/>
            <a:ext cx="3856383" cy="4883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24" name="Google Shape;1624;p434"/>
          <p:cNvSpPr>
            <a:spLocks noGrp="1"/>
          </p:cNvSpPr>
          <p:nvPr>
            <p:ph type="pic" idx="3"/>
          </p:nvPr>
        </p:nvSpPr>
        <p:spPr>
          <a:xfrm>
            <a:off x="0" y="1974574"/>
            <a:ext cx="3935896" cy="4883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25" name="Google Shape;1625;p434"/>
          <p:cNvSpPr>
            <a:spLocks noGrp="1"/>
          </p:cNvSpPr>
          <p:nvPr>
            <p:ph type="pic" idx="4"/>
          </p:nvPr>
        </p:nvSpPr>
        <p:spPr>
          <a:xfrm>
            <a:off x="4108174" y="1974574"/>
            <a:ext cx="4055165" cy="4883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ide placeholder">
  <p:cSld name="4_side placeholder"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" name="Google Shape;1627;p435"/>
          <p:cNvSpPr>
            <a:spLocks noGrp="1"/>
          </p:cNvSpPr>
          <p:nvPr>
            <p:ph type="pic" idx="2"/>
          </p:nvPr>
        </p:nvSpPr>
        <p:spPr>
          <a:xfrm>
            <a:off x="8415130" y="0"/>
            <a:ext cx="3776870" cy="3392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28" name="Google Shape;1628;p435"/>
          <p:cNvSpPr>
            <a:spLocks noGrp="1"/>
          </p:cNvSpPr>
          <p:nvPr>
            <p:ph type="pic" idx="3"/>
          </p:nvPr>
        </p:nvSpPr>
        <p:spPr>
          <a:xfrm>
            <a:off x="8415130" y="3392557"/>
            <a:ext cx="3776870" cy="3465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29" name="Google Shape;1629;p435"/>
          <p:cNvSpPr>
            <a:spLocks noGrp="1"/>
          </p:cNvSpPr>
          <p:nvPr>
            <p:ph type="pic" idx="4"/>
          </p:nvPr>
        </p:nvSpPr>
        <p:spPr>
          <a:xfrm>
            <a:off x="4638260" y="0"/>
            <a:ext cx="3776870" cy="3392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30" name="Google Shape;1630;p435"/>
          <p:cNvSpPr>
            <a:spLocks noGrp="1"/>
          </p:cNvSpPr>
          <p:nvPr>
            <p:ph type="pic" idx="5"/>
          </p:nvPr>
        </p:nvSpPr>
        <p:spPr>
          <a:xfrm>
            <a:off x="4638260" y="3392557"/>
            <a:ext cx="3776870" cy="3465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ide placeholder center">
  <p:cSld name="2_side placeholder center">
    <p:spTree>
      <p:nvGrpSpPr>
        <p:cNvPr id="1" name="Shape 1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2" name="Google Shape;1632;p436"/>
          <p:cNvSpPr>
            <a:spLocks noGrp="1"/>
          </p:cNvSpPr>
          <p:nvPr>
            <p:ph type="pic" idx="2"/>
          </p:nvPr>
        </p:nvSpPr>
        <p:spPr>
          <a:xfrm>
            <a:off x="4121427" y="0"/>
            <a:ext cx="376361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ide placeholder full">
  <p:cSld name="3_side placeholder full"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Google Shape;1634;p437"/>
          <p:cNvSpPr>
            <a:spLocks noGrp="1"/>
          </p:cNvSpPr>
          <p:nvPr>
            <p:ph type="pic" idx="2"/>
          </p:nvPr>
        </p:nvSpPr>
        <p:spPr>
          <a:xfrm>
            <a:off x="-18288" y="0"/>
            <a:ext cx="3063240" cy="343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35" name="Google Shape;1635;p437"/>
          <p:cNvSpPr>
            <a:spLocks noGrp="1"/>
          </p:cNvSpPr>
          <p:nvPr>
            <p:ph type="pic" idx="3"/>
          </p:nvPr>
        </p:nvSpPr>
        <p:spPr>
          <a:xfrm>
            <a:off x="6079744" y="0"/>
            <a:ext cx="3063240" cy="343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36" name="Google Shape;1636;p437"/>
          <p:cNvSpPr>
            <a:spLocks noGrp="1"/>
          </p:cNvSpPr>
          <p:nvPr>
            <p:ph type="pic" idx="4"/>
          </p:nvPr>
        </p:nvSpPr>
        <p:spPr>
          <a:xfrm>
            <a:off x="3030728" y="3438144"/>
            <a:ext cx="3063240" cy="343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37" name="Google Shape;1637;p437"/>
          <p:cNvSpPr>
            <a:spLocks noGrp="1"/>
          </p:cNvSpPr>
          <p:nvPr>
            <p:ph type="pic" idx="5"/>
          </p:nvPr>
        </p:nvSpPr>
        <p:spPr>
          <a:xfrm>
            <a:off x="9128760" y="3438144"/>
            <a:ext cx="3063240" cy="343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ide placeholder center 2">
  <p:cSld name="3_side placeholder center 2"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p438"/>
          <p:cNvSpPr>
            <a:spLocks noGrp="1"/>
          </p:cNvSpPr>
          <p:nvPr>
            <p:ph type="pic" idx="2"/>
          </p:nvPr>
        </p:nvSpPr>
        <p:spPr>
          <a:xfrm>
            <a:off x="-27179" y="0"/>
            <a:ext cx="3770915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40" name="Google Shape;1640;p438"/>
          <p:cNvSpPr>
            <a:spLocks noGrp="1"/>
          </p:cNvSpPr>
          <p:nvPr>
            <p:ph type="pic" idx="3"/>
          </p:nvPr>
        </p:nvSpPr>
        <p:spPr>
          <a:xfrm>
            <a:off x="3909389" y="688438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41" name="Google Shape;1641;p438"/>
          <p:cNvSpPr>
            <a:spLocks noGrp="1"/>
          </p:cNvSpPr>
          <p:nvPr>
            <p:ph type="pic" idx="4"/>
          </p:nvPr>
        </p:nvSpPr>
        <p:spPr>
          <a:xfrm>
            <a:off x="5930345" y="688437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42" name="Google Shape;1642;p438"/>
          <p:cNvSpPr>
            <a:spLocks noGrp="1"/>
          </p:cNvSpPr>
          <p:nvPr>
            <p:ph type="pic" idx="5"/>
          </p:nvPr>
        </p:nvSpPr>
        <p:spPr>
          <a:xfrm>
            <a:off x="7951301" y="688437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43" name="Google Shape;1643;p438"/>
          <p:cNvSpPr>
            <a:spLocks noGrp="1"/>
          </p:cNvSpPr>
          <p:nvPr>
            <p:ph type="pic" idx="6"/>
          </p:nvPr>
        </p:nvSpPr>
        <p:spPr>
          <a:xfrm>
            <a:off x="9972257" y="701351"/>
            <a:ext cx="1855304" cy="182947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ide placeholder">
  <p:cSld name="3_side placeholder">
    <p:spTree>
      <p:nvGrpSpPr>
        <p:cNvPr id="1" name="Shape 1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5" name="Google Shape;1645;p439"/>
          <p:cNvSpPr>
            <a:spLocks noGrp="1"/>
          </p:cNvSpPr>
          <p:nvPr>
            <p:ph type="pic" idx="2"/>
          </p:nvPr>
        </p:nvSpPr>
        <p:spPr>
          <a:xfrm>
            <a:off x="2663688" y="0"/>
            <a:ext cx="245165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ide placeholder bottom">
  <p:cSld name="4_side placeholder bottom">
    <p:spTree>
      <p:nvGrpSpPr>
        <p:cNvPr id="1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Google Shape;1647;p440"/>
          <p:cNvSpPr>
            <a:spLocks noGrp="1"/>
          </p:cNvSpPr>
          <p:nvPr>
            <p:ph type="pic" idx="2"/>
          </p:nvPr>
        </p:nvSpPr>
        <p:spPr>
          <a:xfrm>
            <a:off x="0" y="4234068"/>
            <a:ext cx="12192000" cy="262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ide placeholder ">
  <p:cSld name="5_side placeholder "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p44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262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ide placeholder ">
  <p:cSld name="6_side placeholder "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442"/>
          <p:cNvSpPr>
            <a:spLocks noGrp="1"/>
          </p:cNvSpPr>
          <p:nvPr>
            <p:ph type="pic" idx="2"/>
          </p:nvPr>
        </p:nvSpPr>
        <p:spPr>
          <a:xfrm>
            <a:off x="0" y="-1"/>
            <a:ext cx="12192000" cy="5287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1_Custom Layout">
  <p:cSld name="71_Custom Layou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8"/>
          <p:cNvSpPr>
            <a:spLocks noGrp="1"/>
          </p:cNvSpPr>
          <p:nvPr>
            <p:ph type="pic" idx="2"/>
          </p:nvPr>
        </p:nvSpPr>
        <p:spPr>
          <a:xfrm>
            <a:off x="-1086" y="-32274"/>
            <a:ext cx="7778867" cy="690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ide placeholder">
  <p:cSld name="6_side placeholder">
    <p:spTree>
      <p:nvGrpSpPr>
        <p:cNvPr id="1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443"/>
          <p:cNvSpPr>
            <a:spLocks noGrp="1"/>
          </p:cNvSpPr>
          <p:nvPr>
            <p:ph type="pic" idx="2"/>
          </p:nvPr>
        </p:nvSpPr>
        <p:spPr>
          <a:xfrm>
            <a:off x="0" y="1941442"/>
            <a:ext cx="12192000" cy="2623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54" name="Google Shape;1654;p443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55" name="Google Shape;1655;p443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ide placeholder 11">
  <p:cSld name="8_side placeholder 11">
    <p:spTree>
      <p:nvGrpSpPr>
        <p:cNvPr id="1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Google Shape;1657;p444"/>
          <p:cNvSpPr>
            <a:spLocks noGrp="1"/>
          </p:cNvSpPr>
          <p:nvPr>
            <p:ph type="pic" idx="2"/>
          </p:nvPr>
        </p:nvSpPr>
        <p:spPr>
          <a:xfrm>
            <a:off x="742123" y="1934818"/>
            <a:ext cx="10831414" cy="3306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58" name="Google Shape;1658;p44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59" name="Google Shape;1659;p444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ide placeholder center">
  <p:cSld name="5_side placeholder center"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1" name="Google Shape;1661;p445"/>
          <p:cNvSpPr>
            <a:spLocks noGrp="1"/>
          </p:cNvSpPr>
          <p:nvPr>
            <p:ph type="pic" idx="2"/>
          </p:nvPr>
        </p:nvSpPr>
        <p:spPr>
          <a:xfrm>
            <a:off x="0" y="2411896"/>
            <a:ext cx="3037024" cy="1841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62" name="Google Shape;1662;p445"/>
          <p:cNvSpPr>
            <a:spLocks noGrp="1"/>
          </p:cNvSpPr>
          <p:nvPr>
            <p:ph type="pic" idx="3"/>
          </p:nvPr>
        </p:nvSpPr>
        <p:spPr>
          <a:xfrm>
            <a:off x="3047585" y="2411896"/>
            <a:ext cx="2991886" cy="1841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63" name="Google Shape;1663;p445"/>
          <p:cNvSpPr>
            <a:spLocks noGrp="1"/>
          </p:cNvSpPr>
          <p:nvPr>
            <p:ph type="pic" idx="4"/>
          </p:nvPr>
        </p:nvSpPr>
        <p:spPr>
          <a:xfrm>
            <a:off x="6063284" y="2411896"/>
            <a:ext cx="3100594" cy="1841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64" name="Google Shape;1664;p445"/>
          <p:cNvSpPr>
            <a:spLocks noGrp="1"/>
          </p:cNvSpPr>
          <p:nvPr>
            <p:ph type="pic" idx="5"/>
          </p:nvPr>
        </p:nvSpPr>
        <p:spPr>
          <a:xfrm>
            <a:off x="9163878" y="2411896"/>
            <a:ext cx="3028122" cy="1841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65" name="Google Shape;1665;p44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66" name="Google Shape;1666;p44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side placeholder center">
  <p:cSld name="8_side placeholder center">
    <p:spTree>
      <p:nvGrpSpPr>
        <p:cNvPr id="1" name="Shape 1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" name="Google Shape;1668;p446"/>
          <p:cNvSpPr>
            <a:spLocks noGrp="1"/>
          </p:cNvSpPr>
          <p:nvPr>
            <p:ph type="pic" idx="2"/>
          </p:nvPr>
        </p:nvSpPr>
        <p:spPr>
          <a:xfrm>
            <a:off x="10150350" y="0"/>
            <a:ext cx="2041650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69" name="Google Shape;1669;p446"/>
          <p:cNvSpPr>
            <a:spLocks noGrp="1"/>
          </p:cNvSpPr>
          <p:nvPr>
            <p:ph type="pic" idx="3"/>
          </p:nvPr>
        </p:nvSpPr>
        <p:spPr>
          <a:xfrm>
            <a:off x="8119854" y="0"/>
            <a:ext cx="2030496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70" name="Google Shape;1670;p446"/>
          <p:cNvSpPr>
            <a:spLocks noGrp="1"/>
          </p:cNvSpPr>
          <p:nvPr>
            <p:ph type="pic" idx="4"/>
          </p:nvPr>
        </p:nvSpPr>
        <p:spPr>
          <a:xfrm>
            <a:off x="2025987" y="0"/>
            <a:ext cx="2030496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71" name="Google Shape;1671;p446"/>
          <p:cNvSpPr>
            <a:spLocks noGrp="1"/>
          </p:cNvSpPr>
          <p:nvPr>
            <p:ph type="pic" idx="5"/>
          </p:nvPr>
        </p:nvSpPr>
        <p:spPr>
          <a:xfrm>
            <a:off x="-4509" y="0"/>
            <a:ext cx="2030496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72" name="Google Shape;1672;p446"/>
          <p:cNvSpPr>
            <a:spLocks noGrp="1"/>
          </p:cNvSpPr>
          <p:nvPr>
            <p:ph type="pic" idx="6"/>
          </p:nvPr>
        </p:nvSpPr>
        <p:spPr>
          <a:xfrm>
            <a:off x="6086980" y="0"/>
            <a:ext cx="2030496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73" name="Google Shape;1673;p446"/>
          <p:cNvSpPr>
            <a:spLocks noGrp="1"/>
          </p:cNvSpPr>
          <p:nvPr>
            <p:ph type="pic" idx="7"/>
          </p:nvPr>
        </p:nvSpPr>
        <p:spPr>
          <a:xfrm>
            <a:off x="4056484" y="0"/>
            <a:ext cx="2030496" cy="2029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1300"/>
              <a:buFont typeface="Arial"/>
              <a:buNone/>
              <a:defRPr sz="13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side placeholder full">
  <p:cSld name="7_side placeholder full"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447"/>
          <p:cNvSpPr/>
          <p:nvPr/>
        </p:nvSpPr>
        <p:spPr>
          <a:xfrm>
            <a:off x="0" y="-27384"/>
            <a:ext cx="2438400" cy="229386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50" tIns="60925" rIns="12185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76" name="Google Shape;1676;p447"/>
          <p:cNvSpPr/>
          <p:nvPr/>
        </p:nvSpPr>
        <p:spPr>
          <a:xfrm>
            <a:off x="4876800" y="-27384"/>
            <a:ext cx="2438400" cy="229386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50" tIns="60925" rIns="12185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77" name="Google Shape;1677;p447"/>
          <p:cNvSpPr/>
          <p:nvPr/>
        </p:nvSpPr>
        <p:spPr>
          <a:xfrm>
            <a:off x="9753600" y="-27384"/>
            <a:ext cx="2438400" cy="229386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50" tIns="60925" rIns="12185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78" name="Google Shape;1678;p447"/>
          <p:cNvSpPr/>
          <p:nvPr/>
        </p:nvSpPr>
        <p:spPr>
          <a:xfrm>
            <a:off x="2438400" y="2266479"/>
            <a:ext cx="2438400" cy="229386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50" tIns="60925" rIns="12185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79" name="Google Shape;1679;p447"/>
          <p:cNvSpPr/>
          <p:nvPr/>
        </p:nvSpPr>
        <p:spPr>
          <a:xfrm>
            <a:off x="7315200" y="2266479"/>
            <a:ext cx="2438400" cy="229386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50" tIns="60925" rIns="12185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80" name="Google Shape;1680;p447"/>
          <p:cNvSpPr/>
          <p:nvPr/>
        </p:nvSpPr>
        <p:spPr>
          <a:xfrm>
            <a:off x="0" y="4564138"/>
            <a:ext cx="2438400" cy="229386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50" tIns="60925" rIns="12185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81" name="Google Shape;1681;p447"/>
          <p:cNvSpPr/>
          <p:nvPr/>
        </p:nvSpPr>
        <p:spPr>
          <a:xfrm>
            <a:off x="4876800" y="4564138"/>
            <a:ext cx="2438400" cy="229386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50" tIns="60925" rIns="12185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82" name="Google Shape;1682;p447"/>
          <p:cNvSpPr/>
          <p:nvPr/>
        </p:nvSpPr>
        <p:spPr>
          <a:xfrm>
            <a:off x="9753600" y="4564138"/>
            <a:ext cx="2438400" cy="2293862"/>
          </a:xfrm>
          <a:prstGeom prst="round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850" tIns="60925" rIns="12185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rgbClr val="7F7F7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683" name="Google Shape;1683;p447"/>
          <p:cNvSpPr>
            <a:spLocks noGrp="1"/>
          </p:cNvSpPr>
          <p:nvPr>
            <p:ph type="pic" idx="2"/>
          </p:nvPr>
        </p:nvSpPr>
        <p:spPr>
          <a:xfrm>
            <a:off x="2438399" y="-27384"/>
            <a:ext cx="2438400" cy="2297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84" name="Google Shape;1684;p447"/>
          <p:cNvSpPr>
            <a:spLocks noGrp="1"/>
          </p:cNvSpPr>
          <p:nvPr>
            <p:ph type="pic" idx="3"/>
          </p:nvPr>
        </p:nvSpPr>
        <p:spPr>
          <a:xfrm>
            <a:off x="7315199" y="-27384"/>
            <a:ext cx="2438400" cy="2297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85" name="Google Shape;1685;p447"/>
          <p:cNvSpPr>
            <a:spLocks noGrp="1"/>
          </p:cNvSpPr>
          <p:nvPr>
            <p:ph type="pic" idx="4"/>
          </p:nvPr>
        </p:nvSpPr>
        <p:spPr>
          <a:xfrm>
            <a:off x="0" y="2262681"/>
            <a:ext cx="2438400" cy="2297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86" name="Google Shape;1686;p447"/>
          <p:cNvSpPr>
            <a:spLocks noGrp="1"/>
          </p:cNvSpPr>
          <p:nvPr>
            <p:ph type="pic" idx="5"/>
          </p:nvPr>
        </p:nvSpPr>
        <p:spPr>
          <a:xfrm>
            <a:off x="4876886" y="2262681"/>
            <a:ext cx="2438400" cy="2297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87" name="Google Shape;1687;p447"/>
          <p:cNvSpPr>
            <a:spLocks noGrp="1"/>
          </p:cNvSpPr>
          <p:nvPr>
            <p:ph type="pic" idx="6"/>
          </p:nvPr>
        </p:nvSpPr>
        <p:spPr>
          <a:xfrm>
            <a:off x="9753599" y="2262681"/>
            <a:ext cx="2438400" cy="2297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88" name="Google Shape;1688;p447"/>
          <p:cNvSpPr>
            <a:spLocks noGrp="1"/>
          </p:cNvSpPr>
          <p:nvPr>
            <p:ph type="pic" idx="7"/>
          </p:nvPr>
        </p:nvSpPr>
        <p:spPr>
          <a:xfrm>
            <a:off x="2438399" y="4564138"/>
            <a:ext cx="2438400" cy="2297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89" name="Google Shape;1689;p447"/>
          <p:cNvSpPr>
            <a:spLocks noGrp="1"/>
          </p:cNvSpPr>
          <p:nvPr>
            <p:ph type="pic" idx="8"/>
          </p:nvPr>
        </p:nvSpPr>
        <p:spPr>
          <a:xfrm>
            <a:off x="7319976" y="4564138"/>
            <a:ext cx="2438400" cy="2297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750" tIns="121875" rIns="243750" bIns="121875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F7F7F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F7F"/>
                </a:solidFill>
                <a:latin typeface="Lato"/>
                <a:ea typeface="Lato"/>
                <a:cs typeface="Lato"/>
                <a:sym typeface="Lat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/>
                                        <p:tgtEl>
                                          <p:spTgt spid="1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/>
                                        <p:tgtEl>
                                          <p:spTgt spid="1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/>
                                        <p:tgtEl>
                                          <p:spTgt spid="1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/>
                                        <p:tgtEl>
                                          <p:spTgt spid="1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"/>
                                        <p:tgtEl>
                                          <p:spTgt spid="1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"/>
                                        <p:tgtEl>
                                          <p:spTgt spid="1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"/>
                                        <p:tgtEl>
                                          <p:spTgt spid="1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"/>
                                        <p:tgtEl>
                                          <p:spTgt spid="1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/>
                                        <p:tgtEl>
                                          <p:spTgt spid="1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/>
                                        <p:tgtEl>
                                          <p:spTgt spid="1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300"/>
                                        <p:tgtEl>
                                          <p:spTgt spid="1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300"/>
                                        <p:tgtEl>
                                          <p:spTgt spid="1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"/>
                                        <p:tgtEl>
                                          <p:spTgt spid="1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"/>
                                        <p:tgtEl>
                                          <p:spTgt spid="1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"/>
                                        <p:tgtEl>
                                          <p:spTgt spid="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"/>
                                        <p:tgtEl>
                                          <p:spTgt spid="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4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9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4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9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4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9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4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ide placeholder center">
  <p:cSld name="6_side placeholder center">
    <p:spTree>
      <p:nvGrpSpPr>
        <p:cNvPr id="1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p448"/>
          <p:cNvSpPr>
            <a:spLocks noGrp="1"/>
          </p:cNvSpPr>
          <p:nvPr>
            <p:ph type="pic" idx="2"/>
          </p:nvPr>
        </p:nvSpPr>
        <p:spPr>
          <a:xfrm>
            <a:off x="9163878" y="5247860"/>
            <a:ext cx="3037024" cy="161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92" name="Google Shape;1692;p448"/>
          <p:cNvSpPr>
            <a:spLocks noGrp="1"/>
          </p:cNvSpPr>
          <p:nvPr>
            <p:ph type="pic" idx="3"/>
          </p:nvPr>
        </p:nvSpPr>
        <p:spPr>
          <a:xfrm>
            <a:off x="9143999" y="3552716"/>
            <a:ext cx="3048001" cy="16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93" name="Google Shape;1693;p448"/>
          <p:cNvSpPr>
            <a:spLocks noGrp="1"/>
          </p:cNvSpPr>
          <p:nvPr>
            <p:ph type="pic" idx="4"/>
          </p:nvPr>
        </p:nvSpPr>
        <p:spPr>
          <a:xfrm>
            <a:off x="9153938" y="1842052"/>
            <a:ext cx="3028122" cy="1697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94" name="Google Shape;1694;p448"/>
          <p:cNvSpPr>
            <a:spLocks noGrp="1"/>
          </p:cNvSpPr>
          <p:nvPr>
            <p:ph type="pic" idx="5"/>
          </p:nvPr>
        </p:nvSpPr>
        <p:spPr>
          <a:xfrm>
            <a:off x="9163878" y="0"/>
            <a:ext cx="3028122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side placeholder center">
  <p:cSld name="9_side placeholder center">
    <p:spTree>
      <p:nvGrpSpPr>
        <p:cNvPr id="1" name="Shape 1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6" name="Google Shape;1696;p449"/>
          <p:cNvSpPr>
            <a:spLocks noGrp="1"/>
          </p:cNvSpPr>
          <p:nvPr>
            <p:ph type="pic" idx="2"/>
          </p:nvPr>
        </p:nvSpPr>
        <p:spPr>
          <a:xfrm>
            <a:off x="1470157" y="1375535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97" name="Google Shape;1697;p449"/>
          <p:cNvSpPr>
            <a:spLocks noGrp="1"/>
          </p:cNvSpPr>
          <p:nvPr>
            <p:ph type="pic" idx="3"/>
          </p:nvPr>
        </p:nvSpPr>
        <p:spPr>
          <a:xfrm>
            <a:off x="2632437" y="1375535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98" name="Google Shape;1698;p449"/>
          <p:cNvSpPr>
            <a:spLocks noGrp="1"/>
          </p:cNvSpPr>
          <p:nvPr>
            <p:ph type="pic" idx="4"/>
          </p:nvPr>
        </p:nvSpPr>
        <p:spPr>
          <a:xfrm>
            <a:off x="1470157" y="2536768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699" name="Google Shape;1699;p449"/>
          <p:cNvSpPr>
            <a:spLocks noGrp="1"/>
          </p:cNvSpPr>
          <p:nvPr>
            <p:ph type="pic" idx="5"/>
          </p:nvPr>
        </p:nvSpPr>
        <p:spPr>
          <a:xfrm>
            <a:off x="2632437" y="2536768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00" name="Google Shape;1700;p449"/>
          <p:cNvSpPr>
            <a:spLocks noGrp="1"/>
          </p:cNvSpPr>
          <p:nvPr>
            <p:ph type="pic" idx="6"/>
          </p:nvPr>
        </p:nvSpPr>
        <p:spPr>
          <a:xfrm>
            <a:off x="7284298" y="1372415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01" name="Google Shape;1701;p449"/>
          <p:cNvSpPr>
            <a:spLocks noGrp="1"/>
          </p:cNvSpPr>
          <p:nvPr>
            <p:ph type="pic" idx="7"/>
          </p:nvPr>
        </p:nvSpPr>
        <p:spPr>
          <a:xfrm>
            <a:off x="8450934" y="1372415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02" name="Google Shape;1702;p449"/>
          <p:cNvSpPr>
            <a:spLocks noGrp="1"/>
          </p:cNvSpPr>
          <p:nvPr>
            <p:ph type="pic" idx="8"/>
          </p:nvPr>
        </p:nvSpPr>
        <p:spPr>
          <a:xfrm>
            <a:off x="9613213" y="1372415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03" name="Google Shape;1703;p449"/>
          <p:cNvSpPr>
            <a:spLocks noGrp="1"/>
          </p:cNvSpPr>
          <p:nvPr>
            <p:ph type="pic" idx="9"/>
          </p:nvPr>
        </p:nvSpPr>
        <p:spPr>
          <a:xfrm>
            <a:off x="7284298" y="2533648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04" name="Google Shape;1704;p449"/>
          <p:cNvSpPr>
            <a:spLocks noGrp="1"/>
          </p:cNvSpPr>
          <p:nvPr>
            <p:ph type="pic" idx="13"/>
          </p:nvPr>
        </p:nvSpPr>
        <p:spPr>
          <a:xfrm>
            <a:off x="8450934" y="2533648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05" name="Google Shape;1705;p449"/>
          <p:cNvSpPr>
            <a:spLocks noGrp="1"/>
          </p:cNvSpPr>
          <p:nvPr>
            <p:ph type="pic" idx="14"/>
          </p:nvPr>
        </p:nvSpPr>
        <p:spPr>
          <a:xfrm>
            <a:off x="9613213" y="2533648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06" name="Google Shape;1706;p449"/>
          <p:cNvSpPr>
            <a:spLocks noGrp="1"/>
          </p:cNvSpPr>
          <p:nvPr>
            <p:ph type="pic" idx="15"/>
          </p:nvPr>
        </p:nvSpPr>
        <p:spPr>
          <a:xfrm>
            <a:off x="3793104" y="1375535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07" name="Google Shape;1707;p449"/>
          <p:cNvSpPr>
            <a:spLocks noGrp="1"/>
          </p:cNvSpPr>
          <p:nvPr>
            <p:ph type="pic" idx="16"/>
          </p:nvPr>
        </p:nvSpPr>
        <p:spPr>
          <a:xfrm>
            <a:off x="4959739" y="1375535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08" name="Google Shape;1708;p449"/>
          <p:cNvSpPr>
            <a:spLocks noGrp="1"/>
          </p:cNvSpPr>
          <p:nvPr>
            <p:ph type="pic" idx="17"/>
          </p:nvPr>
        </p:nvSpPr>
        <p:spPr>
          <a:xfrm>
            <a:off x="6122019" y="1375535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09" name="Google Shape;1709;p449"/>
          <p:cNvSpPr>
            <a:spLocks noGrp="1"/>
          </p:cNvSpPr>
          <p:nvPr>
            <p:ph type="pic" idx="18"/>
          </p:nvPr>
        </p:nvSpPr>
        <p:spPr>
          <a:xfrm>
            <a:off x="3793104" y="2536768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10" name="Google Shape;1710;p449"/>
          <p:cNvSpPr>
            <a:spLocks noGrp="1"/>
          </p:cNvSpPr>
          <p:nvPr>
            <p:ph type="pic" idx="19"/>
          </p:nvPr>
        </p:nvSpPr>
        <p:spPr>
          <a:xfrm>
            <a:off x="4959739" y="2536768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11" name="Google Shape;1711;p449"/>
          <p:cNvSpPr>
            <a:spLocks noGrp="1"/>
          </p:cNvSpPr>
          <p:nvPr>
            <p:ph type="pic" idx="20"/>
          </p:nvPr>
        </p:nvSpPr>
        <p:spPr>
          <a:xfrm>
            <a:off x="6122019" y="2536768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side placeholder side">
  <p:cSld name="10_side placeholder side">
    <p:spTree>
      <p:nvGrpSpPr>
        <p:cNvPr id="1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Google Shape;1713;p450"/>
          <p:cNvSpPr>
            <a:spLocks noGrp="1"/>
          </p:cNvSpPr>
          <p:nvPr>
            <p:ph type="pic" idx="2"/>
          </p:nvPr>
        </p:nvSpPr>
        <p:spPr>
          <a:xfrm>
            <a:off x="7494360" y="1099931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14" name="Google Shape;1714;p450"/>
          <p:cNvSpPr>
            <a:spLocks noGrp="1"/>
          </p:cNvSpPr>
          <p:nvPr>
            <p:ph type="pic" idx="3"/>
          </p:nvPr>
        </p:nvSpPr>
        <p:spPr>
          <a:xfrm>
            <a:off x="8656640" y="1099931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15" name="Google Shape;1715;p450"/>
          <p:cNvSpPr>
            <a:spLocks noGrp="1"/>
          </p:cNvSpPr>
          <p:nvPr>
            <p:ph type="pic" idx="4"/>
          </p:nvPr>
        </p:nvSpPr>
        <p:spPr>
          <a:xfrm>
            <a:off x="7494360" y="2261164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16" name="Google Shape;1716;p450"/>
          <p:cNvSpPr>
            <a:spLocks noGrp="1"/>
          </p:cNvSpPr>
          <p:nvPr>
            <p:ph type="pic" idx="5"/>
          </p:nvPr>
        </p:nvSpPr>
        <p:spPr>
          <a:xfrm>
            <a:off x="8656640" y="2261164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17" name="Google Shape;1717;p450"/>
          <p:cNvSpPr>
            <a:spLocks noGrp="1"/>
          </p:cNvSpPr>
          <p:nvPr>
            <p:ph type="pic" idx="6"/>
          </p:nvPr>
        </p:nvSpPr>
        <p:spPr>
          <a:xfrm>
            <a:off x="7490006" y="3429251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18" name="Google Shape;1718;p450"/>
          <p:cNvSpPr>
            <a:spLocks noGrp="1"/>
          </p:cNvSpPr>
          <p:nvPr>
            <p:ph type="pic" idx="7"/>
          </p:nvPr>
        </p:nvSpPr>
        <p:spPr>
          <a:xfrm>
            <a:off x="8656640" y="3429251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19" name="Google Shape;1719;p450"/>
          <p:cNvSpPr>
            <a:spLocks noGrp="1"/>
          </p:cNvSpPr>
          <p:nvPr>
            <p:ph type="pic" idx="8"/>
          </p:nvPr>
        </p:nvSpPr>
        <p:spPr>
          <a:xfrm>
            <a:off x="9818920" y="3429251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20" name="Google Shape;1720;p450"/>
          <p:cNvSpPr>
            <a:spLocks noGrp="1"/>
          </p:cNvSpPr>
          <p:nvPr>
            <p:ph type="pic" idx="9"/>
          </p:nvPr>
        </p:nvSpPr>
        <p:spPr>
          <a:xfrm>
            <a:off x="7490006" y="4590484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21" name="Google Shape;1721;p450"/>
          <p:cNvSpPr>
            <a:spLocks noGrp="1"/>
          </p:cNvSpPr>
          <p:nvPr>
            <p:ph type="pic" idx="13"/>
          </p:nvPr>
        </p:nvSpPr>
        <p:spPr>
          <a:xfrm>
            <a:off x="8656640" y="4590484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22" name="Google Shape;1722;p450"/>
          <p:cNvSpPr>
            <a:spLocks noGrp="1"/>
          </p:cNvSpPr>
          <p:nvPr>
            <p:ph type="pic" idx="14"/>
          </p:nvPr>
        </p:nvSpPr>
        <p:spPr>
          <a:xfrm>
            <a:off x="9818920" y="4590484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23" name="Google Shape;1723;p450"/>
          <p:cNvSpPr>
            <a:spLocks noGrp="1"/>
          </p:cNvSpPr>
          <p:nvPr>
            <p:ph type="pic" idx="15"/>
          </p:nvPr>
        </p:nvSpPr>
        <p:spPr>
          <a:xfrm>
            <a:off x="9817307" y="1099931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24" name="Google Shape;1724;p450"/>
          <p:cNvSpPr>
            <a:spLocks noGrp="1"/>
          </p:cNvSpPr>
          <p:nvPr>
            <p:ph type="pic" idx="16"/>
          </p:nvPr>
        </p:nvSpPr>
        <p:spPr>
          <a:xfrm>
            <a:off x="9817307" y="2261164"/>
            <a:ext cx="1146153" cy="114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700"/>
              <a:buFont typeface="Arial"/>
              <a:buNone/>
              <a:defRPr sz="7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side placeholder side 3">
  <p:cSld name="11_side placeholder side 3"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451"/>
          <p:cNvSpPr>
            <a:spLocks noGrp="1"/>
          </p:cNvSpPr>
          <p:nvPr>
            <p:ph type="pic" idx="2"/>
          </p:nvPr>
        </p:nvSpPr>
        <p:spPr>
          <a:xfrm>
            <a:off x="7030736" y="2221766"/>
            <a:ext cx="2160000" cy="21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27" name="Google Shape;1727;p451"/>
          <p:cNvSpPr>
            <a:spLocks noGrp="1"/>
          </p:cNvSpPr>
          <p:nvPr>
            <p:ph type="pic" idx="3"/>
          </p:nvPr>
        </p:nvSpPr>
        <p:spPr>
          <a:xfrm>
            <a:off x="4612214" y="2221767"/>
            <a:ext cx="2160000" cy="21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28" name="Google Shape;1728;p451"/>
          <p:cNvSpPr>
            <a:spLocks noGrp="1"/>
          </p:cNvSpPr>
          <p:nvPr>
            <p:ph type="pic" idx="4"/>
          </p:nvPr>
        </p:nvSpPr>
        <p:spPr>
          <a:xfrm>
            <a:off x="9449258" y="2122376"/>
            <a:ext cx="2160000" cy="216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8D8D8"/>
              </a:buClr>
              <a:buSzPts val="2600"/>
              <a:buFont typeface="Arial"/>
              <a:buNone/>
              <a:defRPr sz="2600" b="0" i="0" u="none" strike="noStrike" cap="none">
                <a:solidFill>
                  <a:srgbClr val="D8D8D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side 12 placeholder ">
  <p:cSld name="7_side 12 placeholder ">
    <p:spTree>
      <p:nvGrpSpPr>
        <p:cNvPr id="1" name="Shape 1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" name="Google Shape;1730;p452"/>
          <p:cNvSpPr>
            <a:spLocks noGrp="1"/>
          </p:cNvSpPr>
          <p:nvPr>
            <p:ph type="pic" idx="2"/>
          </p:nvPr>
        </p:nvSpPr>
        <p:spPr>
          <a:xfrm>
            <a:off x="9163878" y="5247860"/>
            <a:ext cx="3055866" cy="161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31" name="Google Shape;1731;p452"/>
          <p:cNvSpPr>
            <a:spLocks noGrp="1"/>
          </p:cNvSpPr>
          <p:nvPr>
            <p:ph type="pic" idx="3"/>
          </p:nvPr>
        </p:nvSpPr>
        <p:spPr>
          <a:xfrm>
            <a:off x="9143999" y="3552716"/>
            <a:ext cx="3056903" cy="16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32" name="Google Shape;1732;p452"/>
          <p:cNvSpPr>
            <a:spLocks noGrp="1"/>
          </p:cNvSpPr>
          <p:nvPr>
            <p:ph type="pic" idx="4"/>
          </p:nvPr>
        </p:nvSpPr>
        <p:spPr>
          <a:xfrm>
            <a:off x="9153938" y="1842052"/>
            <a:ext cx="3046964" cy="1697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33" name="Google Shape;1733;p452"/>
          <p:cNvSpPr>
            <a:spLocks noGrp="1"/>
          </p:cNvSpPr>
          <p:nvPr>
            <p:ph type="pic" idx="5"/>
          </p:nvPr>
        </p:nvSpPr>
        <p:spPr>
          <a:xfrm>
            <a:off x="9163878" y="0"/>
            <a:ext cx="3028122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34" name="Google Shape;1734;p452"/>
          <p:cNvSpPr>
            <a:spLocks noGrp="1"/>
          </p:cNvSpPr>
          <p:nvPr>
            <p:ph type="pic" idx="6"/>
          </p:nvPr>
        </p:nvSpPr>
        <p:spPr>
          <a:xfrm>
            <a:off x="6098073" y="5261112"/>
            <a:ext cx="3065804" cy="161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35" name="Google Shape;1735;p452"/>
          <p:cNvSpPr>
            <a:spLocks noGrp="1"/>
          </p:cNvSpPr>
          <p:nvPr>
            <p:ph type="pic" idx="7"/>
          </p:nvPr>
        </p:nvSpPr>
        <p:spPr>
          <a:xfrm>
            <a:off x="6104700" y="3565968"/>
            <a:ext cx="3034747" cy="16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36" name="Google Shape;1736;p452"/>
          <p:cNvSpPr>
            <a:spLocks noGrp="1"/>
          </p:cNvSpPr>
          <p:nvPr>
            <p:ph type="pic" idx="8"/>
          </p:nvPr>
        </p:nvSpPr>
        <p:spPr>
          <a:xfrm>
            <a:off x="6088132" y="1855304"/>
            <a:ext cx="3075745" cy="1710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37" name="Google Shape;1737;p452"/>
          <p:cNvSpPr>
            <a:spLocks noGrp="1"/>
          </p:cNvSpPr>
          <p:nvPr>
            <p:ph type="pic" idx="9"/>
          </p:nvPr>
        </p:nvSpPr>
        <p:spPr>
          <a:xfrm>
            <a:off x="6098073" y="0"/>
            <a:ext cx="3065804" cy="184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38" name="Google Shape;1738;p452"/>
          <p:cNvSpPr>
            <a:spLocks noGrp="1"/>
          </p:cNvSpPr>
          <p:nvPr>
            <p:ph type="pic" idx="13"/>
          </p:nvPr>
        </p:nvSpPr>
        <p:spPr>
          <a:xfrm>
            <a:off x="3061049" y="5261112"/>
            <a:ext cx="3037024" cy="1610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39" name="Google Shape;1739;p452"/>
          <p:cNvSpPr>
            <a:spLocks noGrp="1"/>
          </p:cNvSpPr>
          <p:nvPr>
            <p:ph type="pic" idx="14"/>
          </p:nvPr>
        </p:nvSpPr>
        <p:spPr>
          <a:xfrm>
            <a:off x="3051108" y="3565968"/>
            <a:ext cx="3051316" cy="16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40" name="Google Shape;1740;p452"/>
          <p:cNvSpPr>
            <a:spLocks noGrp="1"/>
          </p:cNvSpPr>
          <p:nvPr>
            <p:ph type="pic" idx="15"/>
          </p:nvPr>
        </p:nvSpPr>
        <p:spPr>
          <a:xfrm>
            <a:off x="3051109" y="1855304"/>
            <a:ext cx="3028122" cy="1697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41" name="Google Shape;1741;p452"/>
          <p:cNvSpPr>
            <a:spLocks noGrp="1"/>
          </p:cNvSpPr>
          <p:nvPr>
            <p:ph type="pic" idx="16"/>
          </p:nvPr>
        </p:nvSpPr>
        <p:spPr>
          <a:xfrm>
            <a:off x="3061049" y="13252"/>
            <a:ext cx="3028122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9"/>
          <p:cNvSpPr>
            <a:spLocks noGrp="1"/>
          </p:cNvSpPr>
          <p:nvPr>
            <p:ph type="pic" idx="2"/>
          </p:nvPr>
        </p:nvSpPr>
        <p:spPr>
          <a:xfrm>
            <a:off x="4413134" y="-21516"/>
            <a:ext cx="7778866" cy="690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Normal Center">
  <p:cSld name="2_Normal Center"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p453"/>
          <p:cNvSpPr>
            <a:spLocks noGrp="1"/>
          </p:cNvSpPr>
          <p:nvPr>
            <p:ph type="pic" idx="2"/>
          </p:nvPr>
        </p:nvSpPr>
        <p:spPr>
          <a:xfrm>
            <a:off x="887896" y="2859710"/>
            <a:ext cx="3328416" cy="1472184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44" name="Google Shape;1744;p453"/>
          <p:cNvSpPr>
            <a:spLocks noGrp="1"/>
          </p:cNvSpPr>
          <p:nvPr>
            <p:ph type="pic" idx="3"/>
          </p:nvPr>
        </p:nvSpPr>
        <p:spPr>
          <a:xfrm>
            <a:off x="4405288" y="2859710"/>
            <a:ext cx="3328416" cy="1472184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45" name="Google Shape;1745;p453"/>
          <p:cNvSpPr>
            <a:spLocks noGrp="1"/>
          </p:cNvSpPr>
          <p:nvPr>
            <p:ph type="pic" idx="4"/>
          </p:nvPr>
        </p:nvSpPr>
        <p:spPr>
          <a:xfrm>
            <a:off x="7922680" y="2859710"/>
            <a:ext cx="3328416" cy="1472184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46" name="Google Shape;1746;p453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47" name="Google Shape;1747;p453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placeholder 4">
  <p:cSld name="4_placeholder 4">
    <p:spTree>
      <p:nvGrpSpPr>
        <p:cNvPr id="1" name="Shape 1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9" name="Google Shape;1749;p454"/>
          <p:cNvSpPr>
            <a:spLocks noGrp="1"/>
          </p:cNvSpPr>
          <p:nvPr>
            <p:ph type="pic" idx="2"/>
          </p:nvPr>
        </p:nvSpPr>
        <p:spPr>
          <a:xfrm>
            <a:off x="868024" y="2014123"/>
            <a:ext cx="1855305" cy="170953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50" name="Google Shape;1750;p454"/>
          <p:cNvSpPr>
            <a:spLocks noGrp="1"/>
          </p:cNvSpPr>
          <p:nvPr>
            <p:ph type="pic" idx="3"/>
          </p:nvPr>
        </p:nvSpPr>
        <p:spPr>
          <a:xfrm>
            <a:off x="868023" y="4088088"/>
            <a:ext cx="1855305" cy="170953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51" name="Google Shape;1751;p454"/>
          <p:cNvSpPr>
            <a:spLocks noGrp="1"/>
          </p:cNvSpPr>
          <p:nvPr>
            <p:ph type="pic" idx="4"/>
          </p:nvPr>
        </p:nvSpPr>
        <p:spPr>
          <a:xfrm>
            <a:off x="9236770" y="2014123"/>
            <a:ext cx="1855305" cy="170953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52" name="Google Shape;1752;p454"/>
          <p:cNvSpPr>
            <a:spLocks noGrp="1"/>
          </p:cNvSpPr>
          <p:nvPr>
            <p:ph type="pic" idx="5"/>
          </p:nvPr>
        </p:nvSpPr>
        <p:spPr>
          <a:xfrm>
            <a:off x="9236769" y="4088088"/>
            <a:ext cx="1855305" cy="170953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53" name="Google Shape;1753;p45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54" name="Google Shape;1754;p454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placeholder 4-6">
  <p:cSld name="5_placeholder 4-6">
    <p:spTree>
      <p:nvGrpSpPr>
        <p:cNvPr id="1" name="Shape 1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6" name="Google Shape;1756;p455"/>
          <p:cNvSpPr>
            <a:spLocks noGrp="1"/>
          </p:cNvSpPr>
          <p:nvPr>
            <p:ph type="pic" idx="2"/>
          </p:nvPr>
        </p:nvSpPr>
        <p:spPr>
          <a:xfrm>
            <a:off x="457206" y="2014123"/>
            <a:ext cx="1855305" cy="170953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57" name="Google Shape;1757;p455"/>
          <p:cNvSpPr>
            <a:spLocks noGrp="1"/>
          </p:cNvSpPr>
          <p:nvPr>
            <p:ph type="pic" idx="3"/>
          </p:nvPr>
        </p:nvSpPr>
        <p:spPr>
          <a:xfrm>
            <a:off x="457205" y="4088088"/>
            <a:ext cx="1855305" cy="170953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58" name="Google Shape;1758;p455"/>
          <p:cNvSpPr>
            <a:spLocks noGrp="1"/>
          </p:cNvSpPr>
          <p:nvPr>
            <p:ph type="pic" idx="4"/>
          </p:nvPr>
        </p:nvSpPr>
        <p:spPr>
          <a:xfrm>
            <a:off x="9846371" y="2014123"/>
            <a:ext cx="1855305" cy="170953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59" name="Google Shape;1759;p455"/>
          <p:cNvSpPr>
            <a:spLocks noGrp="1"/>
          </p:cNvSpPr>
          <p:nvPr>
            <p:ph type="pic" idx="5"/>
          </p:nvPr>
        </p:nvSpPr>
        <p:spPr>
          <a:xfrm>
            <a:off x="9846370" y="4088088"/>
            <a:ext cx="1855305" cy="170953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60" name="Google Shape;1760;p455"/>
          <p:cNvSpPr>
            <a:spLocks noGrp="1"/>
          </p:cNvSpPr>
          <p:nvPr>
            <p:ph type="pic" idx="6"/>
          </p:nvPr>
        </p:nvSpPr>
        <p:spPr>
          <a:xfrm>
            <a:off x="5151788" y="2014123"/>
            <a:ext cx="1855305" cy="170953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61" name="Google Shape;1761;p455"/>
          <p:cNvSpPr>
            <a:spLocks noGrp="1"/>
          </p:cNvSpPr>
          <p:nvPr>
            <p:ph type="pic" idx="7"/>
          </p:nvPr>
        </p:nvSpPr>
        <p:spPr>
          <a:xfrm>
            <a:off x="5151787" y="4088088"/>
            <a:ext cx="1855305" cy="170953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62" name="Google Shape;1762;p45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63" name="Google Shape;1763;p45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placeholder 4 center">
  <p:cSld name="5_placeholder 4 center">
    <p:spTree>
      <p:nvGrpSpPr>
        <p:cNvPr id="1" name="Shape 1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5" name="Google Shape;1765;p456"/>
          <p:cNvSpPr>
            <a:spLocks noGrp="1"/>
          </p:cNvSpPr>
          <p:nvPr>
            <p:ph type="pic" idx="2"/>
          </p:nvPr>
        </p:nvSpPr>
        <p:spPr>
          <a:xfrm>
            <a:off x="4048547" y="2014123"/>
            <a:ext cx="1855305" cy="1709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66" name="Google Shape;1766;p456"/>
          <p:cNvSpPr>
            <a:spLocks noGrp="1"/>
          </p:cNvSpPr>
          <p:nvPr>
            <p:ph type="pic" idx="3"/>
          </p:nvPr>
        </p:nvSpPr>
        <p:spPr>
          <a:xfrm>
            <a:off x="4048546" y="4088088"/>
            <a:ext cx="1855305" cy="1709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67" name="Google Shape;1767;p456"/>
          <p:cNvSpPr>
            <a:spLocks noGrp="1"/>
          </p:cNvSpPr>
          <p:nvPr>
            <p:ph type="pic" idx="4"/>
          </p:nvPr>
        </p:nvSpPr>
        <p:spPr>
          <a:xfrm>
            <a:off x="6255027" y="2014123"/>
            <a:ext cx="1855305" cy="1709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68" name="Google Shape;1768;p456"/>
          <p:cNvSpPr>
            <a:spLocks noGrp="1"/>
          </p:cNvSpPr>
          <p:nvPr>
            <p:ph type="pic" idx="5"/>
          </p:nvPr>
        </p:nvSpPr>
        <p:spPr>
          <a:xfrm>
            <a:off x="6255026" y="4088088"/>
            <a:ext cx="1855305" cy="1709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69" name="Google Shape;1769;p45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70" name="Google Shape;1770;p456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ircle 1">
  <p:cSld name="5_circle 1"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p457"/>
          <p:cNvSpPr>
            <a:spLocks noGrp="1"/>
          </p:cNvSpPr>
          <p:nvPr>
            <p:ph type="pic" idx="2"/>
          </p:nvPr>
        </p:nvSpPr>
        <p:spPr>
          <a:xfrm>
            <a:off x="1442872" y="2504663"/>
            <a:ext cx="2520000" cy="252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73" name="Google Shape;1773;p457"/>
          <p:cNvSpPr>
            <a:spLocks noGrp="1"/>
          </p:cNvSpPr>
          <p:nvPr>
            <p:ph type="pic" idx="3"/>
          </p:nvPr>
        </p:nvSpPr>
        <p:spPr>
          <a:xfrm>
            <a:off x="4732617" y="2504663"/>
            <a:ext cx="2520000" cy="252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74" name="Google Shape;1774;p457"/>
          <p:cNvSpPr>
            <a:spLocks noGrp="1"/>
          </p:cNvSpPr>
          <p:nvPr>
            <p:ph type="pic" idx="4"/>
          </p:nvPr>
        </p:nvSpPr>
        <p:spPr>
          <a:xfrm>
            <a:off x="8022362" y="2504663"/>
            <a:ext cx="2520000" cy="252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75" name="Google Shape;1775;p45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76" name="Google Shape;1776;p45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ircle 8">
  <p:cSld name="6_circle 8"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p458"/>
          <p:cNvSpPr>
            <a:spLocks noGrp="1"/>
          </p:cNvSpPr>
          <p:nvPr>
            <p:ph type="pic" idx="2"/>
          </p:nvPr>
        </p:nvSpPr>
        <p:spPr>
          <a:xfrm>
            <a:off x="1089948" y="1831386"/>
            <a:ext cx="1693164" cy="169316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79" name="Google Shape;1779;p458"/>
          <p:cNvSpPr>
            <a:spLocks noGrp="1"/>
          </p:cNvSpPr>
          <p:nvPr>
            <p:ph type="pic" idx="3"/>
          </p:nvPr>
        </p:nvSpPr>
        <p:spPr>
          <a:xfrm>
            <a:off x="3100584" y="1831386"/>
            <a:ext cx="1693164" cy="169316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80" name="Google Shape;1780;p458"/>
          <p:cNvSpPr>
            <a:spLocks noGrp="1"/>
          </p:cNvSpPr>
          <p:nvPr>
            <p:ph type="pic" idx="4"/>
          </p:nvPr>
        </p:nvSpPr>
        <p:spPr>
          <a:xfrm>
            <a:off x="5111220" y="1831386"/>
            <a:ext cx="1693164" cy="169316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81" name="Google Shape;1781;p458"/>
          <p:cNvSpPr>
            <a:spLocks noGrp="1"/>
          </p:cNvSpPr>
          <p:nvPr>
            <p:ph type="pic" idx="5"/>
          </p:nvPr>
        </p:nvSpPr>
        <p:spPr>
          <a:xfrm>
            <a:off x="7121857" y="1831386"/>
            <a:ext cx="1693164" cy="169316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82" name="Google Shape;1782;p458"/>
          <p:cNvSpPr>
            <a:spLocks noGrp="1"/>
          </p:cNvSpPr>
          <p:nvPr>
            <p:ph type="pic" idx="6"/>
          </p:nvPr>
        </p:nvSpPr>
        <p:spPr>
          <a:xfrm>
            <a:off x="9132494" y="1831386"/>
            <a:ext cx="1693164" cy="169316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83" name="Google Shape;1783;p458"/>
          <p:cNvSpPr>
            <a:spLocks noGrp="1"/>
          </p:cNvSpPr>
          <p:nvPr>
            <p:ph type="pic" idx="7"/>
          </p:nvPr>
        </p:nvSpPr>
        <p:spPr>
          <a:xfrm>
            <a:off x="1089948" y="4130637"/>
            <a:ext cx="1693164" cy="169316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84" name="Google Shape;1784;p458"/>
          <p:cNvSpPr>
            <a:spLocks noGrp="1"/>
          </p:cNvSpPr>
          <p:nvPr>
            <p:ph type="pic" idx="8"/>
          </p:nvPr>
        </p:nvSpPr>
        <p:spPr>
          <a:xfrm>
            <a:off x="3100584" y="4130637"/>
            <a:ext cx="1693164" cy="169316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85" name="Google Shape;1785;p458"/>
          <p:cNvSpPr>
            <a:spLocks noGrp="1"/>
          </p:cNvSpPr>
          <p:nvPr>
            <p:ph type="pic" idx="9"/>
          </p:nvPr>
        </p:nvSpPr>
        <p:spPr>
          <a:xfrm>
            <a:off x="5111220" y="4130637"/>
            <a:ext cx="1693164" cy="169316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86" name="Google Shape;1786;p458"/>
          <p:cNvSpPr>
            <a:spLocks noGrp="1"/>
          </p:cNvSpPr>
          <p:nvPr>
            <p:ph type="pic" idx="13"/>
          </p:nvPr>
        </p:nvSpPr>
        <p:spPr>
          <a:xfrm>
            <a:off x="7121857" y="4130637"/>
            <a:ext cx="1693164" cy="169316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87" name="Google Shape;1787;p458"/>
          <p:cNvSpPr>
            <a:spLocks noGrp="1"/>
          </p:cNvSpPr>
          <p:nvPr>
            <p:ph type="pic" idx="14"/>
          </p:nvPr>
        </p:nvSpPr>
        <p:spPr>
          <a:xfrm>
            <a:off x="9132494" y="4130637"/>
            <a:ext cx="1693164" cy="1693164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88" name="Google Shape;1788;p458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89" name="Google Shape;1789;p458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 box 3">
  <p:cSld name="6_ box 3">
    <p:spTree>
      <p:nvGrpSpPr>
        <p:cNvPr id="1" name="Shape 1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1" name="Google Shape;1791;p459"/>
          <p:cNvSpPr>
            <a:spLocks noGrp="1"/>
          </p:cNvSpPr>
          <p:nvPr>
            <p:ph type="pic" idx="2"/>
          </p:nvPr>
        </p:nvSpPr>
        <p:spPr>
          <a:xfrm>
            <a:off x="856057" y="2726465"/>
            <a:ext cx="2350008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92" name="Google Shape;1792;p459"/>
          <p:cNvSpPr>
            <a:spLocks noGrp="1"/>
          </p:cNvSpPr>
          <p:nvPr>
            <p:ph type="pic" idx="3"/>
          </p:nvPr>
        </p:nvSpPr>
        <p:spPr>
          <a:xfrm>
            <a:off x="3512172" y="2726465"/>
            <a:ext cx="2350008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93" name="Google Shape;1793;p459"/>
          <p:cNvSpPr>
            <a:spLocks noGrp="1"/>
          </p:cNvSpPr>
          <p:nvPr>
            <p:ph type="pic" idx="4"/>
          </p:nvPr>
        </p:nvSpPr>
        <p:spPr>
          <a:xfrm>
            <a:off x="6168286" y="2726465"/>
            <a:ext cx="2350008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94" name="Google Shape;1794;p459"/>
          <p:cNvSpPr>
            <a:spLocks noGrp="1"/>
          </p:cNvSpPr>
          <p:nvPr>
            <p:ph type="pic" idx="5"/>
          </p:nvPr>
        </p:nvSpPr>
        <p:spPr>
          <a:xfrm>
            <a:off x="8824400" y="2726465"/>
            <a:ext cx="2350008" cy="1609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95" name="Google Shape;1795;p45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96" name="Google Shape;1796;p459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 box 4">
  <p:cSld name="7_ box 4">
    <p:spTree>
      <p:nvGrpSpPr>
        <p:cNvPr id="1" name="Shape 1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8" name="Google Shape;1798;p460"/>
          <p:cNvSpPr>
            <a:spLocks noGrp="1"/>
          </p:cNvSpPr>
          <p:nvPr>
            <p:ph type="pic" idx="2"/>
          </p:nvPr>
        </p:nvSpPr>
        <p:spPr>
          <a:xfrm>
            <a:off x="1182715" y="2682673"/>
            <a:ext cx="1693164" cy="169316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799" name="Google Shape;1799;p460"/>
          <p:cNvSpPr>
            <a:spLocks noGrp="1"/>
          </p:cNvSpPr>
          <p:nvPr>
            <p:ph type="pic" idx="3"/>
          </p:nvPr>
        </p:nvSpPr>
        <p:spPr>
          <a:xfrm>
            <a:off x="3193351" y="2682673"/>
            <a:ext cx="1693164" cy="169316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800" name="Google Shape;1800;p460"/>
          <p:cNvSpPr>
            <a:spLocks noGrp="1"/>
          </p:cNvSpPr>
          <p:nvPr>
            <p:ph type="pic" idx="4"/>
          </p:nvPr>
        </p:nvSpPr>
        <p:spPr>
          <a:xfrm>
            <a:off x="5203987" y="2682673"/>
            <a:ext cx="1693164" cy="169316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801" name="Google Shape;1801;p460"/>
          <p:cNvSpPr>
            <a:spLocks noGrp="1"/>
          </p:cNvSpPr>
          <p:nvPr>
            <p:ph type="pic" idx="5"/>
          </p:nvPr>
        </p:nvSpPr>
        <p:spPr>
          <a:xfrm>
            <a:off x="7214624" y="2682673"/>
            <a:ext cx="1693164" cy="169316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802" name="Google Shape;1802;p460"/>
          <p:cNvSpPr>
            <a:spLocks noGrp="1"/>
          </p:cNvSpPr>
          <p:nvPr>
            <p:ph type="pic" idx="6"/>
          </p:nvPr>
        </p:nvSpPr>
        <p:spPr>
          <a:xfrm>
            <a:off x="9225261" y="2682673"/>
            <a:ext cx="1693164" cy="1693164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91425" tIns="0" rIns="91425" bIns="274300" anchor="b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57D9A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657D9A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803" name="Google Shape;1803;p460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04" name="Google Shape;1804;p460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placeholder 4">
  <p:cSld name="6_placeholder 4">
    <p:spTree>
      <p:nvGrpSpPr>
        <p:cNvPr id="1" name="Shape 1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Google Shape;1806;p461"/>
          <p:cNvSpPr>
            <a:spLocks noGrp="1"/>
          </p:cNvSpPr>
          <p:nvPr>
            <p:ph type="pic" idx="2"/>
          </p:nvPr>
        </p:nvSpPr>
        <p:spPr>
          <a:xfrm>
            <a:off x="0" y="2176462"/>
            <a:ext cx="4267200" cy="4189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807" name="Google Shape;1807;p461"/>
          <p:cNvSpPr>
            <a:spLocks noGrp="1"/>
          </p:cNvSpPr>
          <p:nvPr>
            <p:ph type="pic" idx="3"/>
          </p:nvPr>
        </p:nvSpPr>
        <p:spPr>
          <a:xfrm>
            <a:off x="4406348" y="2176463"/>
            <a:ext cx="2511287" cy="1630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808" name="Google Shape;1808;p461"/>
          <p:cNvSpPr>
            <a:spLocks noGrp="1"/>
          </p:cNvSpPr>
          <p:nvPr>
            <p:ph type="pic" idx="4"/>
          </p:nvPr>
        </p:nvSpPr>
        <p:spPr>
          <a:xfrm>
            <a:off x="7043531" y="2176463"/>
            <a:ext cx="2511287" cy="1630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809" name="Google Shape;1809;p461"/>
          <p:cNvSpPr>
            <a:spLocks noGrp="1"/>
          </p:cNvSpPr>
          <p:nvPr>
            <p:ph type="pic" idx="5"/>
          </p:nvPr>
        </p:nvSpPr>
        <p:spPr>
          <a:xfrm>
            <a:off x="9680713" y="2176462"/>
            <a:ext cx="2511287" cy="1630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810" name="Google Shape;1810;p46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11" name="Google Shape;1811;p461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Normal Center">
  <p:cSld name="3_Normal Center">
    <p:spTree>
      <p:nvGrpSpPr>
        <p:cNvPr id="1" name="Shape 1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" name="Google Shape;1813;p462"/>
          <p:cNvSpPr>
            <a:spLocks noGrp="1"/>
          </p:cNvSpPr>
          <p:nvPr>
            <p:ph type="pic" idx="2"/>
          </p:nvPr>
        </p:nvSpPr>
        <p:spPr>
          <a:xfrm>
            <a:off x="0" y="2448891"/>
            <a:ext cx="12191999" cy="2215873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814" name="Google Shape;1814;p462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15" name="Google Shape;1815;p462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0"/>
          <p:cNvSpPr>
            <a:spLocks noGrp="1"/>
          </p:cNvSpPr>
          <p:nvPr>
            <p:ph type="pic" idx="2"/>
          </p:nvPr>
        </p:nvSpPr>
        <p:spPr>
          <a:xfrm>
            <a:off x="5198532" y="0"/>
            <a:ext cx="6993468" cy="6858000"/>
          </a:xfrm>
          <a:prstGeom prst="parallelogram">
            <a:avLst>
              <a:gd name="adj" fmla="val 40972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ttom images">
  <p:cSld name="bottom images"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p463"/>
          <p:cNvSpPr>
            <a:spLocks noGrp="1"/>
          </p:cNvSpPr>
          <p:nvPr>
            <p:ph type="pic" idx="2"/>
          </p:nvPr>
        </p:nvSpPr>
        <p:spPr>
          <a:xfrm>
            <a:off x="0" y="4121427"/>
            <a:ext cx="12191999" cy="2736574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0" tIns="0" rIns="0" bIns="0" anchor="ctr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818" name="Google Shape;1818;p463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ato"/>
              <a:buNone/>
              <a:defRPr sz="4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19" name="Google Shape;1819;p463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Title and Content">
  <p:cSld name="34_Title and Content"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464"/>
          <p:cNvSpPr>
            <a:spLocks noGrp="1"/>
          </p:cNvSpPr>
          <p:nvPr>
            <p:ph type="pic" idx="2"/>
          </p:nvPr>
        </p:nvSpPr>
        <p:spPr>
          <a:xfrm>
            <a:off x="-16328" y="3429000"/>
            <a:ext cx="1220832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822" name="Google Shape;1822;p464"/>
          <p:cNvSpPr>
            <a:spLocks noGrp="1"/>
          </p:cNvSpPr>
          <p:nvPr>
            <p:ph type="pic" idx="3"/>
          </p:nvPr>
        </p:nvSpPr>
        <p:spPr>
          <a:xfrm>
            <a:off x="-16328" y="0"/>
            <a:ext cx="1220832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351"/>
              <a:buFont typeface="Arial"/>
              <a:buChar char="•"/>
              <a:defRPr sz="1351" b="0" i="0" u="none" strike="noStrike" cap="none">
                <a:solidFill>
                  <a:srgbClr val="00B0F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1"/>
          <p:cNvSpPr>
            <a:spLocks noGrp="1"/>
          </p:cNvSpPr>
          <p:nvPr>
            <p:ph type="pic" idx="2"/>
          </p:nvPr>
        </p:nvSpPr>
        <p:spPr>
          <a:xfrm>
            <a:off x="0" y="0"/>
            <a:ext cx="6993468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1_Custom Layout">
  <p:cSld name="271_Custom Layou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2"/>
          <p:cNvSpPr>
            <a:spLocks noGrp="1"/>
          </p:cNvSpPr>
          <p:nvPr>
            <p:ph type="pic" idx="2"/>
          </p:nvPr>
        </p:nvSpPr>
        <p:spPr>
          <a:xfrm>
            <a:off x="4962144" y="0"/>
            <a:ext cx="722985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2_Custom Layout">
  <p:cSld name="272_Custom Layou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3"/>
          <p:cNvSpPr>
            <a:spLocks noGrp="1"/>
          </p:cNvSpPr>
          <p:nvPr>
            <p:ph type="pic" idx="2"/>
          </p:nvPr>
        </p:nvSpPr>
        <p:spPr>
          <a:xfrm>
            <a:off x="0" y="0"/>
            <a:ext cx="722985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8_Custom Layout">
  <p:cSld name="68_Custom Layout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6_Custom Layout">
  <p:cSld name="146_Custom Layou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0"/>
          <p:cNvSpPr>
            <a:spLocks noGrp="1"/>
          </p:cNvSpPr>
          <p:nvPr>
            <p:ph type="pic" idx="2"/>
          </p:nvPr>
        </p:nvSpPr>
        <p:spPr>
          <a:xfrm>
            <a:off x="521294" y="478565"/>
            <a:ext cx="5452217" cy="593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9_Custom Layout">
  <p:cSld name="69_Custom Layou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7_Custom Layout">
  <p:cSld name="287_Custom Layou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6"/>
          <p:cNvSpPr>
            <a:spLocks noGrp="1"/>
          </p:cNvSpPr>
          <p:nvPr>
            <p:ph type="pic" idx="2"/>
          </p:nvPr>
        </p:nvSpPr>
        <p:spPr>
          <a:xfrm>
            <a:off x="3305704" y="0"/>
            <a:ext cx="888629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5" name="Google Shape;145;p56"/>
          <p:cNvSpPr>
            <a:spLocks noGrp="1"/>
          </p:cNvSpPr>
          <p:nvPr>
            <p:ph type="pic" idx="3"/>
          </p:nvPr>
        </p:nvSpPr>
        <p:spPr>
          <a:xfrm>
            <a:off x="7829" y="3429000"/>
            <a:ext cx="888629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8_Custom Layout">
  <p:cSld name="288_Custom Layou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57"/>
          <p:cNvSpPr>
            <a:spLocks noGrp="1"/>
          </p:cNvSpPr>
          <p:nvPr>
            <p:ph type="pic" idx="2"/>
          </p:nvPr>
        </p:nvSpPr>
        <p:spPr>
          <a:xfrm>
            <a:off x="7829" y="0"/>
            <a:ext cx="888629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57"/>
          <p:cNvSpPr>
            <a:spLocks noGrp="1"/>
          </p:cNvSpPr>
          <p:nvPr>
            <p:ph type="pic" idx="3"/>
          </p:nvPr>
        </p:nvSpPr>
        <p:spPr>
          <a:xfrm>
            <a:off x="3305704" y="3429000"/>
            <a:ext cx="8886296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1_Custom Layout">
  <p:cSld name="151_Custom Layou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8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4_Custom Layout">
  <p:cSld name="154_Custom Layou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8_Custom Layout">
  <p:cSld name="258_Custom Layou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0"/>
          <p:cNvSpPr>
            <a:spLocks noGrp="1"/>
          </p:cNvSpPr>
          <p:nvPr>
            <p:ph type="pic" idx="2"/>
          </p:nvPr>
        </p:nvSpPr>
        <p:spPr>
          <a:xfrm>
            <a:off x="3205695" y="0"/>
            <a:ext cx="3351463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Google Shape;155;p60"/>
          <p:cNvSpPr>
            <a:spLocks noGrp="1"/>
          </p:cNvSpPr>
          <p:nvPr>
            <p:ph type="pic" idx="3"/>
          </p:nvPr>
        </p:nvSpPr>
        <p:spPr>
          <a:xfrm>
            <a:off x="2229939" y="3429000"/>
            <a:ext cx="3351463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60"/>
          <p:cNvSpPr>
            <a:spLocks noGrp="1"/>
          </p:cNvSpPr>
          <p:nvPr>
            <p:ph type="pic" idx="4"/>
          </p:nvPr>
        </p:nvSpPr>
        <p:spPr>
          <a:xfrm>
            <a:off x="8449961" y="0"/>
            <a:ext cx="3351463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60"/>
          <p:cNvSpPr>
            <a:spLocks noGrp="1"/>
          </p:cNvSpPr>
          <p:nvPr>
            <p:ph type="pic" idx="5"/>
          </p:nvPr>
        </p:nvSpPr>
        <p:spPr>
          <a:xfrm>
            <a:off x="7474205" y="3429000"/>
            <a:ext cx="3351463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9_Custom Layout">
  <p:cSld name="259_Custom Layou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1"/>
          <p:cNvSpPr>
            <a:spLocks noGrp="1"/>
          </p:cNvSpPr>
          <p:nvPr>
            <p:ph type="pic" idx="2"/>
          </p:nvPr>
        </p:nvSpPr>
        <p:spPr>
          <a:xfrm>
            <a:off x="294264" y="0"/>
            <a:ext cx="3351463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61"/>
          <p:cNvSpPr>
            <a:spLocks noGrp="1"/>
          </p:cNvSpPr>
          <p:nvPr>
            <p:ph type="pic" idx="3"/>
          </p:nvPr>
        </p:nvSpPr>
        <p:spPr>
          <a:xfrm>
            <a:off x="1270020" y="3429000"/>
            <a:ext cx="3351463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61"/>
          <p:cNvSpPr>
            <a:spLocks noGrp="1"/>
          </p:cNvSpPr>
          <p:nvPr>
            <p:ph type="pic" idx="4"/>
          </p:nvPr>
        </p:nvSpPr>
        <p:spPr>
          <a:xfrm>
            <a:off x="5538530" y="0"/>
            <a:ext cx="3351463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61"/>
          <p:cNvSpPr>
            <a:spLocks noGrp="1"/>
          </p:cNvSpPr>
          <p:nvPr>
            <p:ph type="pic" idx="5"/>
          </p:nvPr>
        </p:nvSpPr>
        <p:spPr>
          <a:xfrm>
            <a:off x="6514286" y="3429000"/>
            <a:ext cx="3351463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0_Custom Layout">
  <p:cSld name="260_Custom Layou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2"/>
          <p:cNvSpPr>
            <a:spLocks noGrp="1"/>
          </p:cNvSpPr>
          <p:nvPr>
            <p:ph type="pic" idx="2"/>
          </p:nvPr>
        </p:nvSpPr>
        <p:spPr>
          <a:xfrm>
            <a:off x="1835448" y="0"/>
            <a:ext cx="292782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62"/>
          <p:cNvSpPr>
            <a:spLocks noGrp="1"/>
          </p:cNvSpPr>
          <p:nvPr>
            <p:ph type="pic" idx="3"/>
          </p:nvPr>
        </p:nvSpPr>
        <p:spPr>
          <a:xfrm>
            <a:off x="3900484" y="0"/>
            <a:ext cx="292782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62"/>
          <p:cNvSpPr>
            <a:spLocks noGrp="1"/>
          </p:cNvSpPr>
          <p:nvPr>
            <p:ph type="pic" idx="4"/>
          </p:nvPr>
        </p:nvSpPr>
        <p:spPr>
          <a:xfrm>
            <a:off x="983030" y="3429000"/>
            <a:ext cx="292782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62"/>
          <p:cNvSpPr>
            <a:spLocks noGrp="1"/>
          </p:cNvSpPr>
          <p:nvPr>
            <p:ph type="pic" idx="5"/>
          </p:nvPr>
        </p:nvSpPr>
        <p:spPr>
          <a:xfrm>
            <a:off x="3048067" y="3429000"/>
            <a:ext cx="292782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1_Custom Layout">
  <p:cSld name="261_Custom Layout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3"/>
          <p:cNvSpPr>
            <a:spLocks noGrp="1"/>
          </p:cNvSpPr>
          <p:nvPr>
            <p:ph type="pic" idx="2"/>
          </p:nvPr>
        </p:nvSpPr>
        <p:spPr>
          <a:xfrm>
            <a:off x="983030" y="0"/>
            <a:ext cx="292782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0" name="Google Shape;170;p63"/>
          <p:cNvSpPr>
            <a:spLocks noGrp="1"/>
          </p:cNvSpPr>
          <p:nvPr>
            <p:ph type="pic" idx="3"/>
          </p:nvPr>
        </p:nvSpPr>
        <p:spPr>
          <a:xfrm>
            <a:off x="3048066" y="0"/>
            <a:ext cx="292782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1" name="Google Shape;171;p63"/>
          <p:cNvSpPr>
            <a:spLocks noGrp="1"/>
          </p:cNvSpPr>
          <p:nvPr>
            <p:ph type="pic" idx="4"/>
          </p:nvPr>
        </p:nvSpPr>
        <p:spPr>
          <a:xfrm>
            <a:off x="1835447" y="3429000"/>
            <a:ext cx="292782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2" name="Google Shape;172;p63"/>
          <p:cNvSpPr>
            <a:spLocks noGrp="1"/>
          </p:cNvSpPr>
          <p:nvPr>
            <p:ph type="pic" idx="5"/>
          </p:nvPr>
        </p:nvSpPr>
        <p:spPr>
          <a:xfrm>
            <a:off x="3900484" y="3429000"/>
            <a:ext cx="2927828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2_Custom Layout">
  <p:cSld name="192_Custom Layou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4"/>
          <p:cNvSpPr>
            <a:spLocks noGrp="1"/>
          </p:cNvSpPr>
          <p:nvPr>
            <p:ph type="pic" idx="2"/>
          </p:nvPr>
        </p:nvSpPr>
        <p:spPr>
          <a:xfrm>
            <a:off x="1700784" y="0"/>
            <a:ext cx="3264408" cy="552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4_Custom Layout">
  <p:cSld name="214_Custom Layou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1"/>
          <p:cNvSpPr>
            <a:spLocks noGrp="1"/>
          </p:cNvSpPr>
          <p:nvPr>
            <p:ph type="pic" idx="2"/>
          </p:nvPr>
        </p:nvSpPr>
        <p:spPr>
          <a:xfrm>
            <a:off x="0" y="1057656"/>
            <a:ext cx="8017933" cy="474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3_Custom Layout">
  <p:cSld name="193_Custom Layou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5"/>
          <p:cNvSpPr>
            <a:spLocks noGrp="1"/>
          </p:cNvSpPr>
          <p:nvPr>
            <p:ph type="pic" idx="2"/>
          </p:nvPr>
        </p:nvSpPr>
        <p:spPr>
          <a:xfrm>
            <a:off x="7269480" y="0"/>
            <a:ext cx="3264408" cy="552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2_Custom Layout">
  <p:cSld name="202_Custom Layou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66"/>
          <p:cNvSpPr>
            <a:spLocks noGrp="1"/>
          </p:cNvSpPr>
          <p:nvPr>
            <p:ph type="pic" idx="2"/>
          </p:nvPr>
        </p:nvSpPr>
        <p:spPr>
          <a:xfrm>
            <a:off x="0" y="1"/>
            <a:ext cx="6216651" cy="685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3_Custom Layout">
  <p:cSld name="203_Custom Layou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7"/>
          <p:cNvSpPr>
            <a:spLocks noGrp="1"/>
          </p:cNvSpPr>
          <p:nvPr>
            <p:ph type="pic" idx="2"/>
          </p:nvPr>
        </p:nvSpPr>
        <p:spPr>
          <a:xfrm>
            <a:off x="5975349" y="1"/>
            <a:ext cx="6216651" cy="6858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7_Custom Layout">
  <p:cSld name="157_Custom Layou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8"/>
          <p:cNvSpPr>
            <a:spLocks noGrp="1"/>
          </p:cNvSpPr>
          <p:nvPr>
            <p:ph type="pic" idx="2"/>
          </p:nvPr>
        </p:nvSpPr>
        <p:spPr>
          <a:xfrm>
            <a:off x="4764" y="449262"/>
            <a:ext cx="12187237" cy="4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8_Custom Layout">
  <p:cSld name="168_Custom Layou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9"/>
          <p:cNvSpPr>
            <a:spLocks noGrp="1"/>
          </p:cNvSpPr>
          <p:nvPr>
            <p:ph type="pic" idx="2"/>
          </p:nvPr>
        </p:nvSpPr>
        <p:spPr>
          <a:xfrm>
            <a:off x="4764" y="1363662"/>
            <a:ext cx="12187237" cy="4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5_Custom Layout">
  <p:cSld name="115_Custom Layou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0"/>
          <p:cNvSpPr>
            <a:spLocks noGrp="1"/>
          </p:cNvSpPr>
          <p:nvPr>
            <p:ph type="pic" idx="2"/>
          </p:nvPr>
        </p:nvSpPr>
        <p:spPr>
          <a:xfrm>
            <a:off x="5235386" y="0"/>
            <a:ext cx="507850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7" name="Google Shape;187;p70"/>
          <p:cNvSpPr>
            <a:spLocks noGrp="1"/>
          </p:cNvSpPr>
          <p:nvPr>
            <p:ph type="pic" idx="3"/>
          </p:nvPr>
        </p:nvSpPr>
        <p:spPr>
          <a:xfrm>
            <a:off x="-2" y="0"/>
            <a:ext cx="507850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6_Custom Layout">
  <p:cSld name="116_Custom Layou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1"/>
          <p:cNvSpPr>
            <a:spLocks noGrp="1"/>
          </p:cNvSpPr>
          <p:nvPr>
            <p:ph type="pic" idx="2"/>
          </p:nvPr>
        </p:nvSpPr>
        <p:spPr>
          <a:xfrm>
            <a:off x="7113494" y="0"/>
            <a:ext cx="507850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0" name="Google Shape;190;p71"/>
          <p:cNvSpPr>
            <a:spLocks noGrp="1"/>
          </p:cNvSpPr>
          <p:nvPr>
            <p:ph type="pic" idx="3"/>
          </p:nvPr>
        </p:nvSpPr>
        <p:spPr>
          <a:xfrm>
            <a:off x="1878106" y="0"/>
            <a:ext cx="5078507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2_Custom Layout">
  <p:cSld name="132_Custom Layout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2"/>
          <p:cNvSpPr>
            <a:spLocks noGrp="1"/>
          </p:cNvSpPr>
          <p:nvPr>
            <p:ph type="pic" idx="2"/>
          </p:nvPr>
        </p:nvSpPr>
        <p:spPr>
          <a:xfrm>
            <a:off x="978724" y="988896"/>
            <a:ext cx="3388065" cy="4880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3" name="Google Shape;193;p72"/>
          <p:cNvSpPr>
            <a:spLocks noGrp="1"/>
          </p:cNvSpPr>
          <p:nvPr>
            <p:ph type="pic" idx="3"/>
          </p:nvPr>
        </p:nvSpPr>
        <p:spPr>
          <a:xfrm>
            <a:off x="3624942" y="988896"/>
            <a:ext cx="3388065" cy="4880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3_Custom Layout">
  <p:cSld name="133_Custom Layou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3"/>
          <p:cNvSpPr>
            <a:spLocks noGrp="1"/>
          </p:cNvSpPr>
          <p:nvPr>
            <p:ph type="pic" idx="2"/>
          </p:nvPr>
        </p:nvSpPr>
        <p:spPr>
          <a:xfrm>
            <a:off x="4848235" y="988896"/>
            <a:ext cx="3388065" cy="4880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6" name="Google Shape;196;p73"/>
          <p:cNvSpPr>
            <a:spLocks noGrp="1"/>
          </p:cNvSpPr>
          <p:nvPr>
            <p:ph type="pic" idx="3"/>
          </p:nvPr>
        </p:nvSpPr>
        <p:spPr>
          <a:xfrm>
            <a:off x="7476014" y="988896"/>
            <a:ext cx="3388065" cy="4880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1_Custom Layout">
  <p:cSld name="121_Custom Layout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4"/>
          <p:cNvSpPr>
            <a:spLocks noGrp="1"/>
          </p:cNvSpPr>
          <p:nvPr>
            <p:ph type="pic" idx="2"/>
          </p:nvPr>
        </p:nvSpPr>
        <p:spPr>
          <a:xfrm>
            <a:off x="0" y="0"/>
            <a:ext cx="12282487" cy="3495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5_Custom Layout">
  <p:cSld name="215_Custom Layou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2"/>
          <p:cNvSpPr>
            <a:spLocks noGrp="1"/>
          </p:cNvSpPr>
          <p:nvPr>
            <p:ph type="pic" idx="2"/>
          </p:nvPr>
        </p:nvSpPr>
        <p:spPr>
          <a:xfrm>
            <a:off x="4174067" y="1057656"/>
            <a:ext cx="8017933" cy="4742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2_Custom Layout">
  <p:cSld name="122_Custom Layout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5"/>
          <p:cNvSpPr>
            <a:spLocks noGrp="1"/>
          </p:cNvSpPr>
          <p:nvPr>
            <p:ph type="pic" idx="2"/>
          </p:nvPr>
        </p:nvSpPr>
        <p:spPr>
          <a:xfrm>
            <a:off x="0" y="0"/>
            <a:ext cx="12282487" cy="3495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1_Custom Layout">
  <p:cSld name="61_Custom Layou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6"/>
          <p:cNvSpPr>
            <a:spLocks noGrp="1"/>
          </p:cNvSpPr>
          <p:nvPr>
            <p:ph type="pic" idx="2"/>
          </p:nvPr>
        </p:nvSpPr>
        <p:spPr>
          <a:xfrm>
            <a:off x="7609490" y="2049518"/>
            <a:ext cx="2869324" cy="4808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3" name="Google Shape;203;p76"/>
          <p:cNvSpPr>
            <a:spLocks noGrp="1"/>
          </p:cNvSpPr>
          <p:nvPr>
            <p:ph type="pic" idx="3"/>
          </p:nvPr>
        </p:nvSpPr>
        <p:spPr>
          <a:xfrm>
            <a:off x="6027682" y="0"/>
            <a:ext cx="2869324" cy="4808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2_Custom Layout">
  <p:cSld name="62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7"/>
          <p:cNvSpPr>
            <a:spLocks noGrp="1"/>
          </p:cNvSpPr>
          <p:nvPr>
            <p:ph type="pic" idx="2"/>
          </p:nvPr>
        </p:nvSpPr>
        <p:spPr>
          <a:xfrm>
            <a:off x="1355835" y="1"/>
            <a:ext cx="2869324" cy="4808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6" name="Google Shape;206;p77"/>
          <p:cNvSpPr>
            <a:spLocks noGrp="1"/>
          </p:cNvSpPr>
          <p:nvPr>
            <p:ph type="pic" idx="3"/>
          </p:nvPr>
        </p:nvSpPr>
        <p:spPr>
          <a:xfrm>
            <a:off x="3794236" y="2049517"/>
            <a:ext cx="2869324" cy="4808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78"/>
          <p:cNvSpPr>
            <a:spLocks noGrp="1"/>
          </p:cNvSpPr>
          <p:nvPr>
            <p:ph type="pic" idx="2"/>
          </p:nvPr>
        </p:nvSpPr>
        <p:spPr>
          <a:xfrm>
            <a:off x="1472597" y="-1"/>
            <a:ext cx="443805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6_Custom Layout">
  <p:cSld name="186_Custom Layout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79"/>
          <p:cNvSpPr>
            <a:spLocks noGrp="1"/>
          </p:cNvSpPr>
          <p:nvPr>
            <p:ph type="pic" idx="2"/>
          </p:nvPr>
        </p:nvSpPr>
        <p:spPr>
          <a:xfrm>
            <a:off x="6282341" y="-1"/>
            <a:ext cx="443805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3_Custom Layout">
  <p:cSld name="273_Custom Layou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0"/>
          <p:cNvSpPr>
            <a:spLocks noGrp="1"/>
          </p:cNvSpPr>
          <p:nvPr>
            <p:ph type="pic" idx="2"/>
          </p:nvPr>
        </p:nvSpPr>
        <p:spPr>
          <a:xfrm>
            <a:off x="0" y="0"/>
            <a:ext cx="6326188" cy="638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4_Custom Layout">
  <p:cSld name="274_Custom Layou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1"/>
          <p:cNvSpPr>
            <a:spLocks noGrp="1"/>
          </p:cNvSpPr>
          <p:nvPr>
            <p:ph type="pic" idx="2"/>
          </p:nvPr>
        </p:nvSpPr>
        <p:spPr>
          <a:xfrm>
            <a:off x="5865812" y="0"/>
            <a:ext cx="6326188" cy="638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_Custom Layout">
  <p:cSld name="52_Custom Layou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82"/>
          <p:cNvSpPr>
            <a:spLocks noGrp="1"/>
          </p:cNvSpPr>
          <p:nvPr>
            <p:ph type="pic" idx="2"/>
          </p:nvPr>
        </p:nvSpPr>
        <p:spPr>
          <a:xfrm>
            <a:off x="851648" y="0"/>
            <a:ext cx="480508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3"/>
          <p:cNvSpPr>
            <a:spLocks noGrp="1"/>
          </p:cNvSpPr>
          <p:nvPr>
            <p:ph type="pic" idx="2"/>
          </p:nvPr>
        </p:nvSpPr>
        <p:spPr>
          <a:xfrm>
            <a:off x="6364942" y="0"/>
            <a:ext cx="480508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4_Custom Layout">
  <p:cSld name="134_Custom Layou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4"/>
          <p:cNvSpPr>
            <a:spLocks noGrp="1"/>
          </p:cNvSpPr>
          <p:nvPr>
            <p:ph type="pic" idx="2"/>
          </p:nvPr>
        </p:nvSpPr>
        <p:spPr>
          <a:xfrm>
            <a:off x="1251857" y="1558911"/>
            <a:ext cx="6312725" cy="374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>
            <a:spLocks noGrp="1"/>
          </p:cNvSpPr>
          <p:nvPr>
            <p:ph type="pic" idx="2"/>
          </p:nvPr>
        </p:nvSpPr>
        <p:spPr>
          <a:xfrm>
            <a:off x="0" y="-1"/>
            <a:ext cx="6036733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3"/>
          <p:cNvSpPr>
            <a:spLocks noGrp="1"/>
          </p:cNvSpPr>
          <p:nvPr>
            <p:ph type="pic" idx="3"/>
          </p:nvPr>
        </p:nvSpPr>
        <p:spPr>
          <a:xfrm>
            <a:off x="1696301" y="2106934"/>
            <a:ext cx="2644129" cy="264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5_Custom Layout">
  <p:cSld name="135_Custom Layout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85"/>
          <p:cNvSpPr>
            <a:spLocks noGrp="1"/>
          </p:cNvSpPr>
          <p:nvPr>
            <p:ph type="pic" idx="2"/>
          </p:nvPr>
        </p:nvSpPr>
        <p:spPr>
          <a:xfrm>
            <a:off x="4458195" y="1558911"/>
            <a:ext cx="6312725" cy="374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8_Custom Layout">
  <p:cSld name="198_Custom Layou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6"/>
          <p:cNvSpPr>
            <a:spLocks noGrp="1"/>
          </p:cNvSpPr>
          <p:nvPr>
            <p:ph type="pic" idx="2"/>
          </p:nvPr>
        </p:nvSpPr>
        <p:spPr>
          <a:xfrm>
            <a:off x="0" y="164592"/>
            <a:ext cx="3163824" cy="669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5" name="Google Shape;225;p86"/>
          <p:cNvSpPr>
            <a:spLocks noGrp="1"/>
          </p:cNvSpPr>
          <p:nvPr>
            <p:ph type="pic" idx="3"/>
          </p:nvPr>
        </p:nvSpPr>
        <p:spPr>
          <a:xfrm>
            <a:off x="0" y="0"/>
            <a:ext cx="600151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Google Shape;226;p86"/>
          <p:cNvSpPr>
            <a:spLocks noGrp="1"/>
          </p:cNvSpPr>
          <p:nvPr>
            <p:ph type="pic" idx="4"/>
          </p:nvPr>
        </p:nvSpPr>
        <p:spPr>
          <a:xfrm>
            <a:off x="2813304" y="0"/>
            <a:ext cx="600151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9_Custom Layout">
  <p:cSld name="199_Custom Layou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87"/>
          <p:cNvSpPr>
            <a:spLocks noGrp="1"/>
          </p:cNvSpPr>
          <p:nvPr>
            <p:ph type="pic" idx="2"/>
          </p:nvPr>
        </p:nvSpPr>
        <p:spPr>
          <a:xfrm>
            <a:off x="3377184" y="0"/>
            <a:ext cx="600151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9" name="Google Shape;229;p87"/>
          <p:cNvSpPr>
            <a:spLocks noGrp="1"/>
          </p:cNvSpPr>
          <p:nvPr>
            <p:ph type="pic" idx="3"/>
          </p:nvPr>
        </p:nvSpPr>
        <p:spPr>
          <a:xfrm>
            <a:off x="9028176" y="164592"/>
            <a:ext cx="3163824" cy="669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0" name="Google Shape;230;p87"/>
          <p:cNvSpPr>
            <a:spLocks noGrp="1"/>
          </p:cNvSpPr>
          <p:nvPr>
            <p:ph type="pic" idx="4"/>
          </p:nvPr>
        </p:nvSpPr>
        <p:spPr>
          <a:xfrm>
            <a:off x="6190488" y="0"/>
            <a:ext cx="6001512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8_Custom Layout">
  <p:cSld name="138_Custom Layou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8"/>
          <p:cNvSpPr>
            <a:spLocks noGrp="1"/>
          </p:cNvSpPr>
          <p:nvPr>
            <p:ph type="pic" idx="2"/>
          </p:nvPr>
        </p:nvSpPr>
        <p:spPr>
          <a:xfrm>
            <a:off x="1038008" y="848094"/>
            <a:ext cx="8177240" cy="4490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9_Custom Layout">
  <p:cSld name="139_Custom Layout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9"/>
          <p:cNvSpPr>
            <a:spLocks noGrp="1"/>
          </p:cNvSpPr>
          <p:nvPr>
            <p:ph type="pic" idx="2"/>
          </p:nvPr>
        </p:nvSpPr>
        <p:spPr>
          <a:xfrm>
            <a:off x="2890559" y="848094"/>
            <a:ext cx="8177240" cy="4490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3_Custom Layout">
  <p:cSld name="183_Custom Layout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90"/>
          <p:cNvSpPr>
            <a:spLocks noGrp="1"/>
          </p:cNvSpPr>
          <p:nvPr>
            <p:ph type="pic" idx="2"/>
          </p:nvPr>
        </p:nvSpPr>
        <p:spPr>
          <a:xfrm>
            <a:off x="8401196" y="3136392"/>
            <a:ext cx="2050396" cy="3721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7" name="Google Shape;237;p90"/>
          <p:cNvSpPr>
            <a:spLocks noGrp="1"/>
          </p:cNvSpPr>
          <p:nvPr>
            <p:ph type="pic" idx="3"/>
          </p:nvPr>
        </p:nvSpPr>
        <p:spPr>
          <a:xfrm>
            <a:off x="6832052" y="0"/>
            <a:ext cx="2050396" cy="3721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8" name="Google Shape;238;p90"/>
          <p:cNvSpPr>
            <a:spLocks noGrp="1"/>
          </p:cNvSpPr>
          <p:nvPr>
            <p:ph type="pic" idx="4"/>
          </p:nvPr>
        </p:nvSpPr>
        <p:spPr>
          <a:xfrm>
            <a:off x="3430938" y="3136392"/>
            <a:ext cx="2050396" cy="3721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9" name="Google Shape;239;p90"/>
          <p:cNvSpPr>
            <a:spLocks noGrp="1"/>
          </p:cNvSpPr>
          <p:nvPr>
            <p:ph type="pic" idx="5"/>
          </p:nvPr>
        </p:nvSpPr>
        <p:spPr>
          <a:xfrm>
            <a:off x="1861794" y="0"/>
            <a:ext cx="2050396" cy="3721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2_Custom Layout">
  <p:cSld name="182_Custom Layout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91"/>
          <p:cNvSpPr>
            <a:spLocks noGrp="1"/>
          </p:cNvSpPr>
          <p:nvPr>
            <p:ph type="pic" idx="2"/>
          </p:nvPr>
        </p:nvSpPr>
        <p:spPr>
          <a:xfrm>
            <a:off x="6832052" y="0"/>
            <a:ext cx="2050396" cy="3721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2" name="Google Shape;242;p91"/>
          <p:cNvSpPr>
            <a:spLocks noGrp="1"/>
          </p:cNvSpPr>
          <p:nvPr>
            <p:ph type="pic" idx="3"/>
          </p:nvPr>
        </p:nvSpPr>
        <p:spPr>
          <a:xfrm>
            <a:off x="4061874" y="3136392"/>
            <a:ext cx="2050396" cy="3721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3" name="Google Shape;243;p91"/>
          <p:cNvSpPr>
            <a:spLocks noGrp="1"/>
          </p:cNvSpPr>
          <p:nvPr>
            <p:ph type="pic" idx="4"/>
          </p:nvPr>
        </p:nvSpPr>
        <p:spPr>
          <a:xfrm>
            <a:off x="9032132" y="3136392"/>
            <a:ext cx="2050396" cy="3721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4" name="Google Shape;244;p91"/>
          <p:cNvSpPr>
            <a:spLocks noGrp="1"/>
          </p:cNvSpPr>
          <p:nvPr>
            <p:ph type="pic" idx="5"/>
          </p:nvPr>
        </p:nvSpPr>
        <p:spPr>
          <a:xfrm>
            <a:off x="1861794" y="0"/>
            <a:ext cx="2050396" cy="3721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2_Custom Layout">
  <p:cSld name="162_Custom Layout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92"/>
          <p:cNvSpPr>
            <a:spLocks noGrp="1"/>
          </p:cNvSpPr>
          <p:nvPr>
            <p:ph type="pic" idx="2"/>
          </p:nvPr>
        </p:nvSpPr>
        <p:spPr>
          <a:xfrm>
            <a:off x="1162601" y="1362076"/>
            <a:ext cx="5457334" cy="4133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3_Custom Layout">
  <p:cSld name="163_Custom Layou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93"/>
          <p:cNvSpPr>
            <a:spLocks noGrp="1"/>
          </p:cNvSpPr>
          <p:nvPr>
            <p:ph type="pic" idx="2"/>
          </p:nvPr>
        </p:nvSpPr>
        <p:spPr>
          <a:xfrm>
            <a:off x="5346759" y="1362076"/>
            <a:ext cx="5457335" cy="41338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4_Custom Layout">
  <p:cSld name="264_Custom Layout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94"/>
          <p:cNvSpPr>
            <a:spLocks noGrp="1"/>
          </p:cNvSpPr>
          <p:nvPr>
            <p:ph type="pic" idx="2"/>
          </p:nvPr>
        </p:nvSpPr>
        <p:spPr>
          <a:xfrm>
            <a:off x="0" y="0"/>
            <a:ext cx="6118226" cy="6205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4"/>
          <p:cNvSpPr>
            <a:spLocks noGrp="1"/>
          </p:cNvSpPr>
          <p:nvPr>
            <p:ph type="pic" idx="2"/>
          </p:nvPr>
        </p:nvSpPr>
        <p:spPr>
          <a:xfrm>
            <a:off x="0" y="-1"/>
            <a:ext cx="6036733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14"/>
          <p:cNvSpPr>
            <a:spLocks noGrp="1"/>
          </p:cNvSpPr>
          <p:nvPr>
            <p:ph type="pic" idx="3"/>
          </p:nvPr>
        </p:nvSpPr>
        <p:spPr>
          <a:xfrm>
            <a:off x="1696302" y="2204470"/>
            <a:ext cx="2644129" cy="2644129"/>
          </a:xfrm>
          <a:prstGeom prst="triangle">
            <a:avLst>
              <a:gd name="adj" fmla="val 50000"/>
            </a:avLst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0_Custom Layout">
  <p:cSld name="270_Custom Layout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95"/>
          <p:cNvSpPr>
            <a:spLocks noGrp="1"/>
          </p:cNvSpPr>
          <p:nvPr>
            <p:ph type="pic" idx="2"/>
          </p:nvPr>
        </p:nvSpPr>
        <p:spPr>
          <a:xfrm>
            <a:off x="6073774" y="0"/>
            <a:ext cx="6118226" cy="6205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6_Custom Layout">
  <p:cSld name="196_Custom Layout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6"/>
          <p:cNvSpPr>
            <a:spLocks noGrp="1"/>
          </p:cNvSpPr>
          <p:nvPr>
            <p:ph type="pic" idx="2"/>
          </p:nvPr>
        </p:nvSpPr>
        <p:spPr>
          <a:xfrm>
            <a:off x="0" y="0"/>
            <a:ext cx="595312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7_Custom Layout">
  <p:cSld name="197_Custom Layout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97"/>
          <p:cNvSpPr>
            <a:spLocks noGrp="1"/>
          </p:cNvSpPr>
          <p:nvPr>
            <p:ph type="pic" idx="2"/>
          </p:nvPr>
        </p:nvSpPr>
        <p:spPr>
          <a:xfrm>
            <a:off x="6238876" y="0"/>
            <a:ext cx="5953124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0_Custom Layout">
  <p:cSld name="120_Custom Layou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98"/>
          <p:cNvSpPr>
            <a:spLocks noGrp="1"/>
          </p:cNvSpPr>
          <p:nvPr>
            <p:ph type="pic" idx="2"/>
          </p:nvPr>
        </p:nvSpPr>
        <p:spPr>
          <a:xfrm>
            <a:off x="0" y="-23749"/>
            <a:ext cx="5916323" cy="551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9_Custom Layout">
  <p:cSld name="119_Custom Layout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99"/>
          <p:cNvSpPr>
            <a:spLocks noGrp="1"/>
          </p:cNvSpPr>
          <p:nvPr>
            <p:ph type="pic" idx="2"/>
          </p:nvPr>
        </p:nvSpPr>
        <p:spPr>
          <a:xfrm>
            <a:off x="6287553" y="1649"/>
            <a:ext cx="5916323" cy="5519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4_Custom Layout">
  <p:cSld name="164_Custom Layou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00"/>
          <p:cNvSpPr>
            <a:spLocks noGrp="1"/>
          </p:cNvSpPr>
          <p:nvPr>
            <p:ph type="pic" idx="2"/>
          </p:nvPr>
        </p:nvSpPr>
        <p:spPr>
          <a:xfrm>
            <a:off x="0" y="-812799"/>
            <a:ext cx="5108575" cy="850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5_Custom Layout">
  <p:cSld name="165_Custom Layout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01"/>
          <p:cNvSpPr>
            <a:spLocks noGrp="1"/>
          </p:cNvSpPr>
          <p:nvPr>
            <p:ph type="pic" idx="2"/>
          </p:nvPr>
        </p:nvSpPr>
        <p:spPr>
          <a:xfrm>
            <a:off x="7095300" y="-836549"/>
            <a:ext cx="5108575" cy="8508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0_Custom Layout">
  <p:cSld name="170_Custom Layout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02"/>
          <p:cNvSpPr>
            <a:spLocks noGrp="1"/>
          </p:cNvSpPr>
          <p:nvPr>
            <p:ph type="pic" idx="2"/>
          </p:nvPr>
        </p:nvSpPr>
        <p:spPr>
          <a:xfrm>
            <a:off x="1" y="88901"/>
            <a:ext cx="6172201" cy="662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1_Custom Layout">
  <p:cSld name="171_Custom Layout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03"/>
          <p:cNvSpPr>
            <a:spLocks noGrp="1"/>
          </p:cNvSpPr>
          <p:nvPr>
            <p:ph type="pic" idx="2"/>
          </p:nvPr>
        </p:nvSpPr>
        <p:spPr>
          <a:xfrm>
            <a:off x="6007099" y="88901"/>
            <a:ext cx="6172201" cy="662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1_Custom Layout">
  <p:cSld name="161_Custom Layout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04"/>
          <p:cNvSpPr>
            <a:spLocks noGrp="1"/>
          </p:cNvSpPr>
          <p:nvPr>
            <p:ph type="pic" idx="2"/>
          </p:nvPr>
        </p:nvSpPr>
        <p:spPr>
          <a:xfrm>
            <a:off x="1068779" y="863930"/>
            <a:ext cx="5130140" cy="5130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99" Type="http://schemas.openxmlformats.org/officeDocument/2006/relationships/slideLayout" Target="../slideLayouts/slideLayout299.xml"/><Relationship Id="rId21" Type="http://schemas.openxmlformats.org/officeDocument/2006/relationships/slideLayout" Target="../slideLayouts/slideLayout21.xml"/><Relationship Id="rId63" Type="http://schemas.openxmlformats.org/officeDocument/2006/relationships/slideLayout" Target="../slideLayouts/slideLayout63.xml"/><Relationship Id="rId159" Type="http://schemas.openxmlformats.org/officeDocument/2006/relationships/slideLayout" Target="../slideLayouts/slideLayout159.xml"/><Relationship Id="rId324" Type="http://schemas.openxmlformats.org/officeDocument/2006/relationships/slideLayout" Target="../slideLayouts/slideLayout324.xml"/><Relationship Id="rId366" Type="http://schemas.openxmlformats.org/officeDocument/2006/relationships/slideLayout" Target="../slideLayouts/slideLayout366.xml"/><Relationship Id="rId170" Type="http://schemas.openxmlformats.org/officeDocument/2006/relationships/slideLayout" Target="../slideLayouts/slideLayout170.xml"/><Relationship Id="rId226" Type="http://schemas.openxmlformats.org/officeDocument/2006/relationships/slideLayout" Target="../slideLayouts/slideLayout226.xml"/><Relationship Id="rId268" Type="http://schemas.openxmlformats.org/officeDocument/2006/relationships/slideLayout" Target="../slideLayouts/slideLayout268.xml"/><Relationship Id="rId32" Type="http://schemas.openxmlformats.org/officeDocument/2006/relationships/slideLayout" Target="../slideLayouts/slideLayout32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335" Type="http://schemas.openxmlformats.org/officeDocument/2006/relationships/slideLayout" Target="../slideLayouts/slideLayout335.xml"/><Relationship Id="rId37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81" Type="http://schemas.openxmlformats.org/officeDocument/2006/relationships/slideLayout" Target="../slideLayouts/slideLayout181.xml"/><Relationship Id="rId237" Type="http://schemas.openxmlformats.org/officeDocument/2006/relationships/slideLayout" Target="../slideLayouts/slideLayout237.xml"/><Relationship Id="rId279" Type="http://schemas.openxmlformats.org/officeDocument/2006/relationships/slideLayout" Target="../slideLayouts/slideLayout279.xml"/><Relationship Id="rId43" Type="http://schemas.openxmlformats.org/officeDocument/2006/relationships/slideLayout" Target="../slideLayouts/slideLayout43.xml"/><Relationship Id="rId139" Type="http://schemas.openxmlformats.org/officeDocument/2006/relationships/slideLayout" Target="../slideLayouts/slideLayout139.xml"/><Relationship Id="rId290" Type="http://schemas.openxmlformats.org/officeDocument/2006/relationships/slideLayout" Target="../slideLayouts/slideLayout290.xml"/><Relationship Id="rId304" Type="http://schemas.openxmlformats.org/officeDocument/2006/relationships/slideLayout" Target="../slideLayouts/slideLayout304.xml"/><Relationship Id="rId346" Type="http://schemas.openxmlformats.org/officeDocument/2006/relationships/slideLayout" Target="../slideLayouts/slideLayout346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92" Type="http://schemas.openxmlformats.org/officeDocument/2006/relationships/slideLayout" Target="../slideLayouts/slideLayout192.xml"/><Relationship Id="rId206" Type="http://schemas.openxmlformats.org/officeDocument/2006/relationships/slideLayout" Target="../slideLayouts/slideLayout206.xml"/><Relationship Id="rId248" Type="http://schemas.openxmlformats.org/officeDocument/2006/relationships/slideLayout" Target="../slideLayouts/slideLayout248.xml"/><Relationship Id="rId12" Type="http://schemas.openxmlformats.org/officeDocument/2006/relationships/slideLayout" Target="../slideLayouts/slideLayout12.xml"/><Relationship Id="rId108" Type="http://schemas.openxmlformats.org/officeDocument/2006/relationships/slideLayout" Target="../slideLayouts/slideLayout108.xml"/><Relationship Id="rId315" Type="http://schemas.openxmlformats.org/officeDocument/2006/relationships/slideLayout" Target="../slideLayouts/slideLayout315.xml"/><Relationship Id="rId357" Type="http://schemas.openxmlformats.org/officeDocument/2006/relationships/slideLayout" Target="../slideLayouts/slideLayout357.xml"/><Relationship Id="rId54" Type="http://schemas.openxmlformats.org/officeDocument/2006/relationships/slideLayout" Target="../slideLayouts/slideLayout54.xml"/><Relationship Id="rId96" Type="http://schemas.openxmlformats.org/officeDocument/2006/relationships/slideLayout" Target="../slideLayouts/slideLayout96.xml"/><Relationship Id="rId161" Type="http://schemas.openxmlformats.org/officeDocument/2006/relationships/slideLayout" Target="../slideLayouts/slideLayout161.xml"/><Relationship Id="rId217" Type="http://schemas.openxmlformats.org/officeDocument/2006/relationships/slideLayout" Target="../slideLayouts/slideLayout217.xml"/><Relationship Id="rId259" Type="http://schemas.openxmlformats.org/officeDocument/2006/relationships/slideLayout" Target="../slideLayouts/slideLayout259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270" Type="http://schemas.openxmlformats.org/officeDocument/2006/relationships/slideLayout" Target="../slideLayouts/slideLayout270.xml"/><Relationship Id="rId326" Type="http://schemas.openxmlformats.org/officeDocument/2006/relationships/slideLayout" Target="../slideLayouts/slideLayout326.xml"/><Relationship Id="rId65" Type="http://schemas.openxmlformats.org/officeDocument/2006/relationships/slideLayout" Target="../slideLayouts/slideLayout65.xml"/><Relationship Id="rId130" Type="http://schemas.openxmlformats.org/officeDocument/2006/relationships/slideLayout" Target="../slideLayouts/slideLayout130.xml"/><Relationship Id="rId368" Type="http://schemas.openxmlformats.org/officeDocument/2006/relationships/slideLayout" Target="../slideLayouts/slideLayout368.xml"/><Relationship Id="rId172" Type="http://schemas.openxmlformats.org/officeDocument/2006/relationships/slideLayout" Target="../slideLayouts/slideLayout172.xml"/><Relationship Id="rId228" Type="http://schemas.openxmlformats.org/officeDocument/2006/relationships/slideLayout" Target="../slideLayouts/slideLayout228.xml"/><Relationship Id="rId281" Type="http://schemas.openxmlformats.org/officeDocument/2006/relationships/slideLayout" Target="../slideLayouts/slideLayout281.xml"/><Relationship Id="rId337" Type="http://schemas.openxmlformats.org/officeDocument/2006/relationships/slideLayout" Target="../slideLayouts/slideLayout337.xml"/><Relationship Id="rId34" Type="http://schemas.openxmlformats.org/officeDocument/2006/relationships/slideLayout" Target="../slideLayouts/slideLayout34.xml"/><Relationship Id="rId76" Type="http://schemas.openxmlformats.org/officeDocument/2006/relationships/slideLayout" Target="../slideLayouts/slideLayout76.xml"/><Relationship Id="rId141" Type="http://schemas.openxmlformats.org/officeDocument/2006/relationships/slideLayout" Target="../slideLayouts/slideLayout141.xml"/><Relationship Id="rId7" Type="http://schemas.openxmlformats.org/officeDocument/2006/relationships/slideLayout" Target="../slideLayouts/slideLayout7.xml"/><Relationship Id="rId183" Type="http://schemas.openxmlformats.org/officeDocument/2006/relationships/slideLayout" Target="../slideLayouts/slideLayout183.xml"/><Relationship Id="rId239" Type="http://schemas.openxmlformats.org/officeDocument/2006/relationships/slideLayout" Target="../slideLayouts/slideLayout239.xml"/><Relationship Id="rId250" Type="http://schemas.openxmlformats.org/officeDocument/2006/relationships/slideLayout" Target="../slideLayouts/slideLayout250.xml"/><Relationship Id="rId292" Type="http://schemas.openxmlformats.org/officeDocument/2006/relationships/slideLayout" Target="../slideLayouts/slideLayout292.xml"/><Relationship Id="rId306" Type="http://schemas.openxmlformats.org/officeDocument/2006/relationships/slideLayout" Target="../slideLayouts/slideLayout306.xml"/><Relationship Id="rId45" Type="http://schemas.openxmlformats.org/officeDocument/2006/relationships/slideLayout" Target="../slideLayouts/slideLayout45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348" Type="http://schemas.openxmlformats.org/officeDocument/2006/relationships/slideLayout" Target="../slideLayouts/slideLayout348.xml"/><Relationship Id="rId152" Type="http://schemas.openxmlformats.org/officeDocument/2006/relationships/slideLayout" Target="../slideLayouts/slideLayout152.xml"/><Relationship Id="rId194" Type="http://schemas.openxmlformats.org/officeDocument/2006/relationships/slideLayout" Target="../slideLayouts/slideLayout194.xml"/><Relationship Id="rId208" Type="http://schemas.openxmlformats.org/officeDocument/2006/relationships/slideLayout" Target="../slideLayouts/slideLayout208.xml"/><Relationship Id="rId261" Type="http://schemas.openxmlformats.org/officeDocument/2006/relationships/slideLayout" Target="../slideLayouts/slideLayout261.xml"/><Relationship Id="rId14" Type="http://schemas.openxmlformats.org/officeDocument/2006/relationships/slideLayout" Target="../slideLayouts/slideLayout14.xml"/><Relationship Id="rId56" Type="http://schemas.openxmlformats.org/officeDocument/2006/relationships/slideLayout" Target="../slideLayouts/slideLayout56.xml"/><Relationship Id="rId317" Type="http://schemas.openxmlformats.org/officeDocument/2006/relationships/slideLayout" Target="../slideLayouts/slideLayout317.xml"/><Relationship Id="rId359" Type="http://schemas.openxmlformats.org/officeDocument/2006/relationships/slideLayout" Target="../slideLayouts/slideLayout359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63" Type="http://schemas.openxmlformats.org/officeDocument/2006/relationships/slideLayout" Target="../slideLayouts/slideLayout163.xml"/><Relationship Id="rId219" Type="http://schemas.openxmlformats.org/officeDocument/2006/relationships/slideLayout" Target="../slideLayouts/slideLayout219.xml"/><Relationship Id="rId370" Type="http://schemas.openxmlformats.org/officeDocument/2006/relationships/slideLayout" Target="../slideLayouts/slideLayout370.xml"/><Relationship Id="rId230" Type="http://schemas.openxmlformats.org/officeDocument/2006/relationships/slideLayout" Target="../slideLayouts/slideLayout230.xml"/><Relationship Id="rId25" Type="http://schemas.openxmlformats.org/officeDocument/2006/relationships/slideLayout" Target="../slideLayouts/slideLayout25.xml"/><Relationship Id="rId67" Type="http://schemas.openxmlformats.org/officeDocument/2006/relationships/slideLayout" Target="../slideLayouts/slideLayout67.xml"/><Relationship Id="rId272" Type="http://schemas.openxmlformats.org/officeDocument/2006/relationships/slideLayout" Target="../slideLayouts/slideLayout272.xml"/><Relationship Id="rId328" Type="http://schemas.openxmlformats.org/officeDocument/2006/relationships/slideLayout" Target="../slideLayouts/slideLayout328.xml"/><Relationship Id="rId132" Type="http://schemas.openxmlformats.org/officeDocument/2006/relationships/slideLayout" Target="../slideLayouts/slideLayout132.xml"/><Relationship Id="rId174" Type="http://schemas.openxmlformats.org/officeDocument/2006/relationships/slideLayout" Target="../slideLayouts/slideLayout174.xml"/><Relationship Id="rId241" Type="http://schemas.openxmlformats.org/officeDocument/2006/relationships/slideLayout" Target="../slideLayouts/slideLayout241.xml"/><Relationship Id="rId36" Type="http://schemas.openxmlformats.org/officeDocument/2006/relationships/slideLayout" Target="../slideLayouts/slideLayout36.xml"/><Relationship Id="rId283" Type="http://schemas.openxmlformats.org/officeDocument/2006/relationships/slideLayout" Target="../slideLayouts/slideLayout283.xml"/><Relationship Id="rId339" Type="http://schemas.openxmlformats.org/officeDocument/2006/relationships/slideLayout" Target="../slideLayouts/slideLayout339.xml"/><Relationship Id="rId78" Type="http://schemas.openxmlformats.org/officeDocument/2006/relationships/slideLayout" Target="../slideLayouts/slideLayout78.xml"/><Relationship Id="rId101" Type="http://schemas.openxmlformats.org/officeDocument/2006/relationships/slideLayout" Target="../slideLayouts/slideLayout101.xml"/><Relationship Id="rId143" Type="http://schemas.openxmlformats.org/officeDocument/2006/relationships/slideLayout" Target="../slideLayouts/slideLayout143.xml"/><Relationship Id="rId185" Type="http://schemas.openxmlformats.org/officeDocument/2006/relationships/slideLayout" Target="../slideLayouts/slideLayout185.xml"/><Relationship Id="rId350" Type="http://schemas.openxmlformats.org/officeDocument/2006/relationships/slideLayout" Target="../slideLayouts/slideLayout350.xml"/><Relationship Id="rId9" Type="http://schemas.openxmlformats.org/officeDocument/2006/relationships/slideLayout" Target="../slideLayouts/slideLayout9.xml"/><Relationship Id="rId210" Type="http://schemas.openxmlformats.org/officeDocument/2006/relationships/slideLayout" Target="../slideLayouts/slideLayout210.xml"/><Relationship Id="rId26" Type="http://schemas.openxmlformats.org/officeDocument/2006/relationships/slideLayout" Target="../slideLayouts/slideLayout26.xml"/><Relationship Id="rId231" Type="http://schemas.openxmlformats.org/officeDocument/2006/relationships/slideLayout" Target="../slideLayouts/slideLayout231.xml"/><Relationship Id="rId252" Type="http://schemas.openxmlformats.org/officeDocument/2006/relationships/slideLayout" Target="../slideLayouts/slideLayout252.xml"/><Relationship Id="rId273" Type="http://schemas.openxmlformats.org/officeDocument/2006/relationships/slideLayout" Target="../slideLayouts/slideLayout273.xml"/><Relationship Id="rId294" Type="http://schemas.openxmlformats.org/officeDocument/2006/relationships/slideLayout" Target="../slideLayouts/slideLayout294.xml"/><Relationship Id="rId308" Type="http://schemas.openxmlformats.org/officeDocument/2006/relationships/slideLayout" Target="../slideLayouts/slideLayout308.xml"/><Relationship Id="rId329" Type="http://schemas.openxmlformats.org/officeDocument/2006/relationships/slideLayout" Target="../slideLayouts/slideLayout329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340" Type="http://schemas.openxmlformats.org/officeDocument/2006/relationships/slideLayout" Target="../slideLayouts/slideLayout340.xml"/><Relationship Id="rId361" Type="http://schemas.openxmlformats.org/officeDocument/2006/relationships/slideLayout" Target="../slideLayouts/slideLayout361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221" Type="http://schemas.openxmlformats.org/officeDocument/2006/relationships/slideLayout" Target="../slideLayouts/slideLayout221.xml"/><Relationship Id="rId242" Type="http://schemas.openxmlformats.org/officeDocument/2006/relationships/slideLayout" Target="../slideLayouts/slideLayout242.xml"/><Relationship Id="rId263" Type="http://schemas.openxmlformats.org/officeDocument/2006/relationships/slideLayout" Target="../slideLayouts/slideLayout263.xml"/><Relationship Id="rId284" Type="http://schemas.openxmlformats.org/officeDocument/2006/relationships/slideLayout" Target="../slideLayouts/slideLayout284.xml"/><Relationship Id="rId319" Type="http://schemas.openxmlformats.org/officeDocument/2006/relationships/slideLayout" Target="../slideLayouts/slideLayout319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330" Type="http://schemas.openxmlformats.org/officeDocument/2006/relationships/slideLayout" Target="../slideLayouts/slideLayout330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186" Type="http://schemas.openxmlformats.org/officeDocument/2006/relationships/slideLayout" Target="../slideLayouts/slideLayout186.xml"/><Relationship Id="rId351" Type="http://schemas.openxmlformats.org/officeDocument/2006/relationships/slideLayout" Target="../slideLayouts/slideLayout351.xml"/><Relationship Id="rId372" Type="http://schemas.openxmlformats.org/officeDocument/2006/relationships/slideLayout" Target="../slideLayouts/slideLayout372.xml"/><Relationship Id="rId211" Type="http://schemas.openxmlformats.org/officeDocument/2006/relationships/slideLayout" Target="../slideLayouts/slideLayout211.xml"/><Relationship Id="rId232" Type="http://schemas.openxmlformats.org/officeDocument/2006/relationships/slideLayout" Target="../slideLayouts/slideLayout232.xml"/><Relationship Id="rId253" Type="http://schemas.openxmlformats.org/officeDocument/2006/relationships/slideLayout" Target="../slideLayouts/slideLayout253.xml"/><Relationship Id="rId274" Type="http://schemas.openxmlformats.org/officeDocument/2006/relationships/slideLayout" Target="../slideLayouts/slideLayout274.xml"/><Relationship Id="rId295" Type="http://schemas.openxmlformats.org/officeDocument/2006/relationships/slideLayout" Target="../slideLayouts/slideLayout295.xml"/><Relationship Id="rId309" Type="http://schemas.openxmlformats.org/officeDocument/2006/relationships/slideLayout" Target="../slideLayouts/slideLayout309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320" Type="http://schemas.openxmlformats.org/officeDocument/2006/relationships/slideLayout" Target="../slideLayouts/slideLayout320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97" Type="http://schemas.openxmlformats.org/officeDocument/2006/relationships/slideLayout" Target="../slideLayouts/slideLayout197.xml"/><Relationship Id="rId341" Type="http://schemas.openxmlformats.org/officeDocument/2006/relationships/slideLayout" Target="../slideLayouts/slideLayout341.xml"/><Relationship Id="rId362" Type="http://schemas.openxmlformats.org/officeDocument/2006/relationships/slideLayout" Target="../slideLayouts/slideLayout362.xml"/><Relationship Id="rId201" Type="http://schemas.openxmlformats.org/officeDocument/2006/relationships/slideLayout" Target="../slideLayouts/slideLayout201.xml"/><Relationship Id="rId222" Type="http://schemas.openxmlformats.org/officeDocument/2006/relationships/slideLayout" Target="../slideLayouts/slideLayout222.xml"/><Relationship Id="rId243" Type="http://schemas.openxmlformats.org/officeDocument/2006/relationships/slideLayout" Target="../slideLayouts/slideLayout243.xml"/><Relationship Id="rId264" Type="http://schemas.openxmlformats.org/officeDocument/2006/relationships/slideLayout" Target="../slideLayouts/slideLayout264.xml"/><Relationship Id="rId285" Type="http://schemas.openxmlformats.org/officeDocument/2006/relationships/slideLayout" Target="../slideLayouts/slideLayout285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310" Type="http://schemas.openxmlformats.org/officeDocument/2006/relationships/slideLayout" Target="../slideLayouts/slideLayout310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87" Type="http://schemas.openxmlformats.org/officeDocument/2006/relationships/slideLayout" Target="../slideLayouts/slideLayout187.xml"/><Relationship Id="rId331" Type="http://schemas.openxmlformats.org/officeDocument/2006/relationships/slideLayout" Target="../slideLayouts/slideLayout331.xml"/><Relationship Id="rId352" Type="http://schemas.openxmlformats.org/officeDocument/2006/relationships/slideLayout" Target="../slideLayouts/slideLayout352.xml"/><Relationship Id="rId373" Type="http://schemas.openxmlformats.org/officeDocument/2006/relationships/slideLayout" Target="../slideLayouts/slideLayout373.xml"/><Relationship Id="rId1" Type="http://schemas.openxmlformats.org/officeDocument/2006/relationships/slideLayout" Target="../slideLayouts/slideLayout1.xml"/><Relationship Id="rId212" Type="http://schemas.openxmlformats.org/officeDocument/2006/relationships/slideLayout" Target="../slideLayouts/slideLayout212.xml"/><Relationship Id="rId233" Type="http://schemas.openxmlformats.org/officeDocument/2006/relationships/slideLayout" Target="../slideLayouts/slideLayout233.xml"/><Relationship Id="rId254" Type="http://schemas.openxmlformats.org/officeDocument/2006/relationships/slideLayout" Target="../slideLayouts/slideLayout254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275" Type="http://schemas.openxmlformats.org/officeDocument/2006/relationships/slideLayout" Target="../slideLayouts/slideLayout275.xml"/><Relationship Id="rId296" Type="http://schemas.openxmlformats.org/officeDocument/2006/relationships/slideLayout" Target="../slideLayouts/slideLayout296.xml"/><Relationship Id="rId300" Type="http://schemas.openxmlformats.org/officeDocument/2006/relationships/slideLayout" Target="../slideLayouts/slideLayout300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321" Type="http://schemas.openxmlformats.org/officeDocument/2006/relationships/slideLayout" Target="../slideLayouts/slideLayout321.xml"/><Relationship Id="rId342" Type="http://schemas.openxmlformats.org/officeDocument/2006/relationships/slideLayout" Target="../slideLayouts/slideLayout342.xml"/><Relationship Id="rId363" Type="http://schemas.openxmlformats.org/officeDocument/2006/relationships/slideLayout" Target="../slideLayouts/slideLayout363.xml"/><Relationship Id="rId202" Type="http://schemas.openxmlformats.org/officeDocument/2006/relationships/slideLayout" Target="../slideLayouts/slideLayout202.xml"/><Relationship Id="rId223" Type="http://schemas.openxmlformats.org/officeDocument/2006/relationships/slideLayout" Target="../slideLayouts/slideLayout223.xml"/><Relationship Id="rId244" Type="http://schemas.openxmlformats.org/officeDocument/2006/relationships/slideLayout" Target="../slideLayouts/slideLayout244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265" Type="http://schemas.openxmlformats.org/officeDocument/2006/relationships/slideLayout" Target="../slideLayouts/slideLayout265.xml"/><Relationship Id="rId286" Type="http://schemas.openxmlformats.org/officeDocument/2006/relationships/slideLayout" Target="../slideLayouts/slideLayout286.xml"/><Relationship Id="rId50" Type="http://schemas.openxmlformats.org/officeDocument/2006/relationships/slideLayout" Target="../slideLayouts/slideLayout50.xml"/><Relationship Id="rId104" Type="http://schemas.openxmlformats.org/officeDocument/2006/relationships/slideLayout" Target="../slideLayouts/slideLayout104.xml"/><Relationship Id="rId125" Type="http://schemas.openxmlformats.org/officeDocument/2006/relationships/slideLayout" Target="../slideLayouts/slideLayout125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311" Type="http://schemas.openxmlformats.org/officeDocument/2006/relationships/slideLayout" Target="../slideLayouts/slideLayout311.xml"/><Relationship Id="rId332" Type="http://schemas.openxmlformats.org/officeDocument/2006/relationships/slideLayout" Target="../slideLayouts/slideLayout332.xml"/><Relationship Id="rId353" Type="http://schemas.openxmlformats.org/officeDocument/2006/relationships/slideLayout" Target="../slideLayouts/slideLayout353.xml"/><Relationship Id="rId374" Type="http://schemas.openxmlformats.org/officeDocument/2006/relationships/slideLayout" Target="../slideLayouts/slideLayout374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13" Type="http://schemas.openxmlformats.org/officeDocument/2006/relationships/slideLayout" Target="../slideLayouts/slideLayout213.xml"/><Relationship Id="rId234" Type="http://schemas.openxmlformats.org/officeDocument/2006/relationships/slideLayout" Target="../slideLayouts/slideLayout234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55" Type="http://schemas.openxmlformats.org/officeDocument/2006/relationships/slideLayout" Target="../slideLayouts/slideLayout255.xml"/><Relationship Id="rId276" Type="http://schemas.openxmlformats.org/officeDocument/2006/relationships/slideLayout" Target="../slideLayouts/slideLayout276.xml"/><Relationship Id="rId297" Type="http://schemas.openxmlformats.org/officeDocument/2006/relationships/slideLayout" Target="../slideLayouts/slideLayout297.xml"/><Relationship Id="rId40" Type="http://schemas.openxmlformats.org/officeDocument/2006/relationships/slideLayout" Target="../slideLayouts/slideLayout40.xml"/><Relationship Id="rId115" Type="http://schemas.openxmlformats.org/officeDocument/2006/relationships/slideLayout" Target="../slideLayouts/slideLayout115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301" Type="http://schemas.openxmlformats.org/officeDocument/2006/relationships/slideLayout" Target="../slideLayouts/slideLayout301.xml"/><Relationship Id="rId322" Type="http://schemas.openxmlformats.org/officeDocument/2006/relationships/slideLayout" Target="../slideLayouts/slideLayout322.xml"/><Relationship Id="rId343" Type="http://schemas.openxmlformats.org/officeDocument/2006/relationships/slideLayout" Target="../slideLayouts/slideLayout343.xml"/><Relationship Id="rId364" Type="http://schemas.openxmlformats.org/officeDocument/2006/relationships/slideLayout" Target="../slideLayouts/slideLayout364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9" Type="http://schemas.openxmlformats.org/officeDocument/2006/relationships/slideLayout" Target="../slideLayouts/slideLayout199.xml"/><Relationship Id="rId203" Type="http://schemas.openxmlformats.org/officeDocument/2006/relationships/slideLayout" Target="../slideLayouts/slideLayout203.xml"/><Relationship Id="rId19" Type="http://schemas.openxmlformats.org/officeDocument/2006/relationships/slideLayout" Target="../slideLayouts/slideLayout19.xml"/><Relationship Id="rId224" Type="http://schemas.openxmlformats.org/officeDocument/2006/relationships/slideLayout" Target="../slideLayouts/slideLayout224.xml"/><Relationship Id="rId245" Type="http://schemas.openxmlformats.org/officeDocument/2006/relationships/slideLayout" Target="../slideLayouts/slideLayout245.xml"/><Relationship Id="rId266" Type="http://schemas.openxmlformats.org/officeDocument/2006/relationships/slideLayout" Target="../slideLayouts/slideLayout266.xml"/><Relationship Id="rId287" Type="http://schemas.openxmlformats.org/officeDocument/2006/relationships/slideLayout" Target="../slideLayouts/slideLayout287.xml"/><Relationship Id="rId30" Type="http://schemas.openxmlformats.org/officeDocument/2006/relationships/slideLayout" Target="../slideLayouts/slideLayout3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312" Type="http://schemas.openxmlformats.org/officeDocument/2006/relationships/slideLayout" Target="../slideLayouts/slideLayout312.xml"/><Relationship Id="rId333" Type="http://schemas.openxmlformats.org/officeDocument/2006/relationships/slideLayout" Target="../slideLayouts/slideLayout333.xml"/><Relationship Id="rId354" Type="http://schemas.openxmlformats.org/officeDocument/2006/relationships/slideLayout" Target="../slideLayouts/slideLayout354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189" Type="http://schemas.openxmlformats.org/officeDocument/2006/relationships/slideLayout" Target="../slideLayouts/slideLayout189.xml"/><Relationship Id="rId375" Type="http://schemas.openxmlformats.org/officeDocument/2006/relationships/slideLayout" Target="../slideLayouts/slideLayout375.xml"/><Relationship Id="rId3" Type="http://schemas.openxmlformats.org/officeDocument/2006/relationships/slideLayout" Target="../slideLayouts/slideLayout3.xml"/><Relationship Id="rId214" Type="http://schemas.openxmlformats.org/officeDocument/2006/relationships/slideLayout" Target="../slideLayouts/slideLayout214.xml"/><Relationship Id="rId235" Type="http://schemas.openxmlformats.org/officeDocument/2006/relationships/slideLayout" Target="../slideLayouts/slideLayout235.xml"/><Relationship Id="rId256" Type="http://schemas.openxmlformats.org/officeDocument/2006/relationships/slideLayout" Target="../slideLayouts/slideLayout256.xml"/><Relationship Id="rId277" Type="http://schemas.openxmlformats.org/officeDocument/2006/relationships/slideLayout" Target="../slideLayouts/slideLayout277.xml"/><Relationship Id="rId298" Type="http://schemas.openxmlformats.org/officeDocument/2006/relationships/slideLayout" Target="../slideLayouts/slideLayout298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302" Type="http://schemas.openxmlformats.org/officeDocument/2006/relationships/slideLayout" Target="../slideLayouts/slideLayout302.xml"/><Relationship Id="rId323" Type="http://schemas.openxmlformats.org/officeDocument/2006/relationships/slideLayout" Target="../slideLayouts/slideLayout323.xml"/><Relationship Id="rId344" Type="http://schemas.openxmlformats.org/officeDocument/2006/relationships/slideLayout" Target="../slideLayouts/slideLayout344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179" Type="http://schemas.openxmlformats.org/officeDocument/2006/relationships/slideLayout" Target="../slideLayouts/slideLayout179.xml"/><Relationship Id="rId365" Type="http://schemas.openxmlformats.org/officeDocument/2006/relationships/slideLayout" Target="../slideLayouts/slideLayout365.xml"/><Relationship Id="rId190" Type="http://schemas.openxmlformats.org/officeDocument/2006/relationships/slideLayout" Target="../slideLayouts/slideLayout190.xml"/><Relationship Id="rId204" Type="http://schemas.openxmlformats.org/officeDocument/2006/relationships/slideLayout" Target="../slideLayouts/slideLayout204.xml"/><Relationship Id="rId225" Type="http://schemas.openxmlformats.org/officeDocument/2006/relationships/slideLayout" Target="../slideLayouts/slideLayout225.xml"/><Relationship Id="rId246" Type="http://schemas.openxmlformats.org/officeDocument/2006/relationships/slideLayout" Target="../slideLayouts/slideLayout246.xml"/><Relationship Id="rId267" Type="http://schemas.openxmlformats.org/officeDocument/2006/relationships/slideLayout" Target="../slideLayouts/slideLayout267.xml"/><Relationship Id="rId288" Type="http://schemas.openxmlformats.org/officeDocument/2006/relationships/slideLayout" Target="../slideLayouts/slideLayout288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313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94" Type="http://schemas.openxmlformats.org/officeDocument/2006/relationships/slideLayout" Target="../slideLayouts/slideLayout94.xml"/><Relationship Id="rId148" Type="http://schemas.openxmlformats.org/officeDocument/2006/relationships/slideLayout" Target="../slideLayouts/slideLayout148.xml"/><Relationship Id="rId169" Type="http://schemas.openxmlformats.org/officeDocument/2006/relationships/slideLayout" Target="../slideLayouts/slideLayout169.xml"/><Relationship Id="rId334" Type="http://schemas.openxmlformats.org/officeDocument/2006/relationships/slideLayout" Target="../slideLayouts/slideLayout334.xml"/><Relationship Id="rId355" Type="http://schemas.openxmlformats.org/officeDocument/2006/relationships/slideLayout" Target="../slideLayouts/slideLayout355.xml"/><Relationship Id="rId376" Type="http://schemas.openxmlformats.org/officeDocument/2006/relationships/slideLayout" Target="../slideLayouts/slideLayout376.xml"/><Relationship Id="rId4" Type="http://schemas.openxmlformats.org/officeDocument/2006/relationships/slideLayout" Target="../slideLayouts/slideLayout4.xml"/><Relationship Id="rId180" Type="http://schemas.openxmlformats.org/officeDocument/2006/relationships/slideLayout" Target="../slideLayouts/slideLayout180.xml"/><Relationship Id="rId215" Type="http://schemas.openxmlformats.org/officeDocument/2006/relationships/slideLayout" Target="../slideLayouts/slideLayout215.xml"/><Relationship Id="rId236" Type="http://schemas.openxmlformats.org/officeDocument/2006/relationships/slideLayout" Target="../slideLayouts/slideLayout236.xml"/><Relationship Id="rId257" Type="http://schemas.openxmlformats.org/officeDocument/2006/relationships/slideLayout" Target="../slideLayouts/slideLayout257.xml"/><Relationship Id="rId278" Type="http://schemas.openxmlformats.org/officeDocument/2006/relationships/slideLayout" Target="../slideLayouts/slideLayout278.xml"/><Relationship Id="rId303" Type="http://schemas.openxmlformats.org/officeDocument/2006/relationships/slideLayout" Target="../slideLayouts/slideLayout303.xml"/><Relationship Id="rId42" Type="http://schemas.openxmlformats.org/officeDocument/2006/relationships/slideLayout" Target="../slideLayouts/slideLayout42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345" Type="http://schemas.openxmlformats.org/officeDocument/2006/relationships/slideLayout" Target="../slideLayouts/slideLayout345.xml"/><Relationship Id="rId191" Type="http://schemas.openxmlformats.org/officeDocument/2006/relationships/slideLayout" Target="../slideLayouts/slideLayout191.xml"/><Relationship Id="rId205" Type="http://schemas.openxmlformats.org/officeDocument/2006/relationships/slideLayout" Target="../slideLayouts/slideLayout205.xml"/><Relationship Id="rId247" Type="http://schemas.openxmlformats.org/officeDocument/2006/relationships/slideLayout" Target="../slideLayouts/slideLayout247.xml"/><Relationship Id="rId107" Type="http://schemas.openxmlformats.org/officeDocument/2006/relationships/slideLayout" Target="../slideLayouts/slideLayout107.xml"/><Relationship Id="rId289" Type="http://schemas.openxmlformats.org/officeDocument/2006/relationships/slideLayout" Target="../slideLayouts/slideLayout289.xml"/><Relationship Id="rId11" Type="http://schemas.openxmlformats.org/officeDocument/2006/relationships/slideLayout" Target="../slideLayouts/slideLayout11.xml"/><Relationship Id="rId53" Type="http://schemas.openxmlformats.org/officeDocument/2006/relationships/slideLayout" Target="../slideLayouts/slideLayout53.xml"/><Relationship Id="rId149" Type="http://schemas.openxmlformats.org/officeDocument/2006/relationships/slideLayout" Target="../slideLayouts/slideLayout149.xml"/><Relationship Id="rId314" Type="http://schemas.openxmlformats.org/officeDocument/2006/relationships/slideLayout" Target="../slideLayouts/slideLayout314.xml"/><Relationship Id="rId356" Type="http://schemas.openxmlformats.org/officeDocument/2006/relationships/slideLayout" Target="../slideLayouts/slideLayout356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216" Type="http://schemas.openxmlformats.org/officeDocument/2006/relationships/slideLayout" Target="../slideLayouts/slideLayout216.xml"/><Relationship Id="rId258" Type="http://schemas.openxmlformats.org/officeDocument/2006/relationships/slideLayout" Target="../slideLayouts/slideLayout258.xml"/><Relationship Id="rId22" Type="http://schemas.openxmlformats.org/officeDocument/2006/relationships/slideLayout" Target="../slideLayouts/slideLayout22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325" Type="http://schemas.openxmlformats.org/officeDocument/2006/relationships/slideLayout" Target="../slideLayouts/slideLayout325.xml"/><Relationship Id="rId367" Type="http://schemas.openxmlformats.org/officeDocument/2006/relationships/slideLayout" Target="../slideLayouts/slideLayout367.xml"/><Relationship Id="rId171" Type="http://schemas.openxmlformats.org/officeDocument/2006/relationships/slideLayout" Target="../slideLayouts/slideLayout171.xml"/><Relationship Id="rId227" Type="http://schemas.openxmlformats.org/officeDocument/2006/relationships/slideLayout" Target="../slideLayouts/slideLayout227.xml"/><Relationship Id="rId269" Type="http://schemas.openxmlformats.org/officeDocument/2006/relationships/slideLayout" Target="../slideLayouts/slideLayout269.xml"/><Relationship Id="rId33" Type="http://schemas.openxmlformats.org/officeDocument/2006/relationships/slideLayout" Target="../slideLayouts/slideLayout33.xml"/><Relationship Id="rId129" Type="http://schemas.openxmlformats.org/officeDocument/2006/relationships/slideLayout" Target="../slideLayouts/slideLayout129.xml"/><Relationship Id="rId280" Type="http://schemas.openxmlformats.org/officeDocument/2006/relationships/slideLayout" Target="../slideLayouts/slideLayout280.xml"/><Relationship Id="rId336" Type="http://schemas.openxmlformats.org/officeDocument/2006/relationships/slideLayout" Target="../slideLayouts/slideLayout336.xml"/><Relationship Id="rId75" Type="http://schemas.openxmlformats.org/officeDocument/2006/relationships/slideLayout" Target="../slideLayouts/slideLayout75.xml"/><Relationship Id="rId140" Type="http://schemas.openxmlformats.org/officeDocument/2006/relationships/slideLayout" Target="../slideLayouts/slideLayout140.xml"/><Relationship Id="rId182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6.xml"/><Relationship Id="rId238" Type="http://schemas.openxmlformats.org/officeDocument/2006/relationships/slideLayout" Target="../slideLayouts/slideLayout238.xml"/><Relationship Id="rId291" Type="http://schemas.openxmlformats.org/officeDocument/2006/relationships/slideLayout" Target="../slideLayouts/slideLayout291.xml"/><Relationship Id="rId305" Type="http://schemas.openxmlformats.org/officeDocument/2006/relationships/slideLayout" Target="../slideLayouts/slideLayout305.xml"/><Relationship Id="rId347" Type="http://schemas.openxmlformats.org/officeDocument/2006/relationships/slideLayout" Target="../slideLayouts/slideLayout347.xml"/><Relationship Id="rId44" Type="http://schemas.openxmlformats.org/officeDocument/2006/relationships/slideLayout" Target="../slideLayouts/slideLayout44.xml"/><Relationship Id="rId86" Type="http://schemas.openxmlformats.org/officeDocument/2006/relationships/slideLayout" Target="../slideLayouts/slideLayout86.xml"/><Relationship Id="rId151" Type="http://schemas.openxmlformats.org/officeDocument/2006/relationships/slideLayout" Target="../slideLayouts/slideLayout151.xml"/><Relationship Id="rId193" Type="http://schemas.openxmlformats.org/officeDocument/2006/relationships/slideLayout" Target="../slideLayouts/slideLayout193.xml"/><Relationship Id="rId207" Type="http://schemas.openxmlformats.org/officeDocument/2006/relationships/slideLayout" Target="../slideLayouts/slideLayout207.xml"/><Relationship Id="rId249" Type="http://schemas.openxmlformats.org/officeDocument/2006/relationships/slideLayout" Target="../slideLayouts/slideLayout249.xml"/><Relationship Id="rId13" Type="http://schemas.openxmlformats.org/officeDocument/2006/relationships/slideLayout" Target="../slideLayouts/slideLayout13.xml"/><Relationship Id="rId109" Type="http://schemas.openxmlformats.org/officeDocument/2006/relationships/slideLayout" Target="../slideLayouts/slideLayout109.xml"/><Relationship Id="rId260" Type="http://schemas.openxmlformats.org/officeDocument/2006/relationships/slideLayout" Target="../slideLayouts/slideLayout260.xml"/><Relationship Id="rId316" Type="http://schemas.openxmlformats.org/officeDocument/2006/relationships/slideLayout" Target="../slideLayouts/slideLayout316.xml"/><Relationship Id="rId55" Type="http://schemas.openxmlformats.org/officeDocument/2006/relationships/slideLayout" Target="../slideLayouts/slideLayout55.xml"/><Relationship Id="rId97" Type="http://schemas.openxmlformats.org/officeDocument/2006/relationships/slideLayout" Target="../slideLayouts/slideLayout97.xml"/><Relationship Id="rId120" Type="http://schemas.openxmlformats.org/officeDocument/2006/relationships/slideLayout" Target="../slideLayouts/slideLayout120.xml"/><Relationship Id="rId358" Type="http://schemas.openxmlformats.org/officeDocument/2006/relationships/slideLayout" Target="../slideLayouts/slideLayout358.xml"/><Relationship Id="rId162" Type="http://schemas.openxmlformats.org/officeDocument/2006/relationships/slideLayout" Target="../slideLayouts/slideLayout162.xml"/><Relationship Id="rId218" Type="http://schemas.openxmlformats.org/officeDocument/2006/relationships/slideLayout" Target="../slideLayouts/slideLayout218.xml"/><Relationship Id="rId271" Type="http://schemas.openxmlformats.org/officeDocument/2006/relationships/slideLayout" Target="../slideLayouts/slideLayout271.xml"/><Relationship Id="rId24" Type="http://schemas.openxmlformats.org/officeDocument/2006/relationships/slideLayout" Target="../slideLayouts/slideLayout24.xml"/><Relationship Id="rId66" Type="http://schemas.openxmlformats.org/officeDocument/2006/relationships/slideLayout" Target="../slideLayouts/slideLayout66.xml"/><Relationship Id="rId131" Type="http://schemas.openxmlformats.org/officeDocument/2006/relationships/slideLayout" Target="../slideLayouts/slideLayout131.xml"/><Relationship Id="rId327" Type="http://schemas.openxmlformats.org/officeDocument/2006/relationships/slideLayout" Target="../slideLayouts/slideLayout327.xml"/><Relationship Id="rId369" Type="http://schemas.openxmlformats.org/officeDocument/2006/relationships/slideLayout" Target="../slideLayouts/slideLayout369.xml"/><Relationship Id="rId173" Type="http://schemas.openxmlformats.org/officeDocument/2006/relationships/slideLayout" Target="../slideLayouts/slideLayout173.xml"/><Relationship Id="rId229" Type="http://schemas.openxmlformats.org/officeDocument/2006/relationships/slideLayout" Target="../slideLayouts/slideLayout229.xml"/><Relationship Id="rId240" Type="http://schemas.openxmlformats.org/officeDocument/2006/relationships/slideLayout" Target="../slideLayouts/slideLayout240.xml"/><Relationship Id="rId35" Type="http://schemas.openxmlformats.org/officeDocument/2006/relationships/slideLayout" Target="../slideLayouts/slideLayout35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282" Type="http://schemas.openxmlformats.org/officeDocument/2006/relationships/slideLayout" Target="../slideLayouts/slideLayout282.xml"/><Relationship Id="rId338" Type="http://schemas.openxmlformats.org/officeDocument/2006/relationships/slideLayout" Target="../slideLayouts/slideLayout338.xml"/><Relationship Id="rId8" Type="http://schemas.openxmlformats.org/officeDocument/2006/relationships/slideLayout" Target="../slideLayouts/slideLayout8.xml"/><Relationship Id="rId142" Type="http://schemas.openxmlformats.org/officeDocument/2006/relationships/slideLayout" Target="../slideLayouts/slideLayout142.xml"/><Relationship Id="rId184" Type="http://schemas.openxmlformats.org/officeDocument/2006/relationships/slideLayout" Target="../slideLayouts/slideLayout184.xml"/><Relationship Id="rId251" Type="http://schemas.openxmlformats.org/officeDocument/2006/relationships/slideLayout" Target="../slideLayouts/slideLayout251.xml"/><Relationship Id="rId46" Type="http://schemas.openxmlformats.org/officeDocument/2006/relationships/slideLayout" Target="../slideLayouts/slideLayout46.xml"/><Relationship Id="rId293" Type="http://schemas.openxmlformats.org/officeDocument/2006/relationships/slideLayout" Target="../slideLayouts/slideLayout293.xml"/><Relationship Id="rId307" Type="http://schemas.openxmlformats.org/officeDocument/2006/relationships/slideLayout" Target="../slideLayouts/slideLayout307.xml"/><Relationship Id="rId349" Type="http://schemas.openxmlformats.org/officeDocument/2006/relationships/slideLayout" Target="../slideLayouts/slideLayout349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53" Type="http://schemas.openxmlformats.org/officeDocument/2006/relationships/slideLayout" Target="../slideLayouts/slideLayout153.xml"/><Relationship Id="rId195" Type="http://schemas.openxmlformats.org/officeDocument/2006/relationships/slideLayout" Target="../slideLayouts/slideLayout195.xml"/><Relationship Id="rId209" Type="http://schemas.openxmlformats.org/officeDocument/2006/relationships/slideLayout" Target="../slideLayouts/slideLayout209.xml"/><Relationship Id="rId360" Type="http://schemas.openxmlformats.org/officeDocument/2006/relationships/slideLayout" Target="../slideLayouts/slideLayout360.xml"/><Relationship Id="rId220" Type="http://schemas.openxmlformats.org/officeDocument/2006/relationships/slideLayout" Target="../slideLayouts/slideLayout220.xml"/><Relationship Id="rId15" Type="http://schemas.openxmlformats.org/officeDocument/2006/relationships/slideLayout" Target="../slideLayouts/slideLayout15.xml"/><Relationship Id="rId57" Type="http://schemas.openxmlformats.org/officeDocument/2006/relationships/slideLayout" Target="../slideLayouts/slideLayout57.xml"/><Relationship Id="rId262" Type="http://schemas.openxmlformats.org/officeDocument/2006/relationships/slideLayout" Target="../slideLayouts/slideLayout262.xml"/><Relationship Id="rId318" Type="http://schemas.openxmlformats.org/officeDocument/2006/relationships/slideLayout" Target="../slideLayouts/slideLayout318.xml"/><Relationship Id="rId99" Type="http://schemas.openxmlformats.org/officeDocument/2006/relationships/slideLayout" Target="../slideLayouts/slideLayout99.xml"/><Relationship Id="rId122" Type="http://schemas.openxmlformats.org/officeDocument/2006/relationships/slideLayout" Target="../slideLayouts/slideLayout122.xml"/><Relationship Id="rId164" Type="http://schemas.openxmlformats.org/officeDocument/2006/relationships/slideLayout" Target="../slideLayouts/slideLayout164.xml"/><Relationship Id="rId371" Type="http://schemas.openxmlformats.org/officeDocument/2006/relationships/slideLayout" Target="../slideLayouts/slideLayout371.xml"/></Relationships>
</file>

<file path=ppt/slideMasters/_rels/slideMaster2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402.xml"/><Relationship Id="rId21" Type="http://schemas.openxmlformats.org/officeDocument/2006/relationships/slideLayout" Target="../slideLayouts/slideLayout397.xml"/><Relationship Id="rId42" Type="http://schemas.openxmlformats.org/officeDocument/2006/relationships/slideLayout" Target="../slideLayouts/slideLayout418.xml"/><Relationship Id="rId47" Type="http://schemas.openxmlformats.org/officeDocument/2006/relationships/slideLayout" Target="../slideLayouts/slideLayout423.xml"/><Relationship Id="rId63" Type="http://schemas.openxmlformats.org/officeDocument/2006/relationships/slideLayout" Target="../slideLayouts/slideLayout439.xml"/><Relationship Id="rId68" Type="http://schemas.openxmlformats.org/officeDocument/2006/relationships/slideLayout" Target="../slideLayouts/slideLayout444.xml"/><Relationship Id="rId2" Type="http://schemas.openxmlformats.org/officeDocument/2006/relationships/slideLayout" Target="../slideLayouts/slideLayout378.xml"/><Relationship Id="rId16" Type="http://schemas.openxmlformats.org/officeDocument/2006/relationships/slideLayout" Target="../slideLayouts/slideLayout392.xml"/><Relationship Id="rId29" Type="http://schemas.openxmlformats.org/officeDocument/2006/relationships/slideLayout" Target="../slideLayouts/slideLayout405.xml"/><Relationship Id="rId11" Type="http://schemas.openxmlformats.org/officeDocument/2006/relationships/slideLayout" Target="../slideLayouts/slideLayout387.xml"/><Relationship Id="rId24" Type="http://schemas.openxmlformats.org/officeDocument/2006/relationships/slideLayout" Target="../slideLayouts/slideLayout400.xml"/><Relationship Id="rId32" Type="http://schemas.openxmlformats.org/officeDocument/2006/relationships/slideLayout" Target="../slideLayouts/slideLayout408.xml"/><Relationship Id="rId37" Type="http://schemas.openxmlformats.org/officeDocument/2006/relationships/slideLayout" Target="../slideLayouts/slideLayout413.xml"/><Relationship Id="rId40" Type="http://schemas.openxmlformats.org/officeDocument/2006/relationships/slideLayout" Target="../slideLayouts/slideLayout416.xml"/><Relationship Id="rId45" Type="http://schemas.openxmlformats.org/officeDocument/2006/relationships/slideLayout" Target="../slideLayouts/slideLayout421.xml"/><Relationship Id="rId53" Type="http://schemas.openxmlformats.org/officeDocument/2006/relationships/slideLayout" Target="../slideLayouts/slideLayout429.xml"/><Relationship Id="rId58" Type="http://schemas.openxmlformats.org/officeDocument/2006/relationships/slideLayout" Target="../slideLayouts/slideLayout434.xml"/><Relationship Id="rId66" Type="http://schemas.openxmlformats.org/officeDocument/2006/relationships/slideLayout" Target="../slideLayouts/slideLayout442.xml"/><Relationship Id="rId74" Type="http://schemas.openxmlformats.org/officeDocument/2006/relationships/slideLayout" Target="../slideLayouts/slideLayout450.xml"/><Relationship Id="rId5" Type="http://schemas.openxmlformats.org/officeDocument/2006/relationships/slideLayout" Target="../slideLayouts/slideLayout381.xml"/><Relationship Id="rId61" Type="http://schemas.openxmlformats.org/officeDocument/2006/relationships/slideLayout" Target="../slideLayouts/slideLayout437.xml"/><Relationship Id="rId19" Type="http://schemas.openxmlformats.org/officeDocument/2006/relationships/slideLayout" Target="../slideLayouts/slideLayout395.xml"/><Relationship Id="rId14" Type="http://schemas.openxmlformats.org/officeDocument/2006/relationships/slideLayout" Target="../slideLayouts/slideLayout390.xml"/><Relationship Id="rId22" Type="http://schemas.openxmlformats.org/officeDocument/2006/relationships/slideLayout" Target="../slideLayouts/slideLayout398.xml"/><Relationship Id="rId27" Type="http://schemas.openxmlformats.org/officeDocument/2006/relationships/slideLayout" Target="../slideLayouts/slideLayout403.xml"/><Relationship Id="rId30" Type="http://schemas.openxmlformats.org/officeDocument/2006/relationships/slideLayout" Target="../slideLayouts/slideLayout406.xml"/><Relationship Id="rId35" Type="http://schemas.openxmlformats.org/officeDocument/2006/relationships/slideLayout" Target="../slideLayouts/slideLayout411.xml"/><Relationship Id="rId43" Type="http://schemas.openxmlformats.org/officeDocument/2006/relationships/slideLayout" Target="../slideLayouts/slideLayout419.xml"/><Relationship Id="rId48" Type="http://schemas.openxmlformats.org/officeDocument/2006/relationships/slideLayout" Target="../slideLayouts/slideLayout424.xml"/><Relationship Id="rId56" Type="http://schemas.openxmlformats.org/officeDocument/2006/relationships/slideLayout" Target="../slideLayouts/slideLayout432.xml"/><Relationship Id="rId64" Type="http://schemas.openxmlformats.org/officeDocument/2006/relationships/slideLayout" Target="../slideLayouts/slideLayout440.xml"/><Relationship Id="rId69" Type="http://schemas.openxmlformats.org/officeDocument/2006/relationships/slideLayout" Target="../slideLayouts/slideLayout445.xml"/><Relationship Id="rId8" Type="http://schemas.openxmlformats.org/officeDocument/2006/relationships/slideLayout" Target="../slideLayouts/slideLayout384.xml"/><Relationship Id="rId51" Type="http://schemas.openxmlformats.org/officeDocument/2006/relationships/slideLayout" Target="../slideLayouts/slideLayout427.xml"/><Relationship Id="rId72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379.xml"/><Relationship Id="rId12" Type="http://schemas.openxmlformats.org/officeDocument/2006/relationships/slideLayout" Target="../slideLayouts/slideLayout388.xml"/><Relationship Id="rId17" Type="http://schemas.openxmlformats.org/officeDocument/2006/relationships/slideLayout" Target="../slideLayouts/slideLayout393.xml"/><Relationship Id="rId25" Type="http://schemas.openxmlformats.org/officeDocument/2006/relationships/slideLayout" Target="../slideLayouts/slideLayout401.xml"/><Relationship Id="rId33" Type="http://schemas.openxmlformats.org/officeDocument/2006/relationships/slideLayout" Target="../slideLayouts/slideLayout409.xml"/><Relationship Id="rId38" Type="http://schemas.openxmlformats.org/officeDocument/2006/relationships/slideLayout" Target="../slideLayouts/slideLayout414.xml"/><Relationship Id="rId46" Type="http://schemas.openxmlformats.org/officeDocument/2006/relationships/slideLayout" Target="../slideLayouts/slideLayout422.xml"/><Relationship Id="rId59" Type="http://schemas.openxmlformats.org/officeDocument/2006/relationships/slideLayout" Target="../slideLayouts/slideLayout435.xml"/><Relationship Id="rId67" Type="http://schemas.openxmlformats.org/officeDocument/2006/relationships/slideLayout" Target="../slideLayouts/slideLayout443.xml"/><Relationship Id="rId20" Type="http://schemas.openxmlformats.org/officeDocument/2006/relationships/slideLayout" Target="../slideLayouts/slideLayout396.xml"/><Relationship Id="rId41" Type="http://schemas.openxmlformats.org/officeDocument/2006/relationships/slideLayout" Target="../slideLayouts/slideLayout417.xml"/><Relationship Id="rId54" Type="http://schemas.openxmlformats.org/officeDocument/2006/relationships/slideLayout" Target="../slideLayouts/slideLayout430.xml"/><Relationship Id="rId62" Type="http://schemas.openxmlformats.org/officeDocument/2006/relationships/slideLayout" Target="../slideLayouts/slideLayout438.xml"/><Relationship Id="rId70" Type="http://schemas.openxmlformats.org/officeDocument/2006/relationships/slideLayout" Target="../slideLayouts/slideLayout446.xml"/><Relationship Id="rId75" Type="http://schemas.openxmlformats.org/officeDocument/2006/relationships/slideLayout" Target="../slideLayouts/slideLayout451.xml"/><Relationship Id="rId1" Type="http://schemas.openxmlformats.org/officeDocument/2006/relationships/slideLayout" Target="../slideLayouts/slideLayout377.xml"/><Relationship Id="rId6" Type="http://schemas.openxmlformats.org/officeDocument/2006/relationships/slideLayout" Target="../slideLayouts/slideLayout382.xml"/><Relationship Id="rId15" Type="http://schemas.openxmlformats.org/officeDocument/2006/relationships/slideLayout" Target="../slideLayouts/slideLayout391.xml"/><Relationship Id="rId23" Type="http://schemas.openxmlformats.org/officeDocument/2006/relationships/slideLayout" Target="../slideLayouts/slideLayout399.xml"/><Relationship Id="rId28" Type="http://schemas.openxmlformats.org/officeDocument/2006/relationships/slideLayout" Target="../slideLayouts/slideLayout404.xml"/><Relationship Id="rId36" Type="http://schemas.openxmlformats.org/officeDocument/2006/relationships/slideLayout" Target="../slideLayouts/slideLayout412.xml"/><Relationship Id="rId49" Type="http://schemas.openxmlformats.org/officeDocument/2006/relationships/slideLayout" Target="../slideLayouts/slideLayout425.xml"/><Relationship Id="rId57" Type="http://schemas.openxmlformats.org/officeDocument/2006/relationships/slideLayout" Target="../slideLayouts/slideLayout433.xml"/><Relationship Id="rId10" Type="http://schemas.openxmlformats.org/officeDocument/2006/relationships/slideLayout" Target="../slideLayouts/slideLayout386.xml"/><Relationship Id="rId31" Type="http://schemas.openxmlformats.org/officeDocument/2006/relationships/slideLayout" Target="../slideLayouts/slideLayout407.xml"/><Relationship Id="rId44" Type="http://schemas.openxmlformats.org/officeDocument/2006/relationships/slideLayout" Target="../slideLayouts/slideLayout420.xml"/><Relationship Id="rId52" Type="http://schemas.openxmlformats.org/officeDocument/2006/relationships/slideLayout" Target="../slideLayouts/slideLayout428.xml"/><Relationship Id="rId60" Type="http://schemas.openxmlformats.org/officeDocument/2006/relationships/slideLayout" Target="../slideLayouts/slideLayout436.xml"/><Relationship Id="rId65" Type="http://schemas.openxmlformats.org/officeDocument/2006/relationships/slideLayout" Target="../slideLayouts/slideLayout441.xml"/><Relationship Id="rId73" Type="http://schemas.openxmlformats.org/officeDocument/2006/relationships/slideLayout" Target="../slideLayouts/slideLayout449.xml"/><Relationship Id="rId4" Type="http://schemas.openxmlformats.org/officeDocument/2006/relationships/slideLayout" Target="../slideLayouts/slideLayout380.xml"/><Relationship Id="rId9" Type="http://schemas.openxmlformats.org/officeDocument/2006/relationships/slideLayout" Target="../slideLayouts/slideLayout385.xml"/><Relationship Id="rId13" Type="http://schemas.openxmlformats.org/officeDocument/2006/relationships/slideLayout" Target="../slideLayouts/slideLayout389.xml"/><Relationship Id="rId18" Type="http://schemas.openxmlformats.org/officeDocument/2006/relationships/slideLayout" Target="../slideLayouts/slideLayout394.xml"/><Relationship Id="rId39" Type="http://schemas.openxmlformats.org/officeDocument/2006/relationships/slideLayout" Target="../slideLayouts/slideLayout415.xml"/><Relationship Id="rId34" Type="http://schemas.openxmlformats.org/officeDocument/2006/relationships/slideLayout" Target="../slideLayouts/slideLayout410.xml"/><Relationship Id="rId50" Type="http://schemas.openxmlformats.org/officeDocument/2006/relationships/slideLayout" Target="../slideLayouts/slideLayout426.xml"/><Relationship Id="rId55" Type="http://schemas.openxmlformats.org/officeDocument/2006/relationships/slideLayout" Target="../slideLayouts/slideLayout431.xml"/><Relationship Id="rId76" Type="http://schemas.openxmlformats.org/officeDocument/2006/relationships/theme" Target="../theme/theme2.xml"/><Relationship Id="rId7" Type="http://schemas.openxmlformats.org/officeDocument/2006/relationships/slideLayout" Target="../slideLayouts/slideLayout383.xml"/><Relationship Id="rId71" Type="http://schemas.openxmlformats.org/officeDocument/2006/relationships/slideLayout" Target="../slideLayouts/slideLayout4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197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197A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  <p:sldLayoutId id="2147483688" r:id="rId37"/>
    <p:sldLayoutId id="2147483689" r:id="rId38"/>
    <p:sldLayoutId id="2147483690" r:id="rId39"/>
    <p:sldLayoutId id="2147483691" r:id="rId40"/>
    <p:sldLayoutId id="2147483692" r:id="rId41"/>
    <p:sldLayoutId id="2147483693" r:id="rId42"/>
    <p:sldLayoutId id="2147483694" r:id="rId43"/>
    <p:sldLayoutId id="2147483695" r:id="rId44"/>
    <p:sldLayoutId id="2147483696" r:id="rId45"/>
    <p:sldLayoutId id="2147483697" r:id="rId46"/>
    <p:sldLayoutId id="2147483698" r:id="rId47"/>
    <p:sldLayoutId id="2147483699" r:id="rId48"/>
    <p:sldLayoutId id="2147483700" r:id="rId49"/>
    <p:sldLayoutId id="2147483701" r:id="rId50"/>
    <p:sldLayoutId id="2147483702" r:id="rId51"/>
    <p:sldLayoutId id="2147483703" r:id="rId52"/>
    <p:sldLayoutId id="2147483704" r:id="rId53"/>
    <p:sldLayoutId id="2147483705" r:id="rId54"/>
    <p:sldLayoutId id="2147483706" r:id="rId55"/>
    <p:sldLayoutId id="2147483707" r:id="rId56"/>
    <p:sldLayoutId id="2147483708" r:id="rId57"/>
    <p:sldLayoutId id="2147483709" r:id="rId58"/>
    <p:sldLayoutId id="2147483710" r:id="rId59"/>
    <p:sldLayoutId id="2147483711" r:id="rId60"/>
    <p:sldLayoutId id="2147483712" r:id="rId61"/>
    <p:sldLayoutId id="2147483713" r:id="rId62"/>
    <p:sldLayoutId id="2147483714" r:id="rId63"/>
    <p:sldLayoutId id="2147483715" r:id="rId64"/>
    <p:sldLayoutId id="2147483716" r:id="rId65"/>
    <p:sldLayoutId id="2147483717" r:id="rId66"/>
    <p:sldLayoutId id="2147483718" r:id="rId67"/>
    <p:sldLayoutId id="2147483719" r:id="rId68"/>
    <p:sldLayoutId id="2147483720" r:id="rId69"/>
    <p:sldLayoutId id="2147483721" r:id="rId70"/>
    <p:sldLayoutId id="2147483722" r:id="rId71"/>
    <p:sldLayoutId id="2147483723" r:id="rId72"/>
    <p:sldLayoutId id="2147483724" r:id="rId73"/>
    <p:sldLayoutId id="2147483725" r:id="rId74"/>
    <p:sldLayoutId id="2147483726" r:id="rId75"/>
    <p:sldLayoutId id="2147483727" r:id="rId76"/>
    <p:sldLayoutId id="2147483728" r:id="rId77"/>
    <p:sldLayoutId id="2147483729" r:id="rId78"/>
    <p:sldLayoutId id="2147483730" r:id="rId79"/>
    <p:sldLayoutId id="2147483731" r:id="rId80"/>
    <p:sldLayoutId id="2147483732" r:id="rId81"/>
    <p:sldLayoutId id="2147483733" r:id="rId82"/>
    <p:sldLayoutId id="2147483734" r:id="rId83"/>
    <p:sldLayoutId id="2147483735" r:id="rId84"/>
    <p:sldLayoutId id="2147483736" r:id="rId85"/>
    <p:sldLayoutId id="2147483737" r:id="rId86"/>
    <p:sldLayoutId id="2147483738" r:id="rId87"/>
    <p:sldLayoutId id="2147483739" r:id="rId88"/>
    <p:sldLayoutId id="2147483740" r:id="rId89"/>
    <p:sldLayoutId id="2147483741" r:id="rId90"/>
    <p:sldLayoutId id="2147483742" r:id="rId91"/>
    <p:sldLayoutId id="2147483743" r:id="rId92"/>
    <p:sldLayoutId id="2147483744" r:id="rId93"/>
    <p:sldLayoutId id="2147483745" r:id="rId94"/>
    <p:sldLayoutId id="2147483746" r:id="rId95"/>
    <p:sldLayoutId id="2147483747" r:id="rId96"/>
    <p:sldLayoutId id="2147483748" r:id="rId97"/>
    <p:sldLayoutId id="2147483749" r:id="rId98"/>
    <p:sldLayoutId id="2147483750" r:id="rId99"/>
    <p:sldLayoutId id="2147483751" r:id="rId100"/>
    <p:sldLayoutId id="2147483752" r:id="rId101"/>
    <p:sldLayoutId id="2147483753" r:id="rId102"/>
    <p:sldLayoutId id="2147483754" r:id="rId103"/>
    <p:sldLayoutId id="2147483755" r:id="rId104"/>
    <p:sldLayoutId id="2147483756" r:id="rId105"/>
    <p:sldLayoutId id="2147483757" r:id="rId106"/>
    <p:sldLayoutId id="2147483758" r:id="rId107"/>
    <p:sldLayoutId id="2147483759" r:id="rId108"/>
    <p:sldLayoutId id="2147483760" r:id="rId109"/>
    <p:sldLayoutId id="2147483761" r:id="rId110"/>
    <p:sldLayoutId id="2147483762" r:id="rId111"/>
    <p:sldLayoutId id="2147483763" r:id="rId112"/>
    <p:sldLayoutId id="2147483764" r:id="rId113"/>
    <p:sldLayoutId id="2147483765" r:id="rId114"/>
    <p:sldLayoutId id="2147483766" r:id="rId115"/>
    <p:sldLayoutId id="2147483767" r:id="rId116"/>
    <p:sldLayoutId id="2147483768" r:id="rId117"/>
    <p:sldLayoutId id="2147483769" r:id="rId118"/>
    <p:sldLayoutId id="2147483770" r:id="rId119"/>
    <p:sldLayoutId id="2147483771" r:id="rId120"/>
    <p:sldLayoutId id="2147483772" r:id="rId121"/>
    <p:sldLayoutId id="2147483773" r:id="rId122"/>
    <p:sldLayoutId id="2147483774" r:id="rId123"/>
    <p:sldLayoutId id="2147483775" r:id="rId124"/>
    <p:sldLayoutId id="2147483776" r:id="rId125"/>
    <p:sldLayoutId id="2147483777" r:id="rId126"/>
    <p:sldLayoutId id="2147483778" r:id="rId127"/>
    <p:sldLayoutId id="2147483779" r:id="rId128"/>
    <p:sldLayoutId id="2147483780" r:id="rId129"/>
    <p:sldLayoutId id="2147483781" r:id="rId130"/>
    <p:sldLayoutId id="2147483782" r:id="rId131"/>
    <p:sldLayoutId id="2147483783" r:id="rId132"/>
    <p:sldLayoutId id="2147483784" r:id="rId133"/>
    <p:sldLayoutId id="2147483785" r:id="rId134"/>
    <p:sldLayoutId id="2147483786" r:id="rId135"/>
    <p:sldLayoutId id="2147483787" r:id="rId136"/>
    <p:sldLayoutId id="2147483788" r:id="rId137"/>
    <p:sldLayoutId id="2147483789" r:id="rId138"/>
    <p:sldLayoutId id="2147483790" r:id="rId139"/>
    <p:sldLayoutId id="2147483791" r:id="rId140"/>
    <p:sldLayoutId id="2147483792" r:id="rId141"/>
    <p:sldLayoutId id="2147483793" r:id="rId142"/>
    <p:sldLayoutId id="2147483794" r:id="rId143"/>
    <p:sldLayoutId id="2147483795" r:id="rId144"/>
    <p:sldLayoutId id="2147483796" r:id="rId145"/>
    <p:sldLayoutId id="2147483797" r:id="rId146"/>
    <p:sldLayoutId id="2147483798" r:id="rId147"/>
    <p:sldLayoutId id="2147483799" r:id="rId148"/>
    <p:sldLayoutId id="2147483800" r:id="rId149"/>
    <p:sldLayoutId id="2147483801" r:id="rId150"/>
    <p:sldLayoutId id="2147483802" r:id="rId151"/>
    <p:sldLayoutId id="2147483803" r:id="rId152"/>
    <p:sldLayoutId id="2147483804" r:id="rId153"/>
    <p:sldLayoutId id="2147483805" r:id="rId154"/>
    <p:sldLayoutId id="2147483806" r:id="rId155"/>
    <p:sldLayoutId id="2147483807" r:id="rId156"/>
    <p:sldLayoutId id="2147483808" r:id="rId157"/>
    <p:sldLayoutId id="2147483809" r:id="rId158"/>
    <p:sldLayoutId id="2147483810" r:id="rId159"/>
    <p:sldLayoutId id="2147483811" r:id="rId160"/>
    <p:sldLayoutId id="2147483812" r:id="rId161"/>
    <p:sldLayoutId id="2147483813" r:id="rId162"/>
    <p:sldLayoutId id="2147483814" r:id="rId163"/>
    <p:sldLayoutId id="2147483815" r:id="rId164"/>
    <p:sldLayoutId id="2147483816" r:id="rId165"/>
    <p:sldLayoutId id="2147483817" r:id="rId166"/>
    <p:sldLayoutId id="2147483818" r:id="rId167"/>
    <p:sldLayoutId id="2147483819" r:id="rId168"/>
    <p:sldLayoutId id="2147483820" r:id="rId169"/>
    <p:sldLayoutId id="2147483821" r:id="rId170"/>
    <p:sldLayoutId id="2147483822" r:id="rId171"/>
    <p:sldLayoutId id="2147483823" r:id="rId172"/>
    <p:sldLayoutId id="2147483824" r:id="rId173"/>
    <p:sldLayoutId id="2147483825" r:id="rId174"/>
    <p:sldLayoutId id="2147483826" r:id="rId175"/>
    <p:sldLayoutId id="2147483827" r:id="rId176"/>
    <p:sldLayoutId id="2147483828" r:id="rId177"/>
    <p:sldLayoutId id="2147483829" r:id="rId178"/>
    <p:sldLayoutId id="2147483830" r:id="rId179"/>
    <p:sldLayoutId id="2147483831" r:id="rId180"/>
    <p:sldLayoutId id="2147483832" r:id="rId181"/>
    <p:sldLayoutId id="2147483833" r:id="rId182"/>
    <p:sldLayoutId id="2147483834" r:id="rId183"/>
    <p:sldLayoutId id="2147483835" r:id="rId184"/>
    <p:sldLayoutId id="2147483836" r:id="rId185"/>
    <p:sldLayoutId id="2147483837" r:id="rId186"/>
    <p:sldLayoutId id="2147483838" r:id="rId187"/>
    <p:sldLayoutId id="2147483839" r:id="rId188"/>
    <p:sldLayoutId id="2147483840" r:id="rId189"/>
    <p:sldLayoutId id="2147483841" r:id="rId190"/>
    <p:sldLayoutId id="2147483842" r:id="rId191"/>
    <p:sldLayoutId id="2147483843" r:id="rId192"/>
    <p:sldLayoutId id="2147483844" r:id="rId193"/>
    <p:sldLayoutId id="2147483845" r:id="rId194"/>
    <p:sldLayoutId id="2147483846" r:id="rId195"/>
    <p:sldLayoutId id="2147483847" r:id="rId196"/>
    <p:sldLayoutId id="2147483848" r:id="rId197"/>
    <p:sldLayoutId id="2147483849" r:id="rId198"/>
    <p:sldLayoutId id="2147483850" r:id="rId199"/>
    <p:sldLayoutId id="2147483851" r:id="rId200"/>
    <p:sldLayoutId id="2147483852" r:id="rId201"/>
    <p:sldLayoutId id="2147483853" r:id="rId202"/>
    <p:sldLayoutId id="2147483854" r:id="rId203"/>
    <p:sldLayoutId id="2147483855" r:id="rId204"/>
    <p:sldLayoutId id="2147483856" r:id="rId205"/>
    <p:sldLayoutId id="2147483857" r:id="rId206"/>
    <p:sldLayoutId id="2147483858" r:id="rId207"/>
    <p:sldLayoutId id="2147483859" r:id="rId208"/>
    <p:sldLayoutId id="2147483860" r:id="rId209"/>
    <p:sldLayoutId id="2147483861" r:id="rId210"/>
    <p:sldLayoutId id="2147483862" r:id="rId211"/>
    <p:sldLayoutId id="2147483863" r:id="rId212"/>
    <p:sldLayoutId id="2147483864" r:id="rId213"/>
    <p:sldLayoutId id="2147483865" r:id="rId214"/>
    <p:sldLayoutId id="2147483866" r:id="rId215"/>
    <p:sldLayoutId id="2147483867" r:id="rId216"/>
    <p:sldLayoutId id="2147483868" r:id="rId217"/>
    <p:sldLayoutId id="2147483869" r:id="rId218"/>
    <p:sldLayoutId id="2147483870" r:id="rId219"/>
    <p:sldLayoutId id="2147483871" r:id="rId220"/>
    <p:sldLayoutId id="2147483872" r:id="rId221"/>
    <p:sldLayoutId id="2147483873" r:id="rId222"/>
    <p:sldLayoutId id="2147483874" r:id="rId223"/>
    <p:sldLayoutId id="2147483875" r:id="rId224"/>
    <p:sldLayoutId id="2147483876" r:id="rId225"/>
    <p:sldLayoutId id="2147483877" r:id="rId226"/>
    <p:sldLayoutId id="2147483878" r:id="rId227"/>
    <p:sldLayoutId id="2147483879" r:id="rId228"/>
    <p:sldLayoutId id="2147483880" r:id="rId229"/>
    <p:sldLayoutId id="2147483881" r:id="rId230"/>
    <p:sldLayoutId id="2147483882" r:id="rId231"/>
    <p:sldLayoutId id="2147483883" r:id="rId232"/>
    <p:sldLayoutId id="2147483884" r:id="rId233"/>
    <p:sldLayoutId id="2147483885" r:id="rId234"/>
    <p:sldLayoutId id="2147483886" r:id="rId235"/>
    <p:sldLayoutId id="2147483887" r:id="rId236"/>
    <p:sldLayoutId id="2147483888" r:id="rId237"/>
    <p:sldLayoutId id="2147483889" r:id="rId238"/>
    <p:sldLayoutId id="2147483890" r:id="rId239"/>
    <p:sldLayoutId id="2147483891" r:id="rId240"/>
    <p:sldLayoutId id="2147483892" r:id="rId241"/>
    <p:sldLayoutId id="2147483893" r:id="rId242"/>
    <p:sldLayoutId id="2147483894" r:id="rId243"/>
    <p:sldLayoutId id="2147483895" r:id="rId244"/>
    <p:sldLayoutId id="2147483896" r:id="rId245"/>
    <p:sldLayoutId id="2147483897" r:id="rId246"/>
    <p:sldLayoutId id="2147483898" r:id="rId247"/>
    <p:sldLayoutId id="2147483899" r:id="rId248"/>
    <p:sldLayoutId id="2147483900" r:id="rId249"/>
    <p:sldLayoutId id="2147483901" r:id="rId250"/>
    <p:sldLayoutId id="2147483902" r:id="rId251"/>
    <p:sldLayoutId id="2147483903" r:id="rId252"/>
    <p:sldLayoutId id="2147483904" r:id="rId253"/>
    <p:sldLayoutId id="2147483905" r:id="rId254"/>
    <p:sldLayoutId id="2147483906" r:id="rId255"/>
    <p:sldLayoutId id="2147483907" r:id="rId256"/>
    <p:sldLayoutId id="2147483908" r:id="rId257"/>
    <p:sldLayoutId id="2147483909" r:id="rId258"/>
    <p:sldLayoutId id="2147483910" r:id="rId259"/>
    <p:sldLayoutId id="2147483911" r:id="rId260"/>
    <p:sldLayoutId id="2147483912" r:id="rId261"/>
    <p:sldLayoutId id="2147483913" r:id="rId262"/>
    <p:sldLayoutId id="2147483914" r:id="rId263"/>
    <p:sldLayoutId id="2147483915" r:id="rId264"/>
    <p:sldLayoutId id="2147483916" r:id="rId265"/>
    <p:sldLayoutId id="2147483917" r:id="rId266"/>
    <p:sldLayoutId id="2147483918" r:id="rId267"/>
    <p:sldLayoutId id="2147483919" r:id="rId268"/>
    <p:sldLayoutId id="2147483920" r:id="rId269"/>
    <p:sldLayoutId id="2147483921" r:id="rId270"/>
    <p:sldLayoutId id="2147483922" r:id="rId271"/>
    <p:sldLayoutId id="2147483923" r:id="rId272"/>
    <p:sldLayoutId id="2147483924" r:id="rId273"/>
    <p:sldLayoutId id="2147483925" r:id="rId274"/>
    <p:sldLayoutId id="2147483926" r:id="rId275"/>
    <p:sldLayoutId id="2147483927" r:id="rId276"/>
    <p:sldLayoutId id="2147483928" r:id="rId277"/>
    <p:sldLayoutId id="2147483929" r:id="rId278"/>
    <p:sldLayoutId id="2147483930" r:id="rId279"/>
    <p:sldLayoutId id="2147483931" r:id="rId280"/>
    <p:sldLayoutId id="2147483932" r:id="rId281"/>
    <p:sldLayoutId id="2147483933" r:id="rId282"/>
    <p:sldLayoutId id="2147483934" r:id="rId283"/>
    <p:sldLayoutId id="2147483935" r:id="rId284"/>
    <p:sldLayoutId id="2147483936" r:id="rId285"/>
    <p:sldLayoutId id="2147483937" r:id="rId286"/>
    <p:sldLayoutId id="2147483938" r:id="rId287"/>
    <p:sldLayoutId id="2147483939" r:id="rId288"/>
    <p:sldLayoutId id="2147483940" r:id="rId289"/>
    <p:sldLayoutId id="2147483941" r:id="rId290"/>
    <p:sldLayoutId id="2147483942" r:id="rId291"/>
    <p:sldLayoutId id="2147483943" r:id="rId292"/>
    <p:sldLayoutId id="2147483944" r:id="rId293"/>
    <p:sldLayoutId id="2147483945" r:id="rId294"/>
    <p:sldLayoutId id="2147483946" r:id="rId295"/>
    <p:sldLayoutId id="2147483947" r:id="rId296"/>
    <p:sldLayoutId id="2147483948" r:id="rId297"/>
    <p:sldLayoutId id="2147483949" r:id="rId298"/>
    <p:sldLayoutId id="2147483950" r:id="rId299"/>
    <p:sldLayoutId id="2147483951" r:id="rId300"/>
    <p:sldLayoutId id="2147483952" r:id="rId301"/>
    <p:sldLayoutId id="2147483953" r:id="rId302"/>
    <p:sldLayoutId id="2147483954" r:id="rId303"/>
    <p:sldLayoutId id="2147483955" r:id="rId304"/>
    <p:sldLayoutId id="2147483956" r:id="rId305"/>
    <p:sldLayoutId id="2147483957" r:id="rId306"/>
    <p:sldLayoutId id="2147483958" r:id="rId307"/>
    <p:sldLayoutId id="2147483959" r:id="rId308"/>
    <p:sldLayoutId id="2147483960" r:id="rId309"/>
    <p:sldLayoutId id="2147483961" r:id="rId310"/>
    <p:sldLayoutId id="2147483962" r:id="rId311"/>
    <p:sldLayoutId id="2147483963" r:id="rId312"/>
    <p:sldLayoutId id="2147483964" r:id="rId313"/>
    <p:sldLayoutId id="2147483965" r:id="rId314"/>
    <p:sldLayoutId id="2147483966" r:id="rId315"/>
    <p:sldLayoutId id="2147483967" r:id="rId316"/>
    <p:sldLayoutId id="2147483968" r:id="rId317"/>
    <p:sldLayoutId id="2147483969" r:id="rId318"/>
    <p:sldLayoutId id="2147483970" r:id="rId319"/>
    <p:sldLayoutId id="2147483971" r:id="rId320"/>
    <p:sldLayoutId id="2147483972" r:id="rId321"/>
    <p:sldLayoutId id="2147483973" r:id="rId322"/>
    <p:sldLayoutId id="2147483974" r:id="rId323"/>
    <p:sldLayoutId id="2147483975" r:id="rId324"/>
    <p:sldLayoutId id="2147483976" r:id="rId325"/>
    <p:sldLayoutId id="2147483977" r:id="rId326"/>
    <p:sldLayoutId id="2147483978" r:id="rId327"/>
    <p:sldLayoutId id="2147483979" r:id="rId328"/>
    <p:sldLayoutId id="2147483980" r:id="rId329"/>
    <p:sldLayoutId id="2147483981" r:id="rId330"/>
    <p:sldLayoutId id="2147483982" r:id="rId331"/>
    <p:sldLayoutId id="2147483983" r:id="rId332"/>
    <p:sldLayoutId id="2147483984" r:id="rId333"/>
    <p:sldLayoutId id="2147483985" r:id="rId334"/>
    <p:sldLayoutId id="2147483986" r:id="rId335"/>
    <p:sldLayoutId id="2147483987" r:id="rId336"/>
    <p:sldLayoutId id="2147483988" r:id="rId337"/>
    <p:sldLayoutId id="2147483989" r:id="rId338"/>
    <p:sldLayoutId id="2147483990" r:id="rId339"/>
    <p:sldLayoutId id="2147483991" r:id="rId340"/>
    <p:sldLayoutId id="2147483992" r:id="rId341"/>
    <p:sldLayoutId id="2147483993" r:id="rId342"/>
    <p:sldLayoutId id="2147483994" r:id="rId343"/>
    <p:sldLayoutId id="2147483995" r:id="rId344"/>
    <p:sldLayoutId id="2147483996" r:id="rId345"/>
    <p:sldLayoutId id="2147483997" r:id="rId346"/>
    <p:sldLayoutId id="2147483998" r:id="rId347"/>
    <p:sldLayoutId id="2147483999" r:id="rId348"/>
    <p:sldLayoutId id="2147484000" r:id="rId349"/>
    <p:sldLayoutId id="2147484001" r:id="rId350"/>
    <p:sldLayoutId id="2147484002" r:id="rId351"/>
    <p:sldLayoutId id="2147484003" r:id="rId352"/>
    <p:sldLayoutId id="2147484004" r:id="rId353"/>
    <p:sldLayoutId id="2147484005" r:id="rId354"/>
    <p:sldLayoutId id="2147484006" r:id="rId355"/>
    <p:sldLayoutId id="2147484007" r:id="rId356"/>
    <p:sldLayoutId id="2147484008" r:id="rId357"/>
    <p:sldLayoutId id="2147484009" r:id="rId358"/>
    <p:sldLayoutId id="2147484010" r:id="rId359"/>
    <p:sldLayoutId id="2147484011" r:id="rId360"/>
    <p:sldLayoutId id="2147484012" r:id="rId361"/>
    <p:sldLayoutId id="2147484013" r:id="rId362"/>
    <p:sldLayoutId id="2147484014" r:id="rId363"/>
    <p:sldLayoutId id="2147484015" r:id="rId364"/>
    <p:sldLayoutId id="2147484016" r:id="rId365"/>
    <p:sldLayoutId id="2147484017" r:id="rId366"/>
    <p:sldLayoutId id="2147484018" r:id="rId367"/>
    <p:sldLayoutId id="2147484019" r:id="rId368"/>
    <p:sldLayoutId id="2147484020" r:id="rId369"/>
    <p:sldLayoutId id="2147484021" r:id="rId370"/>
    <p:sldLayoutId id="2147484022" r:id="rId371"/>
    <p:sldLayoutId id="2147484023" r:id="rId372"/>
    <p:sldLayoutId id="2147484024" r:id="rId373"/>
    <p:sldLayoutId id="2147484025" r:id="rId374"/>
    <p:sldLayoutId id="2147484026" r:id="rId375"/>
    <p:sldLayoutId id="2147484027" r:id="rId37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38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43" name="Google Shape;1343;p38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44" name="Google Shape;1344;p38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197A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45" name="Google Shape;1345;p38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197A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1346" name="Google Shape;1346;p38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9197A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9197A0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9197A0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9197A0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9197A0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9197A0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9197A0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9197A0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9197A0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4034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  <p:sldLayoutId id="2147484046" r:id="rId12"/>
    <p:sldLayoutId id="2147484047" r:id="rId13"/>
    <p:sldLayoutId id="2147484048" r:id="rId14"/>
    <p:sldLayoutId id="2147484049" r:id="rId15"/>
    <p:sldLayoutId id="2147484050" r:id="rId16"/>
    <p:sldLayoutId id="2147484051" r:id="rId17"/>
    <p:sldLayoutId id="2147484052" r:id="rId18"/>
    <p:sldLayoutId id="2147484053" r:id="rId19"/>
    <p:sldLayoutId id="2147484054" r:id="rId20"/>
    <p:sldLayoutId id="2147484055" r:id="rId21"/>
    <p:sldLayoutId id="2147484056" r:id="rId22"/>
    <p:sldLayoutId id="2147484057" r:id="rId23"/>
    <p:sldLayoutId id="2147484058" r:id="rId24"/>
    <p:sldLayoutId id="2147484059" r:id="rId25"/>
    <p:sldLayoutId id="2147484060" r:id="rId26"/>
    <p:sldLayoutId id="2147484061" r:id="rId27"/>
    <p:sldLayoutId id="2147484062" r:id="rId28"/>
    <p:sldLayoutId id="2147484063" r:id="rId29"/>
    <p:sldLayoutId id="2147484064" r:id="rId30"/>
    <p:sldLayoutId id="2147484065" r:id="rId31"/>
    <p:sldLayoutId id="2147484066" r:id="rId32"/>
    <p:sldLayoutId id="2147484067" r:id="rId33"/>
    <p:sldLayoutId id="2147484068" r:id="rId34"/>
    <p:sldLayoutId id="2147484069" r:id="rId35"/>
    <p:sldLayoutId id="2147484070" r:id="rId36"/>
    <p:sldLayoutId id="2147484071" r:id="rId37"/>
    <p:sldLayoutId id="2147484072" r:id="rId38"/>
    <p:sldLayoutId id="2147484073" r:id="rId39"/>
    <p:sldLayoutId id="2147484074" r:id="rId40"/>
    <p:sldLayoutId id="2147484075" r:id="rId41"/>
    <p:sldLayoutId id="2147484076" r:id="rId42"/>
    <p:sldLayoutId id="2147484077" r:id="rId43"/>
    <p:sldLayoutId id="2147484078" r:id="rId44"/>
    <p:sldLayoutId id="2147484079" r:id="rId45"/>
    <p:sldLayoutId id="2147484080" r:id="rId46"/>
    <p:sldLayoutId id="2147484081" r:id="rId47"/>
    <p:sldLayoutId id="2147484082" r:id="rId48"/>
    <p:sldLayoutId id="2147484083" r:id="rId49"/>
    <p:sldLayoutId id="2147484084" r:id="rId50"/>
    <p:sldLayoutId id="2147484085" r:id="rId51"/>
    <p:sldLayoutId id="2147484086" r:id="rId52"/>
    <p:sldLayoutId id="2147484087" r:id="rId53"/>
    <p:sldLayoutId id="2147484088" r:id="rId54"/>
    <p:sldLayoutId id="2147484089" r:id="rId55"/>
    <p:sldLayoutId id="2147484090" r:id="rId56"/>
    <p:sldLayoutId id="2147484091" r:id="rId57"/>
    <p:sldLayoutId id="2147484092" r:id="rId58"/>
    <p:sldLayoutId id="2147484093" r:id="rId59"/>
    <p:sldLayoutId id="2147484094" r:id="rId60"/>
    <p:sldLayoutId id="2147484095" r:id="rId61"/>
    <p:sldLayoutId id="2147484096" r:id="rId62"/>
    <p:sldLayoutId id="2147484097" r:id="rId63"/>
    <p:sldLayoutId id="2147484098" r:id="rId64"/>
    <p:sldLayoutId id="2147484099" r:id="rId65"/>
    <p:sldLayoutId id="2147484100" r:id="rId66"/>
    <p:sldLayoutId id="2147484101" r:id="rId67"/>
    <p:sldLayoutId id="2147484102" r:id="rId68"/>
    <p:sldLayoutId id="2147484103" r:id="rId69"/>
    <p:sldLayoutId id="2147484104" r:id="rId70"/>
    <p:sldLayoutId id="2147484105" r:id="rId71"/>
    <p:sldLayoutId id="2147484106" r:id="rId72"/>
    <p:sldLayoutId id="2147484107" r:id="rId73"/>
    <p:sldLayoutId id="2147484108" r:id="rId74"/>
    <p:sldLayoutId id="2147484109" r:id="rId7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7.xml"/><Relationship Id="rId5" Type="http://schemas.openxmlformats.org/officeDocument/2006/relationships/hyperlink" Target="https://educatemas.pe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s://educatemas.p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7416451-EE67-5FB2-053B-8A575A516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60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C81964FD-5EEE-D894-709B-DB49DE2F2985}"/>
              </a:ext>
            </a:extLst>
          </p:cNvPr>
          <p:cNvSpPr/>
          <p:nvPr/>
        </p:nvSpPr>
        <p:spPr>
          <a:xfrm>
            <a:off x="7114784" y="658297"/>
            <a:ext cx="4441206" cy="5611990"/>
          </a:xfrm>
          <a:prstGeom prst="rect">
            <a:avLst/>
          </a:prstGeom>
          <a:solidFill>
            <a:srgbClr val="0156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7DA062-6FDA-43F1-957B-DE2F18052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6212" y="42864"/>
            <a:ext cx="516268" cy="481014"/>
          </a:xfrm>
          <a:prstGeom prst="rect">
            <a:avLst/>
          </a:prstGeom>
        </p:spPr>
      </p:pic>
      <p:sp>
        <p:nvSpPr>
          <p:cNvPr id="2" name="Google Shape;2068;p475">
            <a:extLst>
              <a:ext uri="{FF2B5EF4-FFF2-40B4-BE49-F238E27FC236}">
                <a16:creationId xmlns:a16="http://schemas.microsoft.com/office/drawing/2014/main" id="{35CAD5FF-D14C-38B9-CBF0-0EFB5E100EAC}"/>
              </a:ext>
            </a:extLst>
          </p:cNvPr>
          <p:cNvSpPr txBox="1">
            <a:spLocks/>
          </p:cNvSpPr>
          <p:nvPr/>
        </p:nvSpPr>
        <p:spPr>
          <a:xfrm>
            <a:off x="7229622" y="2317035"/>
            <a:ext cx="4326368" cy="9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6000" b="1" dirty="0">
                <a:solidFill>
                  <a:schemeClr val="bg1"/>
                </a:solidFill>
              </a:rPr>
              <a:t>EXPLORA</a:t>
            </a:r>
            <a:endParaRPr lang="es-ES" sz="23900" b="1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" name="Google Shape;1835;p466">
            <a:extLst>
              <a:ext uri="{FF2B5EF4-FFF2-40B4-BE49-F238E27FC236}">
                <a16:creationId xmlns:a16="http://schemas.microsoft.com/office/drawing/2014/main" id="{2E642D27-7EBC-3B53-17E8-09C20EA2319A}"/>
              </a:ext>
            </a:extLst>
          </p:cNvPr>
          <p:cNvSpPr txBox="1"/>
          <p:nvPr/>
        </p:nvSpPr>
        <p:spPr>
          <a:xfrm>
            <a:off x="847057" y="671166"/>
            <a:ext cx="5133805" cy="481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ES" sz="1800" b="1" dirty="0">
                <a:solidFill>
                  <a:srgbClr val="0156A3"/>
                </a:solidFill>
                <a:latin typeface="Calibri"/>
                <a:cs typeface="Calibri"/>
              </a:rPr>
              <a:t>FASES DEL JUICIO</a:t>
            </a:r>
            <a:endParaRPr lang="es-ES" sz="1600" b="1" dirty="0">
              <a:solidFill>
                <a:srgbClr val="0156A3"/>
              </a:solidFill>
              <a:latin typeface="Calibri"/>
              <a:cs typeface="Calibri"/>
            </a:endParaRPr>
          </a:p>
        </p:txBody>
      </p:sp>
      <p:sp>
        <p:nvSpPr>
          <p:cNvPr id="4" name="Google Shape;2068;p475">
            <a:extLst>
              <a:ext uri="{FF2B5EF4-FFF2-40B4-BE49-F238E27FC236}">
                <a16:creationId xmlns:a16="http://schemas.microsoft.com/office/drawing/2014/main" id="{7FAEC661-BCB9-6081-FB7E-3F2484E71540}"/>
              </a:ext>
            </a:extLst>
          </p:cNvPr>
          <p:cNvSpPr txBox="1">
            <a:spLocks/>
          </p:cNvSpPr>
          <p:nvPr/>
        </p:nvSpPr>
        <p:spPr>
          <a:xfrm>
            <a:off x="7229622" y="3267687"/>
            <a:ext cx="4326368" cy="9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457200" algn="ctr"/>
            <a:r>
              <a:rPr lang="es-PE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¿Cuáles son las ideas principales de cada IDEA CLAVE del estudio de la semana?</a:t>
            </a:r>
            <a:endParaRPr lang="es-PE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57B89700-73B6-C06E-8906-3BE7A01E443A}"/>
              </a:ext>
            </a:extLst>
          </p:cNvPr>
          <p:cNvSpPr/>
          <p:nvPr/>
        </p:nvSpPr>
        <p:spPr>
          <a:xfrm>
            <a:off x="328985" y="658297"/>
            <a:ext cx="518072" cy="481914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Google Shape;2068;p475">
            <a:extLst>
              <a:ext uri="{FF2B5EF4-FFF2-40B4-BE49-F238E27FC236}">
                <a16:creationId xmlns:a16="http://schemas.microsoft.com/office/drawing/2014/main" id="{661B3211-48AC-B401-3F2C-0FC3A0CADA32}"/>
              </a:ext>
            </a:extLst>
          </p:cNvPr>
          <p:cNvSpPr txBox="1">
            <a:spLocks/>
          </p:cNvSpPr>
          <p:nvPr/>
        </p:nvSpPr>
        <p:spPr>
          <a:xfrm>
            <a:off x="404718" y="723347"/>
            <a:ext cx="366606" cy="35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3200" b="1" dirty="0">
                <a:solidFill>
                  <a:srgbClr val="7030A0"/>
                </a:solidFill>
                <a:ea typeface="Lato"/>
              </a:rPr>
              <a:t>2</a:t>
            </a:r>
            <a:endParaRPr lang="es-ES" sz="8800" b="1" dirty="0">
              <a:solidFill>
                <a:srgbClr val="7030A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" name="Google Shape;1835;p466">
            <a:extLst>
              <a:ext uri="{FF2B5EF4-FFF2-40B4-BE49-F238E27FC236}">
                <a16:creationId xmlns:a16="http://schemas.microsoft.com/office/drawing/2014/main" id="{842127E2-F46B-73C8-09B5-F1473FC44BC4}"/>
              </a:ext>
            </a:extLst>
          </p:cNvPr>
          <p:cNvSpPr txBox="1"/>
          <p:nvPr/>
        </p:nvSpPr>
        <p:spPr>
          <a:xfrm>
            <a:off x="847057" y="1165949"/>
            <a:ext cx="6054784" cy="5102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PE" sz="1800" b="1" dirty="0">
                <a:solidFill>
                  <a:srgbClr val="7030A0"/>
                </a:solidFill>
                <a:latin typeface="Calibri"/>
                <a:cs typeface="Calibri"/>
              </a:rPr>
              <a:t>B.  El juicio durante el milenio.</a:t>
            </a:r>
          </a:p>
          <a:p>
            <a:pPr marL="447675" indent="-174625">
              <a:buFont typeface="Arial" panose="020B0604020202020204" pitchFamily="34" charset="0"/>
              <a:buChar char="•"/>
            </a:pPr>
            <a:r>
              <a:rPr lang="es-PE" sz="1800" dirty="0">
                <a:solidFill>
                  <a:schemeClr val="tx1"/>
                </a:solidFill>
                <a:latin typeface="Calibri"/>
                <a:cs typeface="Calibri"/>
              </a:rPr>
              <a:t>Durante el Milenio, mientras esta Tierra permanezca desolada, los santos reinarán con Cristo en el cielo (Jer. 4:23; Apoc. 20:4 y 12). </a:t>
            </a:r>
          </a:p>
          <a:p>
            <a:pPr marL="273050"/>
            <a:endParaRPr lang="es-PE" sz="8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447675" indent="-174625">
              <a:buFont typeface="Arial" panose="020B0604020202020204" pitchFamily="34" charset="0"/>
              <a:buChar char="•"/>
            </a:pPr>
            <a:r>
              <a:rPr lang="es-PE" sz="1800" dirty="0">
                <a:solidFill>
                  <a:srgbClr val="7030A0"/>
                </a:solidFill>
                <a:latin typeface="Calibri"/>
                <a:cs typeface="Calibri"/>
              </a:rPr>
              <a:t>Si Dios ya ha juzgado a todos antes de la Segunda Venida, ¿por qué debemos nosotros juzgar al mundo y a los ángeles durante el milenio  1 Cor. 6:2 y 3 y Ap. 20:4 al 6 y 11 al 13?. </a:t>
            </a:r>
          </a:p>
          <a:p>
            <a:pPr marL="273050"/>
            <a:endParaRPr lang="es-PE" sz="8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447675"/>
            <a:r>
              <a:rPr lang="es-PE" sz="1800" b="1" dirty="0">
                <a:solidFill>
                  <a:schemeClr val="tx1"/>
                </a:solidFill>
                <a:latin typeface="Calibri"/>
                <a:cs typeface="Calibri"/>
              </a:rPr>
              <a:t>(1) </a:t>
            </a:r>
            <a:r>
              <a:rPr lang="es-PE" sz="1800" dirty="0">
                <a:solidFill>
                  <a:schemeClr val="tx1"/>
                </a:solidFill>
                <a:latin typeface="Calibri"/>
                <a:cs typeface="Calibri"/>
              </a:rPr>
              <a:t>Vindicar el carácter de Dios contra las acusaciones de Satanás de que Dios es injusto en la forma en que trata a sus criaturas; </a:t>
            </a:r>
          </a:p>
          <a:p>
            <a:pPr marL="447675"/>
            <a:endParaRPr lang="es-PE" sz="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47675"/>
            <a:r>
              <a:rPr lang="es-PE" sz="1800" b="1" dirty="0">
                <a:solidFill>
                  <a:schemeClr val="tx1"/>
                </a:solidFill>
                <a:latin typeface="Calibri"/>
                <a:cs typeface="Calibri"/>
              </a:rPr>
              <a:t>(2) </a:t>
            </a:r>
            <a:r>
              <a:rPr lang="es-PE" sz="1800" dirty="0">
                <a:solidFill>
                  <a:schemeClr val="tx1"/>
                </a:solidFill>
                <a:latin typeface="Calibri"/>
                <a:cs typeface="Calibri"/>
              </a:rPr>
              <a:t>Confirmar la imparcialidad de las recompensas de los justos;</a:t>
            </a:r>
          </a:p>
          <a:p>
            <a:pPr marL="447675"/>
            <a:endParaRPr lang="es-PE" sz="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47675"/>
            <a:r>
              <a:rPr lang="es-PE" sz="1800" b="1" dirty="0">
                <a:solidFill>
                  <a:schemeClr val="tx1"/>
                </a:solidFill>
                <a:latin typeface="Calibri"/>
                <a:cs typeface="Calibri"/>
              </a:rPr>
              <a:t>(3) </a:t>
            </a:r>
            <a:r>
              <a:rPr lang="es-PE" sz="1800" dirty="0">
                <a:solidFill>
                  <a:schemeClr val="tx1"/>
                </a:solidFill>
                <a:latin typeface="Calibri"/>
                <a:cs typeface="Calibri"/>
              </a:rPr>
              <a:t>Demostrar la justicia del castigo de los impíos; </a:t>
            </a:r>
          </a:p>
          <a:p>
            <a:pPr marL="447675"/>
            <a:endParaRPr lang="es-PE" sz="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47675"/>
            <a:r>
              <a:rPr lang="es-PE" sz="1800" b="1" dirty="0">
                <a:solidFill>
                  <a:schemeClr val="tx1"/>
                </a:solidFill>
                <a:latin typeface="Calibri"/>
                <a:cs typeface="Calibri"/>
              </a:rPr>
              <a:t>(4) </a:t>
            </a:r>
            <a:r>
              <a:rPr lang="es-PE" sz="1800" dirty="0">
                <a:solidFill>
                  <a:schemeClr val="tx1"/>
                </a:solidFill>
                <a:latin typeface="Calibri"/>
                <a:cs typeface="Calibri"/>
              </a:rPr>
              <a:t>Disipar todas las dudas que pudieran conducir a otra rebelión en el Universo.</a:t>
            </a:r>
          </a:p>
        </p:txBody>
      </p:sp>
    </p:spTree>
    <p:extLst>
      <p:ext uri="{BB962C8B-B14F-4D97-AF65-F5344CB8AC3E}">
        <p14:creationId xmlns:p14="http://schemas.microsoft.com/office/powerpoint/2010/main" val="129042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C81964FD-5EEE-D894-709B-DB49DE2F2985}"/>
              </a:ext>
            </a:extLst>
          </p:cNvPr>
          <p:cNvSpPr/>
          <p:nvPr/>
        </p:nvSpPr>
        <p:spPr>
          <a:xfrm>
            <a:off x="7114784" y="658297"/>
            <a:ext cx="4441206" cy="5611990"/>
          </a:xfrm>
          <a:prstGeom prst="rect">
            <a:avLst/>
          </a:prstGeom>
          <a:solidFill>
            <a:srgbClr val="0156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7DA062-6FDA-43F1-957B-DE2F18052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6212" y="42864"/>
            <a:ext cx="516268" cy="481014"/>
          </a:xfrm>
          <a:prstGeom prst="rect">
            <a:avLst/>
          </a:prstGeom>
        </p:spPr>
      </p:pic>
      <p:sp>
        <p:nvSpPr>
          <p:cNvPr id="2" name="Google Shape;2068;p475">
            <a:extLst>
              <a:ext uri="{FF2B5EF4-FFF2-40B4-BE49-F238E27FC236}">
                <a16:creationId xmlns:a16="http://schemas.microsoft.com/office/drawing/2014/main" id="{35CAD5FF-D14C-38B9-CBF0-0EFB5E100EAC}"/>
              </a:ext>
            </a:extLst>
          </p:cNvPr>
          <p:cNvSpPr txBox="1">
            <a:spLocks/>
          </p:cNvSpPr>
          <p:nvPr/>
        </p:nvSpPr>
        <p:spPr>
          <a:xfrm>
            <a:off x="7229622" y="2317035"/>
            <a:ext cx="4326368" cy="9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6000" b="1" dirty="0">
                <a:solidFill>
                  <a:schemeClr val="bg1"/>
                </a:solidFill>
              </a:rPr>
              <a:t>EXPLORA</a:t>
            </a:r>
            <a:endParaRPr lang="es-ES" sz="23900" b="1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" name="Google Shape;1835;p466">
            <a:extLst>
              <a:ext uri="{FF2B5EF4-FFF2-40B4-BE49-F238E27FC236}">
                <a16:creationId xmlns:a16="http://schemas.microsoft.com/office/drawing/2014/main" id="{2E642D27-7EBC-3B53-17E8-09C20EA2319A}"/>
              </a:ext>
            </a:extLst>
          </p:cNvPr>
          <p:cNvSpPr txBox="1"/>
          <p:nvPr/>
        </p:nvSpPr>
        <p:spPr>
          <a:xfrm>
            <a:off x="871533" y="724832"/>
            <a:ext cx="5133805" cy="481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ES" sz="1600" b="1" dirty="0">
                <a:solidFill>
                  <a:srgbClr val="0156A3"/>
                </a:solidFill>
                <a:latin typeface="Calibri"/>
                <a:cs typeface="Calibri"/>
              </a:rPr>
              <a:t>FASES DEL JUICIO</a:t>
            </a:r>
            <a:endParaRPr lang="es-ES" dirty="0">
              <a:solidFill>
                <a:srgbClr val="0156A3"/>
              </a:solidFill>
              <a:latin typeface="Calibri"/>
              <a:cs typeface="Calibri"/>
            </a:endParaRPr>
          </a:p>
        </p:txBody>
      </p:sp>
      <p:sp>
        <p:nvSpPr>
          <p:cNvPr id="4" name="Google Shape;2068;p475">
            <a:extLst>
              <a:ext uri="{FF2B5EF4-FFF2-40B4-BE49-F238E27FC236}">
                <a16:creationId xmlns:a16="http://schemas.microsoft.com/office/drawing/2014/main" id="{7FAEC661-BCB9-6081-FB7E-3F2484E71540}"/>
              </a:ext>
            </a:extLst>
          </p:cNvPr>
          <p:cNvSpPr txBox="1">
            <a:spLocks/>
          </p:cNvSpPr>
          <p:nvPr/>
        </p:nvSpPr>
        <p:spPr>
          <a:xfrm>
            <a:off x="7229622" y="3267687"/>
            <a:ext cx="4326368" cy="9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457200" algn="ctr"/>
            <a:r>
              <a:rPr lang="es-PE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¿Cuáles son las ideas principales de cada IDEA CLAVE del estudio de la semana?</a:t>
            </a:r>
            <a:endParaRPr lang="es-PE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57B89700-73B6-C06E-8906-3BE7A01E443A}"/>
              </a:ext>
            </a:extLst>
          </p:cNvPr>
          <p:cNvSpPr/>
          <p:nvPr/>
        </p:nvSpPr>
        <p:spPr>
          <a:xfrm>
            <a:off x="328985" y="658297"/>
            <a:ext cx="518072" cy="481914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Google Shape;2068;p475">
            <a:extLst>
              <a:ext uri="{FF2B5EF4-FFF2-40B4-BE49-F238E27FC236}">
                <a16:creationId xmlns:a16="http://schemas.microsoft.com/office/drawing/2014/main" id="{661B3211-48AC-B401-3F2C-0FC3A0CADA32}"/>
              </a:ext>
            </a:extLst>
          </p:cNvPr>
          <p:cNvSpPr txBox="1">
            <a:spLocks/>
          </p:cNvSpPr>
          <p:nvPr/>
        </p:nvSpPr>
        <p:spPr>
          <a:xfrm>
            <a:off x="404718" y="723347"/>
            <a:ext cx="366606" cy="35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3200" b="1" dirty="0">
                <a:solidFill>
                  <a:srgbClr val="7030A0"/>
                </a:solidFill>
                <a:ea typeface="Lato"/>
              </a:rPr>
              <a:t>2</a:t>
            </a:r>
            <a:endParaRPr lang="es-ES" sz="8800" b="1" dirty="0">
              <a:solidFill>
                <a:srgbClr val="7030A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" name="Google Shape;1835;p466">
            <a:extLst>
              <a:ext uri="{FF2B5EF4-FFF2-40B4-BE49-F238E27FC236}">
                <a16:creationId xmlns:a16="http://schemas.microsoft.com/office/drawing/2014/main" id="{842127E2-F46B-73C8-09B5-F1473FC44BC4}"/>
              </a:ext>
            </a:extLst>
          </p:cNvPr>
          <p:cNvSpPr txBox="1"/>
          <p:nvPr/>
        </p:nvSpPr>
        <p:spPr>
          <a:xfrm>
            <a:off x="847057" y="1075160"/>
            <a:ext cx="6167518" cy="5195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PE" sz="1750" b="1" dirty="0">
                <a:solidFill>
                  <a:srgbClr val="7030A0"/>
                </a:solidFill>
                <a:latin typeface="Calibri"/>
                <a:cs typeface="Calibri"/>
              </a:rPr>
              <a:t>C. El juicio ejecutivo (juicio final). </a:t>
            </a:r>
            <a:endParaRPr lang="es-PE" sz="175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09575" indent="-185738">
              <a:buFont typeface="Arial" panose="020B0604020202020204" pitchFamily="34" charset="0"/>
              <a:buChar char="•"/>
            </a:pPr>
            <a:r>
              <a:rPr lang="es-PE" sz="1750" dirty="0">
                <a:solidFill>
                  <a:schemeClr val="tx1"/>
                </a:solidFill>
                <a:latin typeface="Calibri"/>
                <a:cs typeface="Calibri"/>
              </a:rPr>
              <a:t>El juicio ejecutivo es la intervención punitiva final e irreversible de Dios en la historia de la humanidad.</a:t>
            </a:r>
          </a:p>
          <a:p>
            <a:pPr marL="223837"/>
            <a:endParaRPr lang="es-PE" sz="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09575" indent="-185738">
              <a:buFont typeface="Arial" panose="020B0604020202020204" pitchFamily="34" charset="0"/>
              <a:buChar char="•"/>
            </a:pPr>
            <a:r>
              <a:rPr lang="es-PE" sz="1750" dirty="0">
                <a:solidFill>
                  <a:srgbClr val="7030A0"/>
                </a:solidFill>
                <a:latin typeface="Calibri"/>
                <a:cs typeface="Calibri"/>
              </a:rPr>
              <a:t>Hubo juicios punitivos limitados; por ejemplo, la expulsión de Satanás y sus ángeles rebeldes del cielo (Apoc. 12:7-12), la expulsión de Adán y de Eva del Jardín del Edén (Gén. 3), el gran Diluvio (Gén. 6–8), la destrucción de Sodoma y de Gomorra (Gén. 19; Jud. 7), la muerte de los primogénitos en Egipto (Éxo. 11–12) y la muerte de Ananías y Safira (Hech. 5:1–11).</a:t>
            </a:r>
          </a:p>
          <a:p>
            <a:pPr marL="223837"/>
            <a:endParaRPr lang="es-PE" sz="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09575" indent="-185738">
              <a:buFont typeface="Arial" panose="020B0604020202020204" pitchFamily="34" charset="0"/>
              <a:buChar char="•"/>
            </a:pPr>
            <a:r>
              <a:rPr lang="es-PE" sz="1750" dirty="0">
                <a:solidFill>
                  <a:schemeClr val="tx1"/>
                </a:solidFill>
                <a:latin typeface="Calibri"/>
                <a:cs typeface="Calibri"/>
              </a:rPr>
              <a:t>Ahora son juzgados por lo que hicieron en vida, y condenados a una segunda muerte en el lago de fuego (Ap. 20:11-15). </a:t>
            </a:r>
          </a:p>
          <a:p>
            <a:pPr marL="223837"/>
            <a:endParaRPr lang="es-PE" sz="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09575" indent="-185738">
              <a:buFont typeface="Arial" panose="020B0604020202020204" pitchFamily="34" charset="0"/>
              <a:buChar char="•"/>
            </a:pPr>
            <a:r>
              <a:rPr lang="es-PE" sz="1750" dirty="0">
                <a:solidFill>
                  <a:srgbClr val="7030A0"/>
                </a:solidFill>
                <a:latin typeface="Calibri"/>
                <a:cs typeface="Calibri"/>
              </a:rPr>
              <a:t>Todo lo que Dios pudo haber hecho para salvar a la humanidad de la perdición eterna lo hizo, incluso a un gran costo personal. Los que se pierden, en última instancia, tomaron decisiones que los llevaron a este final desafortunado.</a:t>
            </a:r>
          </a:p>
        </p:txBody>
      </p:sp>
    </p:spTree>
    <p:extLst>
      <p:ext uri="{BB962C8B-B14F-4D97-AF65-F5344CB8AC3E}">
        <p14:creationId xmlns:p14="http://schemas.microsoft.com/office/powerpoint/2010/main" val="189271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C81964FD-5EEE-D894-709B-DB49DE2F2985}"/>
              </a:ext>
            </a:extLst>
          </p:cNvPr>
          <p:cNvSpPr/>
          <p:nvPr/>
        </p:nvSpPr>
        <p:spPr>
          <a:xfrm>
            <a:off x="6277580" y="514795"/>
            <a:ext cx="5316716" cy="5935054"/>
          </a:xfrm>
          <a:prstGeom prst="rect">
            <a:avLst/>
          </a:prstGeom>
          <a:solidFill>
            <a:srgbClr val="0156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7DA062-6FDA-43F1-957B-DE2F18052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4296" y="33781"/>
            <a:ext cx="516268" cy="481014"/>
          </a:xfrm>
          <a:prstGeom prst="rect">
            <a:avLst/>
          </a:prstGeom>
        </p:spPr>
      </p:pic>
      <p:sp>
        <p:nvSpPr>
          <p:cNvPr id="2" name="Google Shape;2068;p475">
            <a:extLst>
              <a:ext uri="{FF2B5EF4-FFF2-40B4-BE49-F238E27FC236}">
                <a16:creationId xmlns:a16="http://schemas.microsoft.com/office/drawing/2014/main" id="{35CAD5FF-D14C-38B9-CBF0-0EFB5E100EAC}"/>
              </a:ext>
            </a:extLst>
          </p:cNvPr>
          <p:cNvSpPr txBox="1">
            <a:spLocks/>
          </p:cNvSpPr>
          <p:nvPr/>
        </p:nvSpPr>
        <p:spPr>
          <a:xfrm>
            <a:off x="6772754" y="2517452"/>
            <a:ext cx="4326368" cy="9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6000" b="1" dirty="0">
                <a:solidFill>
                  <a:schemeClr val="bg1"/>
                </a:solidFill>
              </a:rPr>
              <a:t>EXPLORA</a:t>
            </a:r>
            <a:endParaRPr lang="es-ES" sz="23900" b="1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" name="Google Shape;1835;p466">
            <a:extLst>
              <a:ext uri="{FF2B5EF4-FFF2-40B4-BE49-F238E27FC236}">
                <a16:creationId xmlns:a16="http://schemas.microsoft.com/office/drawing/2014/main" id="{2E642D27-7EBC-3B53-17E8-09C20EA2319A}"/>
              </a:ext>
            </a:extLst>
          </p:cNvPr>
          <p:cNvSpPr txBox="1"/>
          <p:nvPr/>
        </p:nvSpPr>
        <p:spPr>
          <a:xfrm>
            <a:off x="775971" y="743431"/>
            <a:ext cx="5245716" cy="596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2700" lvl="0" indent="-12700"/>
            <a:r>
              <a:rPr lang="es-ES" sz="1600" b="1" dirty="0">
                <a:solidFill>
                  <a:srgbClr val="0156A3"/>
                </a:solidFill>
              </a:rPr>
              <a:t>CONSECUENCIA DEL JUICIO: LA SEGUNDA MUERTE:</a:t>
            </a:r>
            <a:r>
              <a:rPr lang="es-ES" sz="1200" dirty="0">
                <a:solidFill>
                  <a:srgbClr val="0156A3"/>
                </a:solidFill>
              </a:rPr>
              <a:t> (Mal. 4:1; Ap. 20:14, 15; 21:8)</a:t>
            </a:r>
            <a:endParaRPr lang="es-ES" sz="1800" dirty="0">
              <a:solidFill>
                <a:srgbClr val="0156A3"/>
              </a:solidFill>
            </a:endParaRPr>
          </a:p>
        </p:txBody>
      </p:sp>
      <p:sp>
        <p:nvSpPr>
          <p:cNvPr id="4" name="Google Shape;2068;p475">
            <a:extLst>
              <a:ext uri="{FF2B5EF4-FFF2-40B4-BE49-F238E27FC236}">
                <a16:creationId xmlns:a16="http://schemas.microsoft.com/office/drawing/2014/main" id="{7FAEC661-BCB9-6081-FB7E-3F2484E71540}"/>
              </a:ext>
            </a:extLst>
          </p:cNvPr>
          <p:cNvSpPr txBox="1">
            <a:spLocks/>
          </p:cNvSpPr>
          <p:nvPr/>
        </p:nvSpPr>
        <p:spPr>
          <a:xfrm>
            <a:off x="6772754" y="3482322"/>
            <a:ext cx="4326368" cy="9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457200" algn="ctr"/>
            <a:r>
              <a:rPr lang="es-PE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¿Cuáles son las ideas principales de cada IDEA CLAVE del estudio de la semana?</a:t>
            </a:r>
            <a:endParaRPr lang="es-PE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57B89700-73B6-C06E-8906-3BE7A01E443A}"/>
              </a:ext>
            </a:extLst>
          </p:cNvPr>
          <p:cNvSpPr/>
          <p:nvPr/>
        </p:nvSpPr>
        <p:spPr>
          <a:xfrm>
            <a:off x="257899" y="688347"/>
            <a:ext cx="518072" cy="481914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Google Shape;2068;p475">
            <a:extLst>
              <a:ext uri="{FF2B5EF4-FFF2-40B4-BE49-F238E27FC236}">
                <a16:creationId xmlns:a16="http://schemas.microsoft.com/office/drawing/2014/main" id="{661B3211-48AC-B401-3F2C-0FC3A0CADA32}"/>
              </a:ext>
            </a:extLst>
          </p:cNvPr>
          <p:cNvSpPr txBox="1">
            <a:spLocks/>
          </p:cNvSpPr>
          <p:nvPr/>
        </p:nvSpPr>
        <p:spPr>
          <a:xfrm>
            <a:off x="333632" y="734428"/>
            <a:ext cx="366606" cy="35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3200" b="1" dirty="0">
                <a:solidFill>
                  <a:srgbClr val="7030A0"/>
                </a:solidFill>
                <a:ea typeface="Lato"/>
              </a:rPr>
              <a:t>3</a:t>
            </a:r>
            <a:endParaRPr lang="es-ES" sz="8800" b="1" dirty="0">
              <a:solidFill>
                <a:srgbClr val="7030A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" name="Google Shape;1835;p466">
            <a:extLst>
              <a:ext uri="{FF2B5EF4-FFF2-40B4-BE49-F238E27FC236}">
                <a16:creationId xmlns:a16="http://schemas.microsoft.com/office/drawing/2014/main" id="{842127E2-F46B-73C8-09B5-F1473FC44BC4}"/>
              </a:ext>
            </a:extLst>
          </p:cNvPr>
          <p:cNvSpPr txBox="1"/>
          <p:nvPr/>
        </p:nvSpPr>
        <p:spPr>
          <a:xfrm>
            <a:off x="784276" y="1395368"/>
            <a:ext cx="5245717" cy="5054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3838" indent="-212725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chemeClr val="tx1"/>
                </a:solidFill>
                <a:latin typeface="Calibri"/>
                <a:cs typeface="Calibri"/>
              </a:rPr>
              <a:t>Al final del milenio, todos los impíos muertos resucitarán de sus tumbas para recibir su sentencia punitiva final (Apoc. 20:5, 11-15).</a:t>
            </a:r>
          </a:p>
          <a:p>
            <a:pPr marL="11113"/>
            <a:endParaRPr lang="es-PE" sz="7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23838" indent="-212725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rgbClr val="7030A0"/>
                </a:solidFill>
                <a:latin typeface="Calibri"/>
                <a:cs typeface="Calibri"/>
              </a:rPr>
              <a:t>Satanás conducirá a todos los pecadores a un ataque final desesperado contra la Ciudad Santa.(Apoc. 20:7-9a).</a:t>
            </a:r>
          </a:p>
          <a:p>
            <a:pPr marL="11113"/>
            <a:endParaRPr lang="es-PE" sz="8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223838" indent="-212725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chemeClr val="tx1"/>
                </a:solidFill>
                <a:latin typeface="Calibri"/>
                <a:cs typeface="Calibri"/>
              </a:rPr>
              <a:t>Caerá fuego del cielo y acabará definitivamente con el pecado, la maldad y la rebelión (Apoc. 20:9, 10).</a:t>
            </a:r>
          </a:p>
          <a:p>
            <a:pPr marL="185738" indent="-174625"/>
            <a:endParaRPr lang="es-PE" sz="7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223838" indent="-212725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rgbClr val="7030A0"/>
                </a:solidFill>
                <a:latin typeface="Calibri"/>
                <a:cs typeface="Calibri"/>
              </a:rPr>
              <a:t>Este fuego purificador constituirá el juicio aniquilador, la muerte definitiva, eterna e irreversible. No hay esperanza para quienes rechazaron a Jesús como su Salvador y retuvieron sus actitudes tercas.</a:t>
            </a:r>
          </a:p>
          <a:p>
            <a:pPr marL="185738" indent="-174625"/>
            <a:endParaRPr lang="es-PE" sz="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223838" indent="-212725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chemeClr val="tx1"/>
                </a:solidFill>
                <a:latin typeface="Calibri"/>
                <a:cs typeface="Calibri"/>
              </a:rPr>
              <a:t>El pecado, los pecadores y el diablo, con sus ángeles, son aniquilados, y la Tierra se purgará de maldad (Apoc. 20:9, 13-15; comparar con 2 Ped. 3:7, 10-13).</a:t>
            </a:r>
          </a:p>
          <a:p>
            <a:pPr marL="11113"/>
            <a:endParaRPr lang="es-PE" sz="8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185738" indent="-174625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rgbClr val="7030A0"/>
                </a:solidFill>
                <a:latin typeface="Calibri"/>
                <a:cs typeface="Calibri"/>
              </a:rPr>
              <a:t>Alabado sea el Señor porque él, como nuestro “juez justo” (2 Tim. 4:8), tomará la justa decisión de conceder inmortalidad a los justos y destrucción eterna a los impíos.</a:t>
            </a:r>
          </a:p>
        </p:txBody>
      </p:sp>
    </p:spTree>
    <p:extLst>
      <p:ext uri="{BB962C8B-B14F-4D97-AF65-F5344CB8AC3E}">
        <p14:creationId xmlns:p14="http://schemas.microsoft.com/office/powerpoint/2010/main" val="297908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C81964FD-5EEE-D894-709B-DB49DE2F2985}"/>
              </a:ext>
            </a:extLst>
          </p:cNvPr>
          <p:cNvSpPr/>
          <p:nvPr/>
        </p:nvSpPr>
        <p:spPr>
          <a:xfrm>
            <a:off x="639241" y="478565"/>
            <a:ext cx="5316716" cy="5935054"/>
          </a:xfrm>
          <a:prstGeom prst="rect">
            <a:avLst/>
          </a:prstGeom>
          <a:solidFill>
            <a:srgbClr val="0156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7DA062-6FDA-43F1-957B-DE2F18052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5990" y="94727"/>
            <a:ext cx="516268" cy="481014"/>
          </a:xfrm>
          <a:prstGeom prst="rect">
            <a:avLst/>
          </a:prstGeom>
        </p:spPr>
      </p:pic>
      <p:sp>
        <p:nvSpPr>
          <p:cNvPr id="2" name="Google Shape;2068;p475">
            <a:extLst>
              <a:ext uri="{FF2B5EF4-FFF2-40B4-BE49-F238E27FC236}">
                <a16:creationId xmlns:a16="http://schemas.microsoft.com/office/drawing/2014/main" id="{35CAD5FF-D14C-38B9-CBF0-0EFB5E100EAC}"/>
              </a:ext>
            </a:extLst>
          </p:cNvPr>
          <p:cNvSpPr txBox="1">
            <a:spLocks/>
          </p:cNvSpPr>
          <p:nvPr/>
        </p:nvSpPr>
        <p:spPr>
          <a:xfrm>
            <a:off x="1014421" y="2517452"/>
            <a:ext cx="4326368" cy="9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6000" b="1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APLICA</a:t>
            </a:r>
            <a:endParaRPr lang="es-ES" sz="23900" b="1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" name="Google Shape;1835;p466">
            <a:extLst>
              <a:ext uri="{FF2B5EF4-FFF2-40B4-BE49-F238E27FC236}">
                <a16:creationId xmlns:a16="http://schemas.microsoft.com/office/drawing/2014/main" id="{026823ED-07E1-DE13-BF86-0CF53B7F041C}"/>
              </a:ext>
            </a:extLst>
          </p:cNvPr>
          <p:cNvSpPr txBox="1"/>
          <p:nvPr/>
        </p:nvSpPr>
        <p:spPr>
          <a:xfrm>
            <a:off x="6029187" y="1120607"/>
            <a:ext cx="4542828" cy="494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Clr>
                <a:schemeClr val="dk1"/>
              </a:buClr>
              <a:buSzPts val="1400"/>
            </a:pPr>
            <a:r>
              <a:rPr lang="es-ES" sz="2400" b="1" dirty="0">
                <a:solidFill>
                  <a:srgbClr val="0156A3"/>
                </a:solidFill>
                <a:latin typeface="Calibri"/>
                <a:cs typeface="Calibri"/>
              </a:rPr>
              <a:t>PARA REFLEXIONAR</a:t>
            </a:r>
            <a:endParaRPr sz="2400" b="1" dirty="0">
              <a:solidFill>
                <a:srgbClr val="0156A3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7" name="Google Shape;1835;p466">
            <a:extLst>
              <a:ext uri="{FF2B5EF4-FFF2-40B4-BE49-F238E27FC236}">
                <a16:creationId xmlns:a16="http://schemas.microsoft.com/office/drawing/2014/main" id="{187D4CFC-1F5B-58BF-67AC-29468B4401F5}"/>
              </a:ext>
            </a:extLst>
          </p:cNvPr>
          <p:cNvSpPr txBox="1"/>
          <p:nvPr/>
        </p:nvSpPr>
        <p:spPr>
          <a:xfrm>
            <a:off x="6029187" y="1862878"/>
            <a:ext cx="5728570" cy="3132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2400" dirty="0">
                <a:solidFill>
                  <a:srgbClr val="7030A0"/>
                </a:solidFill>
                <a:latin typeface="Calibri"/>
                <a:cs typeface="Calibri"/>
              </a:rPr>
              <a:t>“Si te aferras al yo y rehúsas rendir tu voluntad a Dios, estás eligiendo la muerte. Para el pecado, dondequiera que esté, Dios es un fuego consumidor.</a:t>
            </a:r>
          </a:p>
          <a:p>
            <a:r>
              <a:rPr lang="es-ES" sz="2400" dirty="0">
                <a:solidFill>
                  <a:srgbClr val="7030A0"/>
                </a:solidFill>
                <a:latin typeface="Calibri"/>
                <a:cs typeface="Calibri"/>
              </a:rPr>
              <a:t>Si eliges el pecado y rehúsas separarte de él, la presencia de Dios, que consume el pecado, necesariamente te consumirá a ti” (DMJ 60).</a:t>
            </a:r>
            <a:endParaRPr lang="es-PE" sz="2400" b="1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sp>
        <p:nvSpPr>
          <p:cNvPr id="4" name="Google Shape;2068;p475">
            <a:extLst>
              <a:ext uri="{FF2B5EF4-FFF2-40B4-BE49-F238E27FC236}">
                <a16:creationId xmlns:a16="http://schemas.microsoft.com/office/drawing/2014/main" id="{C10BEB9E-E7B6-9DF0-EDD1-BCEAF2A1A9A2}"/>
              </a:ext>
            </a:extLst>
          </p:cNvPr>
          <p:cNvSpPr txBox="1">
            <a:spLocks/>
          </p:cNvSpPr>
          <p:nvPr/>
        </p:nvSpPr>
        <p:spPr>
          <a:xfrm>
            <a:off x="1134415" y="3481474"/>
            <a:ext cx="4326368" cy="9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12700" algn="ctr"/>
            <a:r>
              <a:rPr lang="es-PE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lo estudiado esta semana, ¿Qué lecciones obetenemos para nuestra vida?</a:t>
            </a:r>
            <a:endParaRPr lang="es-PE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835;p466">
            <a:extLst>
              <a:ext uri="{FF2B5EF4-FFF2-40B4-BE49-F238E27FC236}">
                <a16:creationId xmlns:a16="http://schemas.microsoft.com/office/drawing/2014/main" id="{873030A3-B2EA-FEF1-EC04-6892BEBFFA1C}"/>
              </a:ext>
            </a:extLst>
          </p:cNvPr>
          <p:cNvSpPr txBox="1"/>
          <p:nvPr/>
        </p:nvSpPr>
        <p:spPr>
          <a:xfrm>
            <a:off x="6029187" y="5021560"/>
            <a:ext cx="5615836" cy="46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Clr>
                <a:schemeClr val="dk1"/>
              </a:buClr>
              <a:buSzPts val="1400"/>
            </a:pPr>
            <a:r>
              <a:rPr lang="es-ES" sz="2400" dirty="0">
                <a:solidFill>
                  <a:srgbClr val="0156A3"/>
                </a:solidFill>
                <a:latin typeface="Calibri"/>
                <a:cs typeface="Calibri"/>
              </a:rPr>
              <a:t>¿Qué decisiones de vida eterna tomas hoy?</a:t>
            </a:r>
            <a:endParaRPr sz="2400" dirty="0">
              <a:solidFill>
                <a:srgbClr val="0156A3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639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C81964FD-5EEE-D894-709B-DB49DE2F2985}"/>
              </a:ext>
            </a:extLst>
          </p:cNvPr>
          <p:cNvSpPr/>
          <p:nvPr/>
        </p:nvSpPr>
        <p:spPr>
          <a:xfrm>
            <a:off x="6239274" y="335234"/>
            <a:ext cx="5316716" cy="5935054"/>
          </a:xfrm>
          <a:prstGeom prst="rect">
            <a:avLst/>
          </a:prstGeom>
          <a:solidFill>
            <a:srgbClr val="0156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7DA062-6FDA-43F1-957B-DE2F18052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3" y="335234"/>
            <a:ext cx="516268" cy="481014"/>
          </a:xfrm>
          <a:prstGeom prst="rect">
            <a:avLst/>
          </a:prstGeom>
        </p:spPr>
      </p:pic>
      <p:sp>
        <p:nvSpPr>
          <p:cNvPr id="2" name="Google Shape;2068;p475">
            <a:extLst>
              <a:ext uri="{FF2B5EF4-FFF2-40B4-BE49-F238E27FC236}">
                <a16:creationId xmlns:a16="http://schemas.microsoft.com/office/drawing/2014/main" id="{35CAD5FF-D14C-38B9-CBF0-0EFB5E100EAC}"/>
              </a:ext>
            </a:extLst>
          </p:cNvPr>
          <p:cNvSpPr txBox="1">
            <a:spLocks/>
          </p:cNvSpPr>
          <p:nvPr/>
        </p:nvSpPr>
        <p:spPr>
          <a:xfrm>
            <a:off x="6857300" y="2391213"/>
            <a:ext cx="4326368" cy="9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6000" b="1" dirty="0">
                <a:solidFill>
                  <a:schemeClr val="bg1"/>
                </a:solidFill>
              </a:rPr>
              <a:t>CREA</a:t>
            </a:r>
            <a:endParaRPr lang="es-ES" sz="23900" b="1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" name="Google Shape;2068;p475">
            <a:extLst>
              <a:ext uri="{FF2B5EF4-FFF2-40B4-BE49-F238E27FC236}">
                <a16:creationId xmlns:a16="http://schemas.microsoft.com/office/drawing/2014/main" id="{FDDFB87D-AFFF-251C-B49F-E1CBF33C3F10}"/>
              </a:ext>
            </a:extLst>
          </p:cNvPr>
          <p:cNvSpPr txBox="1">
            <a:spLocks/>
          </p:cNvSpPr>
          <p:nvPr/>
        </p:nvSpPr>
        <p:spPr>
          <a:xfrm>
            <a:off x="6857300" y="3248492"/>
            <a:ext cx="4326368" cy="9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12700" algn="ctr"/>
            <a:r>
              <a:rPr lang="es-PE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¿Cómo compartiremos lo aprendido con otras personas?</a:t>
            </a:r>
            <a:endParaRPr lang="es-PE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1835;p466">
            <a:extLst>
              <a:ext uri="{FF2B5EF4-FFF2-40B4-BE49-F238E27FC236}">
                <a16:creationId xmlns:a16="http://schemas.microsoft.com/office/drawing/2014/main" id="{6B4F26F8-3671-3AAF-E6C2-215D44687EB0}"/>
              </a:ext>
            </a:extLst>
          </p:cNvPr>
          <p:cNvSpPr txBox="1"/>
          <p:nvPr/>
        </p:nvSpPr>
        <p:spPr>
          <a:xfrm>
            <a:off x="480164" y="2846986"/>
            <a:ext cx="5615836" cy="1313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buClr>
                <a:schemeClr val="dk1"/>
              </a:buClr>
              <a:buSzPts val="1400"/>
            </a:pPr>
            <a:r>
              <a:rPr lang="es-ES" sz="2400" dirty="0">
                <a:solidFill>
                  <a:srgbClr val="0156A3"/>
                </a:solidFill>
                <a:latin typeface="Calibri"/>
                <a:cs typeface="Calibri"/>
              </a:rPr>
              <a:t>¿Cómo puedes ayudar a tus amigos, familiares y vecinos a prepararse para enfrentar el juicio?</a:t>
            </a:r>
            <a:endParaRPr sz="2400" dirty="0">
              <a:solidFill>
                <a:srgbClr val="0156A3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235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1" name="Google Shape;3771;p50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33B7174-E258-4906-B410-6A20D1C5AAEC}"/>
              </a:ext>
            </a:extLst>
          </p:cNvPr>
          <p:cNvSpPr/>
          <p:nvPr/>
        </p:nvSpPr>
        <p:spPr>
          <a:xfrm>
            <a:off x="4595011" y="3989709"/>
            <a:ext cx="2762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1800" dirty="0">
                <a:solidFill>
                  <a:srgbClr val="0156A3"/>
                </a:solidFill>
                <a:latin typeface="Montserrat" panose="00000500000000000000" pitchFamily="50" charset="0"/>
              </a:rPr>
              <a:t>Vamos donde tú estás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5C20CE-B15E-46D9-A7FD-B9DB1D141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2859" y="2868291"/>
            <a:ext cx="3926280" cy="112141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5E577FAE-F985-8678-4104-F3B633116329}"/>
              </a:ext>
            </a:extLst>
          </p:cNvPr>
          <p:cNvSpPr txBox="1"/>
          <p:nvPr/>
        </p:nvSpPr>
        <p:spPr>
          <a:xfrm>
            <a:off x="3359884" y="5423855"/>
            <a:ext cx="5232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/>
            <a:r>
              <a:rPr lang="en-US" sz="1800" b="1" u="sng" dirty="0">
                <a:solidFill>
                  <a:srgbClr val="3790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https://educatemas.pe</a:t>
            </a:r>
            <a:r>
              <a:rPr lang="en-US" sz="1800" b="1" dirty="0">
                <a:solidFill>
                  <a:srgbClr val="3790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</a:t>
            </a:r>
            <a:endParaRPr lang="es-PE" sz="1800" b="1" dirty="0">
              <a:solidFill>
                <a:srgbClr val="3790E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243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4" name="Google Shape;1834;p46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4162" r="24162"/>
          <a:stretch/>
        </p:blipFill>
        <p:spPr>
          <a:xfrm>
            <a:off x="6209574" y="478565"/>
            <a:ext cx="5452200" cy="5935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6AE859A7-668F-E0AE-A1AB-4EFCAB8040E1}"/>
              </a:ext>
            </a:extLst>
          </p:cNvPr>
          <p:cNvSpPr/>
          <p:nvPr/>
        </p:nvSpPr>
        <p:spPr>
          <a:xfrm>
            <a:off x="7979447" y="3612147"/>
            <a:ext cx="19124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solidFill>
                  <a:srgbClr val="0156A3"/>
                </a:solidFill>
                <a:latin typeface="Lato" panose="020F0502020204030203" pitchFamily="34" charset="0"/>
                <a:cs typeface="Lato" panose="020F0502020204030203" pitchFamily="34" charset="0"/>
              </a:rPr>
              <a:t>Vamos donde tú estás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546565B-1375-1B6D-D01E-1C9089D921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2323" y="2684455"/>
            <a:ext cx="3426701" cy="97872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CE65AC7-8311-5C71-6F2C-25D818406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8272" y="1235706"/>
            <a:ext cx="2660631" cy="2480588"/>
          </a:xfrm>
          <a:prstGeom prst="rect">
            <a:avLst/>
          </a:prstGeom>
        </p:spPr>
      </p:pic>
      <p:sp>
        <p:nvSpPr>
          <p:cNvPr id="7" name="Google Shape;2068;p475">
            <a:extLst>
              <a:ext uri="{FF2B5EF4-FFF2-40B4-BE49-F238E27FC236}">
                <a16:creationId xmlns:a16="http://schemas.microsoft.com/office/drawing/2014/main" id="{6419724B-A0A9-A642-6C60-D9A3CDF0CFC7}"/>
              </a:ext>
            </a:extLst>
          </p:cNvPr>
          <p:cNvSpPr txBox="1">
            <a:spLocks/>
          </p:cNvSpPr>
          <p:nvPr/>
        </p:nvSpPr>
        <p:spPr>
          <a:xfrm>
            <a:off x="1085892" y="4172068"/>
            <a:ext cx="3885393" cy="9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4000" b="1" dirty="0">
                <a:solidFill>
                  <a:srgbClr val="0156A3"/>
                </a:solidFill>
              </a:rPr>
              <a:t>ENFOCANDO LA LECCIÓN</a:t>
            </a:r>
            <a:endParaRPr lang="es-ES" sz="11500" b="1" dirty="0">
              <a:solidFill>
                <a:srgbClr val="0156A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F0FCBBE-3ED4-8D96-7734-3EB5CDFA703A}"/>
              </a:ext>
            </a:extLst>
          </p:cNvPr>
          <p:cNvSpPr/>
          <p:nvPr/>
        </p:nvSpPr>
        <p:spPr>
          <a:xfrm>
            <a:off x="5140368" y="6508108"/>
            <a:ext cx="65214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PE" sz="1200" dirty="0">
                <a:solidFill>
                  <a:schemeClr val="bg1">
                    <a:lumMod val="9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Dr, Tito Goicochea M.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53A8966-0478-C449-B886-3FEC40D74C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126" y="675599"/>
            <a:ext cx="848995" cy="479425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C484CD5-605E-AAB0-4514-083CFE2BC7D7}"/>
              </a:ext>
            </a:extLst>
          </p:cNvPr>
          <p:cNvSpPr txBox="1"/>
          <p:nvPr/>
        </p:nvSpPr>
        <p:spPr>
          <a:xfrm>
            <a:off x="6405851" y="5238809"/>
            <a:ext cx="52325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algn="ctr"/>
            <a:r>
              <a:rPr lang="en-US" sz="1800" b="1" u="sng" dirty="0">
                <a:solidFill>
                  <a:srgbClr val="3790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https://educatemas.pe</a:t>
            </a:r>
            <a:r>
              <a:rPr lang="en-US" sz="1800" b="1" dirty="0">
                <a:solidFill>
                  <a:srgbClr val="3790E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                                </a:t>
            </a:r>
            <a:endParaRPr lang="es-PE" sz="1800" b="1" dirty="0">
              <a:solidFill>
                <a:srgbClr val="3790E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56A3"/>
        </a:solidFill>
        <a:effectLst/>
      </p:bgPr>
    </p:bg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8" name="Google Shape;1828;p465"/>
          <p:cNvPicPr preferRelativeResize="0">
            <a:picLocks noGrp="1"/>
          </p:cNvPicPr>
          <p:nvPr>
            <p:ph type="pic" idx="3"/>
          </p:nvPr>
        </p:nvPicPr>
        <p:blipFill rotWithShape="1">
          <a:blip r:embed="rId3">
            <a:alphaModFix/>
          </a:blip>
          <a:srcRect l="29958" r="29962"/>
          <a:stretch/>
        </p:blipFill>
        <p:spPr>
          <a:xfrm>
            <a:off x="0" y="0"/>
            <a:ext cx="48864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834;p466">
            <a:extLst>
              <a:ext uri="{FF2B5EF4-FFF2-40B4-BE49-F238E27FC236}">
                <a16:creationId xmlns:a16="http://schemas.microsoft.com/office/drawing/2014/main" id="{7B402C26-C18F-BC89-FD8F-A9016240B743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4162" r="24162"/>
          <a:stretch/>
        </p:blipFill>
        <p:spPr>
          <a:xfrm>
            <a:off x="4886400" y="-1"/>
            <a:ext cx="73056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1AF71EF-D962-4D59-BEBE-ADADD93A257A}"/>
              </a:ext>
            </a:extLst>
          </p:cNvPr>
          <p:cNvSpPr/>
          <p:nvPr/>
        </p:nvSpPr>
        <p:spPr>
          <a:xfrm>
            <a:off x="5153350" y="2274836"/>
            <a:ext cx="67717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4400" dirty="0">
                <a:solidFill>
                  <a:srgbClr val="0070C0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Lección 13</a:t>
            </a:r>
          </a:p>
          <a:p>
            <a:pPr algn="ctr"/>
            <a:r>
              <a:rPr lang="es-PE" sz="4400" dirty="0">
                <a:solidFill>
                  <a:srgbClr val="0070C0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El proceso del juicio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0D7B9AB-545B-3EE3-BCE2-8F9AABF67BDB}"/>
              </a:ext>
            </a:extLst>
          </p:cNvPr>
          <p:cNvSpPr/>
          <p:nvPr/>
        </p:nvSpPr>
        <p:spPr>
          <a:xfrm>
            <a:off x="5292718" y="4583160"/>
            <a:ext cx="65214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200" dirty="0">
                <a:solidFill>
                  <a:srgbClr val="0070C0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Para el 24 de diciembre del 2022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273A4C0-0ADB-BFEE-97F5-176AFB28296C}"/>
              </a:ext>
            </a:extLst>
          </p:cNvPr>
          <p:cNvSpPr/>
          <p:nvPr/>
        </p:nvSpPr>
        <p:spPr>
          <a:xfrm>
            <a:off x="5403644" y="6300916"/>
            <a:ext cx="65214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200" dirty="0">
                <a:solidFill>
                  <a:srgbClr val="0070C0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Dr, Tito Goicochea M.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0880366-0B47-4A33-FE74-B99830444E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"/>
            <a:ext cx="4137471" cy="685800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F339DCF-302C-46E6-EB74-83BD424C78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5990" y="94727"/>
            <a:ext cx="516268" cy="481014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D886D73-1A35-D9E5-0F56-AC89E23FE905}"/>
              </a:ext>
            </a:extLst>
          </p:cNvPr>
          <p:cNvSpPr txBox="1"/>
          <p:nvPr/>
        </p:nvSpPr>
        <p:spPr>
          <a:xfrm>
            <a:off x="14528800" y="155786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946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57DA062-6FDA-43F1-957B-DE2F18052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5990" y="94727"/>
            <a:ext cx="516268" cy="48101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A11E1F1-4750-8439-0212-1AC03A4EF2E6}"/>
              </a:ext>
            </a:extLst>
          </p:cNvPr>
          <p:cNvSpPr/>
          <p:nvPr/>
        </p:nvSpPr>
        <p:spPr>
          <a:xfrm>
            <a:off x="5140368" y="6508108"/>
            <a:ext cx="65214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PE" sz="1200" dirty="0">
                <a:solidFill>
                  <a:schemeClr val="bg1">
                    <a:lumMod val="9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Dr, Tito Goicochea M.</a:t>
            </a:r>
          </a:p>
        </p:txBody>
      </p:sp>
      <p:sp>
        <p:nvSpPr>
          <p:cNvPr id="10" name="Google Shape;2068;p475">
            <a:extLst>
              <a:ext uri="{FF2B5EF4-FFF2-40B4-BE49-F238E27FC236}">
                <a16:creationId xmlns:a16="http://schemas.microsoft.com/office/drawing/2014/main" id="{5FDE4A2D-E5EC-B533-A341-DE53E1A191CA}"/>
              </a:ext>
            </a:extLst>
          </p:cNvPr>
          <p:cNvSpPr txBox="1">
            <a:spLocks/>
          </p:cNvSpPr>
          <p:nvPr/>
        </p:nvSpPr>
        <p:spPr>
          <a:xfrm>
            <a:off x="325308" y="294972"/>
            <a:ext cx="5586148" cy="48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2400" b="1" dirty="0">
                <a:solidFill>
                  <a:srgbClr val="0156A3"/>
                </a:solidFill>
                <a:latin typeface="+mj-lt"/>
                <a:ea typeface="Lato"/>
                <a:cs typeface="Lato Black" panose="020F0A02020204030203" pitchFamily="34" charset="0"/>
                <a:sym typeface="Lato"/>
              </a:rPr>
              <a:t>INTRODUCCIÓN:</a:t>
            </a:r>
            <a:endParaRPr lang="es-ES" sz="7200" dirty="0">
              <a:solidFill>
                <a:srgbClr val="0156A3"/>
              </a:solidFill>
              <a:latin typeface="+mj-lt"/>
              <a:ea typeface="Lato"/>
              <a:cs typeface="Lato Black" panose="020F0A02020204030203" pitchFamily="34" charset="0"/>
              <a:sym typeface="Lato"/>
            </a:endParaRPr>
          </a:p>
        </p:txBody>
      </p:sp>
      <p:sp>
        <p:nvSpPr>
          <p:cNvPr id="16" name="Google Shape;2068;p475">
            <a:extLst>
              <a:ext uri="{FF2B5EF4-FFF2-40B4-BE49-F238E27FC236}">
                <a16:creationId xmlns:a16="http://schemas.microsoft.com/office/drawing/2014/main" id="{A7C6BE72-A1AD-62C6-E8D2-D958BA6A42F0}"/>
              </a:ext>
            </a:extLst>
          </p:cNvPr>
          <p:cNvSpPr txBox="1">
            <a:spLocks/>
          </p:cNvSpPr>
          <p:nvPr/>
        </p:nvSpPr>
        <p:spPr>
          <a:xfrm>
            <a:off x="309674" y="789845"/>
            <a:ext cx="11502370" cy="5856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2200" dirty="0"/>
              <a:t>Si hay algo sobre lo que la Escritura es clara, es la realidad del Juicio. Dios juzgará al mundo. Los versículos, tanto del Antiguo Testamento como del Nuevo Testamento, son múltiples y sin ambigüedades. La justicia, tan insuficiente aquí y ahora, algún día llegará.</a:t>
            </a:r>
          </a:p>
          <a:p>
            <a:endParaRPr lang="es-PE" sz="2200" dirty="0"/>
          </a:p>
          <a:p>
            <a:r>
              <a:rPr lang="es-PE" sz="2200" dirty="0"/>
              <a:t>Dios es nuestro Juez (Isa. 35:4). Como nuestro Juez, él es imparcial en su juicio. Esta es una buena noticia para nosotros. Como seres caídos, con un juicio imperfecto y una inclinación hacia la parcialidad y el prejuicio, tendemos a transportar a algunas personas al cielo y a continuación les negamos la entrada a otras. Dios conoce el corazón, los pensamientos y las motivaciones humanas; por lo tanto, solo él puede dar a cada ser humano una sentencia imparcial y justa.</a:t>
            </a:r>
          </a:p>
          <a:p>
            <a:endParaRPr lang="es-PE" sz="2200" dirty="0"/>
          </a:p>
          <a:p>
            <a:r>
              <a:rPr lang="es-PE" sz="2200" dirty="0"/>
              <a:t>Al final, Dios restaurará completamente la armonía y la paz en todo el Universo (Efe. 1:10). El mal y cualquier cosa o persona que se vincule con él serán eliminados y destruidos. Todo aquel que se someta total y voluntariamente a Dios, reconociéndolo como su Creador, Redentor, Señor y Rey, recibirá la vida eterna, y lo servirá y adorará con gozo para siempre. De esta manera, la abundante vida original de gozo, felicidad y paz será restaurada y nunca más será interrumpida por ninguna forma de desobediencia o rebelión.</a:t>
            </a:r>
          </a:p>
        </p:txBody>
      </p:sp>
    </p:spTree>
    <p:extLst>
      <p:ext uri="{BB962C8B-B14F-4D97-AF65-F5344CB8AC3E}">
        <p14:creationId xmlns:p14="http://schemas.microsoft.com/office/powerpoint/2010/main" val="1057146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4" name="Google Shape;1834;p46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4162" r="24162"/>
          <a:stretch/>
        </p:blipFill>
        <p:spPr>
          <a:xfrm>
            <a:off x="5999806" y="461400"/>
            <a:ext cx="5452200" cy="6046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57DA062-6FDA-43F1-957B-DE2F18052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5990" y="94727"/>
            <a:ext cx="516268" cy="481014"/>
          </a:xfrm>
          <a:prstGeom prst="rect">
            <a:avLst/>
          </a:prstGeom>
        </p:spPr>
      </p:pic>
      <p:sp>
        <p:nvSpPr>
          <p:cNvPr id="2" name="Google Shape;2068;p475">
            <a:extLst>
              <a:ext uri="{FF2B5EF4-FFF2-40B4-BE49-F238E27FC236}">
                <a16:creationId xmlns:a16="http://schemas.microsoft.com/office/drawing/2014/main" id="{35CAD5FF-D14C-38B9-CBF0-0EFB5E100EAC}"/>
              </a:ext>
            </a:extLst>
          </p:cNvPr>
          <p:cNvSpPr txBox="1">
            <a:spLocks/>
          </p:cNvSpPr>
          <p:nvPr/>
        </p:nvSpPr>
        <p:spPr>
          <a:xfrm>
            <a:off x="6155091" y="2135657"/>
            <a:ext cx="5141625" cy="85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4000" b="1" dirty="0">
                <a:solidFill>
                  <a:srgbClr val="0156A3"/>
                </a:solidFill>
              </a:rPr>
              <a:t>ENFOCANDO LA LECCIÓN</a:t>
            </a:r>
            <a:endParaRPr lang="es-ES" sz="11500" b="1" dirty="0">
              <a:solidFill>
                <a:srgbClr val="0156A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A11E1F1-4750-8439-0212-1AC03A4EF2E6}"/>
              </a:ext>
            </a:extLst>
          </p:cNvPr>
          <p:cNvSpPr/>
          <p:nvPr/>
        </p:nvSpPr>
        <p:spPr>
          <a:xfrm>
            <a:off x="5140368" y="6508108"/>
            <a:ext cx="65214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PE" sz="1200" dirty="0">
                <a:solidFill>
                  <a:schemeClr val="bg1">
                    <a:lumMod val="9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Dr, Tito Goicochea M.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B4CEA86-6CC5-6278-F4E1-641D37287AAE}"/>
              </a:ext>
            </a:extLst>
          </p:cNvPr>
          <p:cNvSpPr/>
          <p:nvPr/>
        </p:nvSpPr>
        <p:spPr>
          <a:xfrm>
            <a:off x="6429874" y="3336756"/>
            <a:ext cx="45920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400" dirty="0">
                <a:solidFill>
                  <a:srgbClr val="7030A0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Lección 12</a:t>
            </a:r>
          </a:p>
          <a:p>
            <a:pPr algn="ctr"/>
            <a:r>
              <a:rPr lang="es-PE" sz="2400" dirty="0">
                <a:solidFill>
                  <a:srgbClr val="7030A0"/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El proceso del juicio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92B7E88-1FD3-1021-FFF9-81CEAD5B0E4E}"/>
              </a:ext>
            </a:extLst>
          </p:cNvPr>
          <p:cNvSpPr/>
          <p:nvPr/>
        </p:nvSpPr>
        <p:spPr>
          <a:xfrm>
            <a:off x="6155091" y="4767181"/>
            <a:ext cx="51416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16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 Clave: “Porque es necesario que todos nosotros comparezcamos ante el tribunal de Cristo, para que cada uno reciba según lo que haya hecho mientras estaba en el cuerpo, sea bueno o sea malo” (2 Cor. 5:10).</a:t>
            </a:r>
          </a:p>
        </p:txBody>
      </p:sp>
      <p:sp>
        <p:nvSpPr>
          <p:cNvPr id="5" name="Google Shape;2068;p475">
            <a:extLst>
              <a:ext uri="{FF2B5EF4-FFF2-40B4-BE49-F238E27FC236}">
                <a16:creationId xmlns:a16="http://schemas.microsoft.com/office/drawing/2014/main" id="{B29C32EE-D1F2-8512-E986-078FC7B92647}"/>
              </a:ext>
            </a:extLst>
          </p:cNvPr>
          <p:cNvSpPr txBox="1">
            <a:spLocks/>
          </p:cNvSpPr>
          <p:nvPr/>
        </p:nvSpPr>
        <p:spPr>
          <a:xfrm>
            <a:off x="6155091" y="740685"/>
            <a:ext cx="5141625" cy="85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6000" b="1" dirty="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SECCIÓN 1</a:t>
            </a:r>
            <a:endParaRPr lang="es-ES" sz="23900" b="1" dirty="0">
              <a:solidFill>
                <a:srgbClr val="C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" name="Google Shape;2068;p475">
            <a:extLst>
              <a:ext uri="{FF2B5EF4-FFF2-40B4-BE49-F238E27FC236}">
                <a16:creationId xmlns:a16="http://schemas.microsoft.com/office/drawing/2014/main" id="{9430586E-17F5-A088-B0E6-EC33672FF496}"/>
              </a:ext>
            </a:extLst>
          </p:cNvPr>
          <p:cNvSpPr txBox="1">
            <a:spLocks/>
          </p:cNvSpPr>
          <p:nvPr/>
        </p:nvSpPr>
        <p:spPr>
          <a:xfrm>
            <a:off x="309674" y="2141596"/>
            <a:ext cx="5586148" cy="48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2400" b="1" dirty="0">
                <a:solidFill>
                  <a:srgbClr val="0156A3"/>
                </a:solidFill>
                <a:latin typeface="+mj-lt"/>
                <a:ea typeface="Lato"/>
                <a:cs typeface="Lato Black" panose="020F0A02020204030203" pitchFamily="34" charset="0"/>
                <a:sym typeface="Lato"/>
              </a:rPr>
              <a:t>OBJETIVOS:</a:t>
            </a:r>
            <a:endParaRPr lang="es-ES" sz="7200" dirty="0">
              <a:solidFill>
                <a:srgbClr val="0156A3"/>
              </a:solidFill>
              <a:latin typeface="+mj-lt"/>
              <a:ea typeface="Lato"/>
              <a:cs typeface="Lato Black" panose="020F0A02020204030203" pitchFamily="34" charset="0"/>
              <a:sym typeface="Lato"/>
            </a:endParaRPr>
          </a:p>
        </p:txBody>
      </p:sp>
      <p:sp>
        <p:nvSpPr>
          <p:cNvPr id="13" name="Google Shape;2068;p475">
            <a:extLst>
              <a:ext uri="{FF2B5EF4-FFF2-40B4-BE49-F238E27FC236}">
                <a16:creationId xmlns:a16="http://schemas.microsoft.com/office/drawing/2014/main" id="{909BB779-889F-860A-D663-4998FE8B0FB5}"/>
              </a:ext>
            </a:extLst>
          </p:cNvPr>
          <p:cNvSpPr txBox="1">
            <a:spLocks/>
          </p:cNvSpPr>
          <p:nvPr/>
        </p:nvSpPr>
        <p:spPr>
          <a:xfrm>
            <a:off x="309674" y="484497"/>
            <a:ext cx="5586148" cy="48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2400" b="1" dirty="0">
                <a:solidFill>
                  <a:srgbClr val="0156A3"/>
                </a:solidFill>
                <a:latin typeface="+mj-lt"/>
                <a:ea typeface="Lato"/>
                <a:cs typeface="Lato Black" panose="020F0A02020204030203" pitchFamily="34" charset="0"/>
                <a:sym typeface="Lato"/>
              </a:rPr>
              <a:t>TEMA CENTRAL:</a:t>
            </a:r>
            <a:endParaRPr lang="es-ES" sz="7200" dirty="0">
              <a:solidFill>
                <a:srgbClr val="0156A3"/>
              </a:solidFill>
              <a:latin typeface="+mj-lt"/>
              <a:ea typeface="Lato"/>
              <a:cs typeface="Lato Black" panose="020F0A02020204030203" pitchFamily="34" charset="0"/>
              <a:sym typeface="Lato"/>
            </a:endParaRPr>
          </a:p>
        </p:txBody>
      </p:sp>
      <p:sp>
        <p:nvSpPr>
          <p:cNvPr id="15" name="Google Shape;2068;p475">
            <a:extLst>
              <a:ext uri="{FF2B5EF4-FFF2-40B4-BE49-F238E27FC236}">
                <a16:creationId xmlns:a16="http://schemas.microsoft.com/office/drawing/2014/main" id="{B82F38C5-1817-FAF8-1589-8BE2BCCCF267}"/>
              </a:ext>
            </a:extLst>
          </p:cNvPr>
          <p:cNvSpPr txBox="1">
            <a:spLocks/>
          </p:cNvSpPr>
          <p:nvPr/>
        </p:nvSpPr>
        <p:spPr>
          <a:xfrm>
            <a:off x="309674" y="4510275"/>
            <a:ext cx="5586148" cy="48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2400" b="1" dirty="0">
                <a:solidFill>
                  <a:srgbClr val="0156A3"/>
                </a:solidFill>
                <a:latin typeface="+mj-lt"/>
                <a:ea typeface="Lato"/>
                <a:cs typeface="Lato Black" panose="020F0A02020204030203" pitchFamily="34" charset="0"/>
                <a:sym typeface="Lato"/>
              </a:rPr>
              <a:t>IDEAS CLAVES:</a:t>
            </a:r>
            <a:endParaRPr lang="es-ES" sz="7200" dirty="0">
              <a:solidFill>
                <a:srgbClr val="0156A3"/>
              </a:solidFill>
              <a:latin typeface="+mj-lt"/>
              <a:ea typeface="Lato"/>
              <a:cs typeface="Lato Black" panose="020F0A02020204030203" pitchFamily="34" charset="0"/>
              <a:sym typeface="Lato"/>
            </a:endParaRPr>
          </a:p>
        </p:txBody>
      </p:sp>
      <p:sp>
        <p:nvSpPr>
          <p:cNvPr id="17" name="Google Shape;2068;p475">
            <a:extLst>
              <a:ext uri="{FF2B5EF4-FFF2-40B4-BE49-F238E27FC236}">
                <a16:creationId xmlns:a16="http://schemas.microsoft.com/office/drawing/2014/main" id="{54C1C6DE-B5D2-A028-8CE5-3380C270FEB9}"/>
              </a:ext>
            </a:extLst>
          </p:cNvPr>
          <p:cNvSpPr txBox="1">
            <a:spLocks/>
          </p:cNvSpPr>
          <p:nvPr/>
        </p:nvSpPr>
        <p:spPr>
          <a:xfrm>
            <a:off x="336013" y="993035"/>
            <a:ext cx="5586148" cy="978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PE" sz="1600" dirty="0"/>
              <a:t>El proceso de juicio del tiempo del fin tiene tres fases principales: el juicio previo al Advenimiento, el juicio durante el Milenio y el juicio ejecutivo. Este proceso termina con la vindicación de los justos y la segunda muerte de los impíos.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67D823A-B02E-A437-984A-988CBDEFF573}"/>
              </a:ext>
            </a:extLst>
          </p:cNvPr>
          <p:cNvSpPr txBox="1"/>
          <p:nvPr/>
        </p:nvSpPr>
        <p:spPr>
          <a:xfrm>
            <a:off x="336013" y="2626127"/>
            <a:ext cx="558614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5425" lvl="0" indent="-225425"/>
            <a:r>
              <a:rPr lang="es-ES" sz="1600" b="1" dirty="0"/>
              <a:t>A.	SABER: </a:t>
            </a:r>
            <a:r>
              <a:rPr lang="es-ES" sz="1600" dirty="0"/>
              <a:t>Comprender las fases del proceso de juicio del tiempo del fin que termina con la vindicación de los justos y la segunda muerte de los impíos.</a:t>
            </a:r>
          </a:p>
          <a:p>
            <a:pPr marL="225425" lvl="0" indent="-225425"/>
            <a:r>
              <a:rPr lang="es-ES" sz="1600" b="1" dirty="0"/>
              <a:t>B.	SER: </a:t>
            </a:r>
            <a:r>
              <a:rPr lang="es-ES" sz="1600" dirty="0"/>
              <a:t>Rendir cada día nuestra voluntad a Dios para hallar oportuno socorro en el día del juicio final.</a:t>
            </a:r>
          </a:p>
          <a:p>
            <a:pPr marL="225425" lvl="0" indent="-225425"/>
            <a:r>
              <a:rPr lang="es-ES" sz="1600" b="1" dirty="0"/>
              <a:t>C.	HACER:  </a:t>
            </a:r>
            <a:r>
              <a:rPr lang="es-ES" sz="1600" dirty="0"/>
              <a:t>Llevar a otras personas al los pies de Cristo para asegurar su victoria en el juicio final.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E8F4D9E-8D84-3459-5253-895B7977AD6A}"/>
              </a:ext>
            </a:extLst>
          </p:cNvPr>
          <p:cNvSpPr txBox="1"/>
          <p:nvPr/>
        </p:nvSpPr>
        <p:spPr>
          <a:xfrm>
            <a:off x="336013" y="5625566"/>
            <a:ext cx="55861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3838" indent="-223838"/>
            <a:r>
              <a:rPr lang="es-ES" sz="1600" b="1" dirty="0"/>
              <a:t>2. FASES DEL JUICIO.</a:t>
            </a:r>
            <a:endParaRPr lang="es-PE" sz="1600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63CA661-0553-4CE3-EE34-9121B3145437}"/>
              </a:ext>
            </a:extLst>
          </p:cNvPr>
          <p:cNvSpPr txBox="1"/>
          <p:nvPr/>
        </p:nvSpPr>
        <p:spPr>
          <a:xfrm>
            <a:off x="336013" y="6101409"/>
            <a:ext cx="56644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b="1" dirty="0"/>
              <a:t>3. CONSECUENCIA DEL JUICIO </a:t>
            </a:r>
            <a:r>
              <a:rPr lang="es-ES" sz="1200" dirty="0"/>
              <a:t>(Mal. 4:1; Ap. 20:14, 15; 21:8)</a:t>
            </a:r>
            <a:endParaRPr lang="es-PE" sz="16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CFD3F66-6093-C545-7919-F290F24F6690}"/>
              </a:ext>
            </a:extLst>
          </p:cNvPr>
          <p:cNvSpPr txBox="1"/>
          <p:nvPr/>
        </p:nvSpPr>
        <p:spPr>
          <a:xfrm>
            <a:off x="322500" y="4944810"/>
            <a:ext cx="558614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>
              <a:buAutoNum type="arabicPeriod"/>
            </a:pPr>
            <a:r>
              <a:rPr lang="es-ES" sz="1600" b="1" dirty="0"/>
              <a:t>FUNDAMENTOS DEL JUICIO: </a:t>
            </a:r>
            <a:r>
              <a:rPr lang="es-ES" sz="1200" dirty="0"/>
              <a:t>(</a:t>
            </a:r>
            <a:r>
              <a:rPr lang="es-ES" sz="1200" dirty="0" err="1"/>
              <a:t>Dn</a:t>
            </a:r>
            <a:r>
              <a:rPr lang="es-ES" sz="1200" dirty="0"/>
              <a:t>. 7:22; Mt. 25:31-46; Sant. 2:12; 1 Jn. 2:1)</a:t>
            </a:r>
            <a:r>
              <a:rPr lang="es-ES" sz="1600" b="1" dirty="0"/>
              <a:t>.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910544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3" grpId="0"/>
      <p:bldP spid="15" grpId="0"/>
      <p:bldP spid="17" grpId="0"/>
      <p:bldP spid="18" grpId="0"/>
      <p:bldP spid="19" grpId="0"/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4" name="Google Shape;1834;p46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4162" r="24162"/>
          <a:stretch/>
        </p:blipFill>
        <p:spPr>
          <a:xfrm>
            <a:off x="742950" y="685800"/>
            <a:ext cx="10709056" cy="561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57DA062-6FDA-43F1-957B-DE2F18052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55990" y="94727"/>
            <a:ext cx="516268" cy="481014"/>
          </a:xfrm>
          <a:prstGeom prst="rect">
            <a:avLst/>
          </a:prstGeom>
        </p:spPr>
      </p:pic>
      <p:sp>
        <p:nvSpPr>
          <p:cNvPr id="2" name="Google Shape;2068;p475">
            <a:extLst>
              <a:ext uri="{FF2B5EF4-FFF2-40B4-BE49-F238E27FC236}">
                <a16:creationId xmlns:a16="http://schemas.microsoft.com/office/drawing/2014/main" id="{35CAD5FF-D14C-38B9-CBF0-0EFB5E100EAC}"/>
              </a:ext>
            </a:extLst>
          </p:cNvPr>
          <p:cNvSpPr txBox="1">
            <a:spLocks/>
          </p:cNvSpPr>
          <p:nvPr/>
        </p:nvSpPr>
        <p:spPr>
          <a:xfrm>
            <a:off x="1147729" y="3021249"/>
            <a:ext cx="9896541" cy="2058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4000" b="1" dirty="0">
                <a:solidFill>
                  <a:srgbClr val="0156A3"/>
                </a:solidFill>
              </a:rPr>
              <a:t>DESARROLLO DE LA LECCIÓN CON EL CICLO DE APRENDIZAJE: MOTIVA, EXPLORA, APLICA Y CREA</a:t>
            </a:r>
            <a:endParaRPr lang="es-ES" sz="11500" b="1" dirty="0">
              <a:solidFill>
                <a:srgbClr val="0156A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A11E1F1-4750-8439-0212-1AC03A4EF2E6}"/>
              </a:ext>
            </a:extLst>
          </p:cNvPr>
          <p:cNvSpPr/>
          <p:nvPr/>
        </p:nvSpPr>
        <p:spPr>
          <a:xfrm>
            <a:off x="5140368" y="6508108"/>
            <a:ext cx="652140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PE" sz="1200" dirty="0">
                <a:solidFill>
                  <a:schemeClr val="bg1">
                    <a:lumMod val="95000"/>
                  </a:schemeClr>
                </a:solidFill>
                <a:latin typeface="Lato Black" panose="020F0A02020204030203" pitchFamily="34" charset="0"/>
                <a:cs typeface="Lato Black" panose="020F0A02020204030203" pitchFamily="34" charset="0"/>
              </a:rPr>
              <a:t>Dr, Tito Goicochea M.</a:t>
            </a:r>
          </a:p>
        </p:txBody>
      </p:sp>
      <p:sp>
        <p:nvSpPr>
          <p:cNvPr id="5" name="Google Shape;2068;p475">
            <a:extLst>
              <a:ext uri="{FF2B5EF4-FFF2-40B4-BE49-F238E27FC236}">
                <a16:creationId xmlns:a16="http://schemas.microsoft.com/office/drawing/2014/main" id="{B29C32EE-D1F2-8512-E986-078FC7B92647}"/>
              </a:ext>
            </a:extLst>
          </p:cNvPr>
          <p:cNvSpPr txBox="1">
            <a:spLocks/>
          </p:cNvSpPr>
          <p:nvPr/>
        </p:nvSpPr>
        <p:spPr>
          <a:xfrm>
            <a:off x="3259446" y="1373631"/>
            <a:ext cx="5141625" cy="85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6000" b="1" dirty="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SECCIÓN 2</a:t>
            </a:r>
            <a:endParaRPr lang="es-ES" sz="23900" b="1" dirty="0">
              <a:solidFill>
                <a:srgbClr val="C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253451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C81964FD-5EEE-D894-709B-DB49DE2F2985}"/>
              </a:ext>
            </a:extLst>
          </p:cNvPr>
          <p:cNvSpPr/>
          <p:nvPr/>
        </p:nvSpPr>
        <p:spPr>
          <a:xfrm>
            <a:off x="639241" y="478565"/>
            <a:ext cx="5316716" cy="5935054"/>
          </a:xfrm>
          <a:prstGeom prst="rect">
            <a:avLst/>
          </a:prstGeom>
          <a:solidFill>
            <a:srgbClr val="0156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2700" algn="ctr"/>
            <a:endParaRPr lang="es-PE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2700" algn="ctr"/>
            <a:endParaRPr lang="es-P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2700" algn="ctr"/>
            <a:endParaRPr lang="es-PE" sz="18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2700" algn="ctr"/>
            <a:endParaRPr lang="es-P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12700" algn="ctr"/>
            <a:r>
              <a:rPr lang="es-PE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¿Cómo captar el interés de los estudiantes al estudio de la semana?</a:t>
            </a:r>
            <a:endParaRPr lang="es-PE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7DA062-6FDA-43F1-957B-DE2F18052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5990" y="94727"/>
            <a:ext cx="516268" cy="481014"/>
          </a:xfrm>
          <a:prstGeom prst="rect">
            <a:avLst/>
          </a:prstGeom>
        </p:spPr>
      </p:pic>
      <p:sp>
        <p:nvSpPr>
          <p:cNvPr id="2" name="Google Shape;2068;p475">
            <a:extLst>
              <a:ext uri="{FF2B5EF4-FFF2-40B4-BE49-F238E27FC236}">
                <a16:creationId xmlns:a16="http://schemas.microsoft.com/office/drawing/2014/main" id="{35CAD5FF-D14C-38B9-CBF0-0EFB5E100EAC}"/>
              </a:ext>
            </a:extLst>
          </p:cNvPr>
          <p:cNvSpPr txBox="1">
            <a:spLocks/>
          </p:cNvSpPr>
          <p:nvPr/>
        </p:nvSpPr>
        <p:spPr>
          <a:xfrm>
            <a:off x="1241991" y="2655568"/>
            <a:ext cx="4326368" cy="9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6000" b="1" dirty="0">
                <a:solidFill>
                  <a:schemeClr val="bg1"/>
                </a:solidFill>
              </a:rPr>
              <a:t>MOTIVA</a:t>
            </a:r>
            <a:endParaRPr lang="es-ES" sz="23900" b="1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" name="Google Shape;1835;p466">
            <a:extLst>
              <a:ext uri="{FF2B5EF4-FFF2-40B4-BE49-F238E27FC236}">
                <a16:creationId xmlns:a16="http://schemas.microsoft.com/office/drawing/2014/main" id="{A0D98524-E3B8-BB8B-52CE-8A5A25854826}"/>
              </a:ext>
            </a:extLst>
          </p:cNvPr>
          <p:cNvSpPr txBox="1"/>
          <p:nvPr/>
        </p:nvSpPr>
        <p:spPr>
          <a:xfrm>
            <a:off x="6236045" y="2387397"/>
            <a:ext cx="5435190" cy="1868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ES" sz="2800" dirty="0">
                <a:solidFill>
                  <a:srgbClr val="7030A0"/>
                </a:solidFill>
                <a:latin typeface="Calibri"/>
                <a:cs typeface="Calibri"/>
              </a:rPr>
              <a:t>¿Por qué es tan necesario y crucial el juicio de Dios en el contexto del Gran Conflicto y el interés del Universo en el tema del pecado?</a:t>
            </a:r>
            <a:endParaRPr lang="es-PE" sz="28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418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C81964FD-5EEE-D894-709B-DB49DE2F2985}"/>
              </a:ext>
            </a:extLst>
          </p:cNvPr>
          <p:cNvSpPr/>
          <p:nvPr/>
        </p:nvSpPr>
        <p:spPr>
          <a:xfrm>
            <a:off x="7114784" y="658297"/>
            <a:ext cx="4441206" cy="5611990"/>
          </a:xfrm>
          <a:prstGeom prst="rect">
            <a:avLst/>
          </a:prstGeom>
          <a:solidFill>
            <a:srgbClr val="0156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7DA062-6FDA-43F1-957B-DE2F18052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6212" y="42864"/>
            <a:ext cx="516268" cy="481014"/>
          </a:xfrm>
          <a:prstGeom prst="rect">
            <a:avLst/>
          </a:prstGeom>
        </p:spPr>
      </p:pic>
      <p:sp>
        <p:nvSpPr>
          <p:cNvPr id="2" name="Google Shape;2068;p475">
            <a:extLst>
              <a:ext uri="{FF2B5EF4-FFF2-40B4-BE49-F238E27FC236}">
                <a16:creationId xmlns:a16="http://schemas.microsoft.com/office/drawing/2014/main" id="{35CAD5FF-D14C-38B9-CBF0-0EFB5E100EAC}"/>
              </a:ext>
            </a:extLst>
          </p:cNvPr>
          <p:cNvSpPr txBox="1">
            <a:spLocks/>
          </p:cNvSpPr>
          <p:nvPr/>
        </p:nvSpPr>
        <p:spPr>
          <a:xfrm>
            <a:off x="7229622" y="2317035"/>
            <a:ext cx="4326368" cy="9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6000" b="1" dirty="0">
                <a:solidFill>
                  <a:schemeClr val="bg1"/>
                </a:solidFill>
              </a:rPr>
              <a:t>EXPLORA</a:t>
            </a:r>
            <a:endParaRPr lang="es-ES" sz="23900" b="1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" name="Google Shape;1835;p466">
            <a:extLst>
              <a:ext uri="{FF2B5EF4-FFF2-40B4-BE49-F238E27FC236}">
                <a16:creationId xmlns:a16="http://schemas.microsoft.com/office/drawing/2014/main" id="{2E642D27-7EBC-3B53-17E8-09C20EA2319A}"/>
              </a:ext>
            </a:extLst>
          </p:cNvPr>
          <p:cNvSpPr txBox="1"/>
          <p:nvPr/>
        </p:nvSpPr>
        <p:spPr>
          <a:xfrm>
            <a:off x="731919" y="631167"/>
            <a:ext cx="6307131" cy="481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ES" sz="1800" b="1" dirty="0">
                <a:solidFill>
                  <a:srgbClr val="0156A3"/>
                </a:solidFill>
                <a:latin typeface="Calibri"/>
                <a:cs typeface="Calibri"/>
              </a:rPr>
              <a:t>FUNDAMENTOS DEL JUICIO:</a:t>
            </a:r>
            <a:r>
              <a:rPr lang="es-ES" sz="2000" dirty="0">
                <a:solidFill>
                  <a:srgbClr val="0156A3"/>
                </a:solidFill>
                <a:latin typeface="Calibri"/>
                <a:cs typeface="Calibri"/>
              </a:rPr>
              <a:t> </a:t>
            </a:r>
            <a:r>
              <a:rPr lang="es-ES" dirty="0">
                <a:solidFill>
                  <a:srgbClr val="0156A3"/>
                </a:solidFill>
                <a:latin typeface="Calibri"/>
                <a:cs typeface="Calibri"/>
              </a:rPr>
              <a:t>(</a:t>
            </a:r>
            <a:r>
              <a:rPr lang="es-ES" dirty="0" err="1">
                <a:solidFill>
                  <a:srgbClr val="0156A3"/>
                </a:solidFill>
                <a:latin typeface="Calibri"/>
                <a:cs typeface="Calibri"/>
              </a:rPr>
              <a:t>Dn</a:t>
            </a:r>
            <a:r>
              <a:rPr lang="es-ES" dirty="0">
                <a:solidFill>
                  <a:srgbClr val="0156A3"/>
                </a:solidFill>
                <a:latin typeface="Calibri"/>
                <a:cs typeface="Calibri"/>
              </a:rPr>
              <a:t>. 7:22; Mt. 25:31-46; Sant. 2:12; 1 Jn. 2:1)</a:t>
            </a:r>
          </a:p>
          <a:p>
            <a:pPr lvl="0"/>
            <a:endParaRPr lang="es-ES" sz="1600" b="1" dirty="0">
              <a:solidFill>
                <a:srgbClr val="0156A3"/>
              </a:solidFill>
              <a:latin typeface="Calibri"/>
              <a:cs typeface="Calibri"/>
            </a:endParaRPr>
          </a:p>
        </p:txBody>
      </p:sp>
      <p:sp>
        <p:nvSpPr>
          <p:cNvPr id="4" name="Google Shape;2068;p475">
            <a:extLst>
              <a:ext uri="{FF2B5EF4-FFF2-40B4-BE49-F238E27FC236}">
                <a16:creationId xmlns:a16="http://schemas.microsoft.com/office/drawing/2014/main" id="{7FAEC661-BCB9-6081-FB7E-3F2484E71540}"/>
              </a:ext>
            </a:extLst>
          </p:cNvPr>
          <p:cNvSpPr txBox="1">
            <a:spLocks/>
          </p:cNvSpPr>
          <p:nvPr/>
        </p:nvSpPr>
        <p:spPr>
          <a:xfrm>
            <a:off x="7229622" y="3267687"/>
            <a:ext cx="4326368" cy="9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457200" algn="ctr"/>
            <a:r>
              <a:rPr lang="es-PE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¿Cuáles son las ideas principales de cada IDEA CLAVE del estudio de la semana?</a:t>
            </a:r>
            <a:endParaRPr lang="es-PE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57B89700-73B6-C06E-8906-3BE7A01E443A}"/>
              </a:ext>
            </a:extLst>
          </p:cNvPr>
          <p:cNvSpPr/>
          <p:nvPr/>
        </p:nvSpPr>
        <p:spPr>
          <a:xfrm>
            <a:off x="213848" y="596956"/>
            <a:ext cx="518072" cy="481914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Google Shape;2068;p475">
            <a:extLst>
              <a:ext uri="{FF2B5EF4-FFF2-40B4-BE49-F238E27FC236}">
                <a16:creationId xmlns:a16="http://schemas.microsoft.com/office/drawing/2014/main" id="{661B3211-48AC-B401-3F2C-0FC3A0CADA32}"/>
              </a:ext>
            </a:extLst>
          </p:cNvPr>
          <p:cNvSpPr txBox="1">
            <a:spLocks/>
          </p:cNvSpPr>
          <p:nvPr/>
        </p:nvSpPr>
        <p:spPr>
          <a:xfrm>
            <a:off x="289581" y="662006"/>
            <a:ext cx="366606" cy="35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3200" b="1" dirty="0">
                <a:solidFill>
                  <a:srgbClr val="7030A0"/>
                </a:solidFill>
              </a:rPr>
              <a:t>1</a:t>
            </a:r>
            <a:endParaRPr lang="es-ES" sz="8800" b="1" dirty="0">
              <a:solidFill>
                <a:srgbClr val="7030A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" name="Google Shape;1835;p466">
            <a:extLst>
              <a:ext uri="{FF2B5EF4-FFF2-40B4-BE49-F238E27FC236}">
                <a16:creationId xmlns:a16="http://schemas.microsoft.com/office/drawing/2014/main" id="{842127E2-F46B-73C8-09B5-F1473FC44BC4}"/>
              </a:ext>
            </a:extLst>
          </p:cNvPr>
          <p:cNvSpPr txBox="1"/>
          <p:nvPr/>
        </p:nvSpPr>
        <p:spPr>
          <a:xfrm>
            <a:off x="731920" y="1045843"/>
            <a:ext cx="6054784" cy="5215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indent="-342900">
              <a:buFontTx/>
              <a:buChar char="-"/>
            </a:pPr>
            <a:r>
              <a:rPr lang="es-ES" sz="1800" dirty="0">
                <a:solidFill>
                  <a:srgbClr val="7030A0"/>
                </a:solidFill>
                <a:latin typeface="Calibri"/>
                <a:cs typeface="Calibri"/>
              </a:rPr>
              <a:t>El libro de Daniel se refiere a un juicio del tiempo del fin “en favor de los santos del Altísimo” (Dan. 7:22, NVI).</a:t>
            </a:r>
          </a:p>
          <a:p>
            <a:endParaRPr lang="es-ES" sz="8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342900" indent="-342900">
              <a:buFontTx/>
              <a:buChar char="-"/>
            </a:pPr>
            <a:r>
              <a:rPr lang="es-PE" sz="1800" dirty="0">
                <a:solidFill>
                  <a:schemeClr val="tx1"/>
                </a:solidFill>
                <a:latin typeface="Calibri"/>
                <a:cs typeface="Calibri"/>
              </a:rPr>
              <a:t>Al describir el Juicio (Mat. 25:31–46), Cristo mencionó la presencia no solo de los cabritos (impíos) sino también de las ovejas (justos).</a:t>
            </a:r>
          </a:p>
          <a:p>
            <a:endParaRPr lang="es-PE" sz="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42900" indent="-342900">
              <a:buFontTx/>
              <a:buChar char="-"/>
            </a:pPr>
            <a:r>
              <a:rPr lang="es-ES" sz="1800" dirty="0">
                <a:solidFill>
                  <a:srgbClr val="7030A0"/>
                </a:solidFill>
                <a:latin typeface="Calibri"/>
                <a:cs typeface="Calibri"/>
              </a:rPr>
              <a:t>La base del proceso judicial es la Ley moral de Dios, resumida en los Diez Mandamientos (</a:t>
            </a:r>
            <a:r>
              <a:rPr lang="es-ES" sz="1800" dirty="0" err="1">
                <a:solidFill>
                  <a:srgbClr val="7030A0"/>
                </a:solidFill>
                <a:latin typeface="Calibri"/>
                <a:cs typeface="Calibri"/>
              </a:rPr>
              <a:t>Ecl</a:t>
            </a:r>
            <a:r>
              <a:rPr lang="es-ES" sz="1800" dirty="0">
                <a:solidFill>
                  <a:srgbClr val="7030A0"/>
                </a:solidFill>
                <a:latin typeface="Calibri"/>
                <a:cs typeface="Calibri"/>
              </a:rPr>
              <a:t>. 12:13, 14; Sant. 1:25; 2:8-17). Todo pecador será condenado.</a:t>
            </a:r>
          </a:p>
          <a:p>
            <a:endParaRPr lang="es-ES" sz="8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342900" indent="-342900">
              <a:buFontTx/>
              <a:buChar char="-"/>
            </a:pPr>
            <a:r>
              <a:rPr lang="es-ES" sz="1800" dirty="0">
                <a:solidFill>
                  <a:schemeClr val="tx1"/>
                </a:solidFill>
                <a:latin typeface="Calibri"/>
                <a:cs typeface="Calibri"/>
              </a:rPr>
              <a:t>Somos salvos por gracia (Isa. 55:1; Efe. 2:8-10).</a:t>
            </a:r>
          </a:p>
          <a:p>
            <a:endParaRPr lang="es-ES" sz="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42900" indent="-342900">
              <a:buFontTx/>
              <a:buChar char="-"/>
            </a:pPr>
            <a:r>
              <a:rPr lang="es-ES" sz="1800" dirty="0">
                <a:solidFill>
                  <a:srgbClr val="7030A0"/>
                </a:solidFill>
                <a:latin typeface="Calibri"/>
                <a:cs typeface="Calibri"/>
              </a:rPr>
              <a:t>Justificados por la fe (Gén. 15:6; Rom. 5:1)</a:t>
            </a:r>
          </a:p>
          <a:p>
            <a:endParaRPr lang="es-ES" sz="8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342900" indent="-342900">
              <a:buFontTx/>
              <a:buChar char="-"/>
            </a:pPr>
            <a:r>
              <a:rPr lang="es-ES" sz="1800" dirty="0">
                <a:solidFill>
                  <a:schemeClr val="tx1"/>
                </a:solidFill>
                <a:latin typeface="Calibri"/>
                <a:cs typeface="Calibri"/>
              </a:rPr>
              <a:t>Juzgados por las obras (</a:t>
            </a:r>
            <a:r>
              <a:rPr lang="es-ES" sz="1800" dirty="0" err="1">
                <a:solidFill>
                  <a:schemeClr val="tx1"/>
                </a:solidFill>
                <a:latin typeface="Calibri"/>
                <a:cs typeface="Calibri"/>
              </a:rPr>
              <a:t>Ecl</a:t>
            </a:r>
            <a:r>
              <a:rPr lang="es-ES" sz="1800" dirty="0">
                <a:solidFill>
                  <a:schemeClr val="tx1"/>
                </a:solidFill>
                <a:latin typeface="Calibri"/>
                <a:cs typeface="Calibri"/>
              </a:rPr>
              <a:t>. 12:14; Mat. 25:31–46; Apoc. 20:11–13).</a:t>
            </a:r>
          </a:p>
          <a:p>
            <a:endParaRPr lang="es-ES" sz="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42900" indent="-342900">
              <a:buFontTx/>
              <a:buChar char="-"/>
            </a:pPr>
            <a:r>
              <a:rPr lang="es-ES" sz="1800" dirty="0">
                <a:solidFill>
                  <a:srgbClr val="7030A0"/>
                </a:solidFill>
                <a:latin typeface="Calibri"/>
                <a:cs typeface="Calibri"/>
              </a:rPr>
              <a:t>Hay un abogado para el pecador (1 Jn. 2:1). Todos podemos contratar sus servicios, ¡son gratuitos (Ro. 3:24)! La intercesión de Jesús nos asegura la absolución en el juicio. </a:t>
            </a:r>
          </a:p>
        </p:txBody>
      </p:sp>
    </p:spTree>
    <p:extLst>
      <p:ext uri="{BB962C8B-B14F-4D97-AF65-F5344CB8AC3E}">
        <p14:creationId xmlns:p14="http://schemas.microsoft.com/office/powerpoint/2010/main" val="19530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C81964FD-5EEE-D894-709B-DB49DE2F2985}"/>
              </a:ext>
            </a:extLst>
          </p:cNvPr>
          <p:cNvSpPr/>
          <p:nvPr/>
        </p:nvSpPr>
        <p:spPr>
          <a:xfrm>
            <a:off x="7114784" y="658297"/>
            <a:ext cx="4441206" cy="5611990"/>
          </a:xfrm>
          <a:prstGeom prst="rect">
            <a:avLst/>
          </a:prstGeom>
          <a:solidFill>
            <a:srgbClr val="0156A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57DA062-6FDA-43F1-957B-DE2F18052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6212" y="42864"/>
            <a:ext cx="516268" cy="481014"/>
          </a:xfrm>
          <a:prstGeom prst="rect">
            <a:avLst/>
          </a:prstGeom>
        </p:spPr>
      </p:pic>
      <p:sp>
        <p:nvSpPr>
          <p:cNvPr id="2" name="Google Shape;2068;p475">
            <a:extLst>
              <a:ext uri="{FF2B5EF4-FFF2-40B4-BE49-F238E27FC236}">
                <a16:creationId xmlns:a16="http://schemas.microsoft.com/office/drawing/2014/main" id="{35CAD5FF-D14C-38B9-CBF0-0EFB5E100EAC}"/>
              </a:ext>
            </a:extLst>
          </p:cNvPr>
          <p:cNvSpPr txBox="1">
            <a:spLocks/>
          </p:cNvSpPr>
          <p:nvPr/>
        </p:nvSpPr>
        <p:spPr>
          <a:xfrm>
            <a:off x="7229622" y="2317035"/>
            <a:ext cx="4326368" cy="9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6000" b="1" dirty="0">
                <a:solidFill>
                  <a:schemeClr val="bg1"/>
                </a:solidFill>
              </a:rPr>
              <a:t>EXPLORA</a:t>
            </a:r>
            <a:endParaRPr lang="es-ES" sz="23900" b="1" dirty="0">
              <a:solidFill>
                <a:schemeClr val="bg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" name="Google Shape;1835;p466">
            <a:extLst>
              <a:ext uri="{FF2B5EF4-FFF2-40B4-BE49-F238E27FC236}">
                <a16:creationId xmlns:a16="http://schemas.microsoft.com/office/drawing/2014/main" id="{2E642D27-7EBC-3B53-17E8-09C20EA2319A}"/>
              </a:ext>
            </a:extLst>
          </p:cNvPr>
          <p:cNvSpPr txBox="1"/>
          <p:nvPr/>
        </p:nvSpPr>
        <p:spPr>
          <a:xfrm>
            <a:off x="847057" y="723347"/>
            <a:ext cx="5133805" cy="481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s-ES" sz="1800" b="1" dirty="0">
                <a:solidFill>
                  <a:srgbClr val="0156A3"/>
                </a:solidFill>
                <a:latin typeface="Calibri"/>
                <a:cs typeface="Calibri"/>
              </a:rPr>
              <a:t>FASES DEL JUICIO</a:t>
            </a:r>
            <a:endParaRPr lang="es-ES" sz="1600" b="1" dirty="0">
              <a:solidFill>
                <a:srgbClr val="0156A3"/>
              </a:solidFill>
              <a:latin typeface="Calibri"/>
              <a:cs typeface="Calibri"/>
            </a:endParaRPr>
          </a:p>
        </p:txBody>
      </p:sp>
      <p:sp>
        <p:nvSpPr>
          <p:cNvPr id="4" name="Google Shape;2068;p475">
            <a:extLst>
              <a:ext uri="{FF2B5EF4-FFF2-40B4-BE49-F238E27FC236}">
                <a16:creationId xmlns:a16="http://schemas.microsoft.com/office/drawing/2014/main" id="{7FAEC661-BCB9-6081-FB7E-3F2484E71540}"/>
              </a:ext>
            </a:extLst>
          </p:cNvPr>
          <p:cNvSpPr txBox="1">
            <a:spLocks/>
          </p:cNvSpPr>
          <p:nvPr/>
        </p:nvSpPr>
        <p:spPr>
          <a:xfrm>
            <a:off x="7229622" y="3267687"/>
            <a:ext cx="4326368" cy="911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457200" algn="ctr"/>
            <a:r>
              <a:rPr lang="es-PE" sz="1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¿Cuáles son las ideas principales de cada IDEA CLAVE del estudio de la semana?</a:t>
            </a:r>
            <a:endParaRPr lang="es-PE" sz="1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57B89700-73B6-C06E-8906-3BE7A01E443A}"/>
              </a:ext>
            </a:extLst>
          </p:cNvPr>
          <p:cNvSpPr/>
          <p:nvPr/>
        </p:nvSpPr>
        <p:spPr>
          <a:xfrm>
            <a:off x="328985" y="658297"/>
            <a:ext cx="518072" cy="481914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5" name="Google Shape;2068;p475">
            <a:extLst>
              <a:ext uri="{FF2B5EF4-FFF2-40B4-BE49-F238E27FC236}">
                <a16:creationId xmlns:a16="http://schemas.microsoft.com/office/drawing/2014/main" id="{661B3211-48AC-B401-3F2C-0FC3A0CADA32}"/>
              </a:ext>
            </a:extLst>
          </p:cNvPr>
          <p:cNvSpPr txBox="1">
            <a:spLocks/>
          </p:cNvSpPr>
          <p:nvPr/>
        </p:nvSpPr>
        <p:spPr>
          <a:xfrm>
            <a:off x="404718" y="723347"/>
            <a:ext cx="366606" cy="35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  <a:buFont typeface="Lato"/>
              <a:buNone/>
            </a:pPr>
            <a:r>
              <a:rPr lang="es-ES" sz="3200" b="1" dirty="0">
                <a:solidFill>
                  <a:srgbClr val="7030A0"/>
                </a:solidFill>
                <a:ea typeface="Lato"/>
              </a:rPr>
              <a:t>2</a:t>
            </a:r>
            <a:endParaRPr lang="es-ES" sz="8800" b="1" dirty="0">
              <a:solidFill>
                <a:srgbClr val="7030A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" name="Google Shape;1835;p466">
            <a:extLst>
              <a:ext uri="{FF2B5EF4-FFF2-40B4-BE49-F238E27FC236}">
                <a16:creationId xmlns:a16="http://schemas.microsoft.com/office/drawing/2014/main" id="{842127E2-F46B-73C8-09B5-F1473FC44BC4}"/>
              </a:ext>
            </a:extLst>
          </p:cNvPr>
          <p:cNvSpPr txBox="1"/>
          <p:nvPr/>
        </p:nvSpPr>
        <p:spPr>
          <a:xfrm>
            <a:off x="847057" y="1137647"/>
            <a:ext cx="6054784" cy="4997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s-PE" sz="1600" b="1" dirty="0">
                <a:solidFill>
                  <a:srgbClr val="7030A0"/>
                </a:solidFill>
                <a:latin typeface="Calibri"/>
                <a:cs typeface="Calibri"/>
              </a:rPr>
              <a:t>A.  El juicio preadvenimiento o investigador.</a:t>
            </a:r>
          </a:p>
          <a:p>
            <a:pPr marL="273050"/>
            <a:endParaRPr lang="es-PE" sz="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47675" indent="-174625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chemeClr val="tx1"/>
                </a:solidFill>
                <a:latin typeface="Calibri"/>
                <a:cs typeface="Calibri"/>
              </a:rPr>
              <a:t>Cuando Jesús venga dará la recompensa a cada uno (Is. 40:10; Ap. 22:12).</a:t>
            </a:r>
          </a:p>
          <a:p>
            <a:pPr marL="273050"/>
            <a:endParaRPr lang="es-PE" sz="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47675" indent="-174625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rgbClr val="7030A0"/>
                </a:solidFill>
                <a:latin typeface="Calibri"/>
                <a:cs typeface="Calibri"/>
              </a:rPr>
              <a:t>Nadie la recibirá antes, ya que todos los muertos esperan inconscientes en sus tumbas.  </a:t>
            </a:r>
          </a:p>
          <a:p>
            <a:pPr marL="273050"/>
            <a:endParaRPr lang="es-PE" sz="800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447675" indent="-174625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chemeClr val="tx1"/>
                </a:solidFill>
                <a:latin typeface="Calibri"/>
                <a:cs typeface="Calibri"/>
              </a:rPr>
              <a:t>Esto significa que, antes de la Segunda Venida, se ha tenido que juzgar la vida de cada uno. De otro modo, ¿en base a qué unos serán resucitados para vida eterna, y otros deberán esperar a la segunda resurrección, la de condenación (Dn. 12:2; Mt. 25:46; Ap. 20:5-6 NVI)? </a:t>
            </a:r>
          </a:p>
          <a:p>
            <a:pPr marL="273050"/>
            <a:endParaRPr lang="es-PE" sz="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47675" indent="-174625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rgbClr val="7030A0"/>
                </a:solidFill>
                <a:latin typeface="Calibri"/>
                <a:cs typeface="Calibri"/>
              </a:rPr>
              <a:t>Cuando Dios convoque a la corte celestial antes de la segunda venida de Cristo (Dan. 7:9, 10, 13, 14, 22, 26, 27; Apoc. 11:19; 14:7; comparar con Mat. 22:1-14), el propósito principal será garantizar legal y eternamente nuestro lugar dentro de la familia celestial.</a:t>
            </a:r>
          </a:p>
          <a:p>
            <a:pPr marL="273050"/>
            <a:endParaRPr lang="es-PE" sz="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447675" indent="-174625">
              <a:buFont typeface="Arial" panose="020B0604020202020204" pitchFamily="34" charset="0"/>
              <a:buChar char="•"/>
            </a:pPr>
            <a:r>
              <a:rPr lang="es-PE" sz="1600" dirty="0">
                <a:solidFill>
                  <a:schemeClr val="tx1"/>
                </a:solidFill>
                <a:latin typeface="Calibri"/>
                <a:cs typeface="Calibri"/>
              </a:rPr>
              <a:t>A este juicio solo asisten los ángeles y los mundos no caídos, ya que se celebra en el Cielo, mientras la vida en la tierra sigue desarrollándose (Dn. 7:9-12). </a:t>
            </a:r>
          </a:p>
          <a:p>
            <a:pPr marL="311150"/>
            <a:endParaRPr lang="es-PE" sz="1600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191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5" grpId="0"/>
      <p:bldP spid="16" grpId="0"/>
    </p:bldLst>
  </p:timing>
</p:sld>
</file>

<file path=ppt/theme/theme1.xml><?xml version="1.0" encoding="utf-8"?>
<a:theme xmlns:a="http://schemas.openxmlformats.org/drawingml/2006/main" name="BOLO">
  <a:themeElements>
    <a:clrScheme name="MOTAGUA">
      <a:dk1>
        <a:srgbClr val="445469"/>
      </a:dk1>
      <a:lt1>
        <a:srgbClr val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445469"/>
      </a:accent6>
      <a:hlink>
        <a:srgbClr val="F33B48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tion 1">
  <a:themeElements>
    <a:clrScheme name="MOTAGUA">
      <a:dk1>
        <a:srgbClr val="445469"/>
      </a:dk1>
      <a:lt1>
        <a:srgbClr val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445469"/>
      </a:accent6>
      <a:hlink>
        <a:srgbClr val="F33B48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4079</TotalTime>
  <Words>1761</Words>
  <Application>Microsoft Macintosh PowerPoint</Application>
  <PresentationFormat>Panorámica</PresentationFormat>
  <Paragraphs>127</Paragraphs>
  <Slides>15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25" baseType="lpstr">
      <vt:lpstr>Arial</vt:lpstr>
      <vt:lpstr>Roboto Medium</vt:lpstr>
      <vt:lpstr>Lato Light</vt:lpstr>
      <vt:lpstr>Montserrat</vt:lpstr>
      <vt:lpstr>Lato Black</vt:lpstr>
      <vt:lpstr>Calibri</vt:lpstr>
      <vt:lpstr>Roboto Thin</vt:lpstr>
      <vt:lpstr>Lato</vt:lpstr>
      <vt:lpstr>BOLO</vt:lpstr>
      <vt:lpstr>Option 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Tito Goicochea Malaver</cp:lastModifiedBy>
  <cp:revision>53</cp:revision>
  <dcterms:modified xsi:type="dcterms:W3CDTF">2022-12-14T15:50:54Z</dcterms:modified>
</cp:coreProperties>
</file>