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10" r:id="rId1"/>
    <p:sldMasterId id="2147484111" r:id="rId2"/>
  </p:sldMasterIdLst>
  <p:notesMasterIdLst>
    <p:notesMasterId r:id="rId16"/>
  </p:notesMasterIdLst>
  <p:sldIdLst>
    <p:sldId id="327" r:id="rId3"/>
    <p:sldId id="257" r:id="rId4"/>
    <p:sldId id="301" r:id="rId5"/>
    <p:sldId id="338" r:id="rId6"/>
    <p:sldId id="328" r:id="rId7"/>
    <p:sldId id="329" r:id="rId8"/>
    <p:sldId id="330" r:id="rId9"/>
    <p:sldId id="322" r:id="rId10"/>
    <p:sldId id="323" r:id="rId11"/>
    <p:sldId id="324" r:id="rId12"/>
    <p:sldId id="318" r:id="rId13"/>
    <p:sldId id="319" r:id="rId14"/>
    <p:sldId id="302"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Lato Black" panose="020F0502020204030204" pitchFamily="34" charset="0"/>
      <p:bold r:id="rId25"/>
      <p:italic r:id="rId26"/>
      <p:boldItalic r:id="rId27"/>
    </p:embeddedFont>
    <p:embeddedFont>
      <p:font typeface="Lato Light" panose="020F0302020204030204" pitchFamily="34" charset="0"/>
      <p:regular r:id="rId28"/>
      <p:bold r:id="rId29"/>
      <p:italic r:id="rId30"/>
      <p:boldItalic r:id="rId31"/>
    </p:embeddedFont>
    <p:embeddedFont>
      <p:font typeface="Montserrat" pitchFamily="2" charset="77"/>
      <p:regular r:id="rId32"/>
      <p:bold r:id="rId33"/>
      <p:italic r:id="rId34"/>
      <p:boldItalic r:id="rId35"/>
    </p:embeddedFont>
    <p:embeddedFont>
      <p:font typeface="Roboto Medium" panose="02000000000000000000" pitchFamily="2" charset="0"/>
      <p:regular r:id="rId36"/>
      <p:bold r:id="rId37"/>
      <p:italic r:id="rId38"/>
      <p:boldItalic r:id="rId39"/>
    </p:embeddedFont>
    <p:embeddedFont>
      <p:font typeface="Roboto Thin"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90E1"/>
    <a:srgbClr val="0156A3"/>
    <a:srgbClr val="445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6E4BD-B880-4540-B524-95726494D5D4}" v="93" dt="2022-12-13T12:57:53.61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13"/>
    <p:restoredTop sz="94391"/>
  </p:normalViewPr>
  <p:slideViewPr>
    <p:cSldViewPr snapToGrid="0">
      <p:cViewPr varScale="1">
        <p:scale>
          <a:sx n="97" d="100"/>
          <a:sy n="97" d="100"/>
        </p:scale>
        <p:origin x="4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heme" Target="theme/theme1.xml"/><Relationship Id="rId20" Type="http://schemas.openxmlformats.org/officeDocument/2006/relationships/font" Target="fonts/font4.fntdata"/><Relationship Id="rId4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to Goicochea Malaver" userId="6ea44b87-902a-48f5-aa0d-d6a35501ea54" providerId="ADAL" clId="{5206E4BD-B880-4540-B524-95726494D5D4}"/>
    <pc:docChg chg="modSld">
      <pc:chgData name="Tito Goicochea Malaver" userId="6ea44b87-902a-48f5-aa0d-d6a35501ea54" providerId="ADAL" clId="{5206E4BD-B880-4540-B524-95726494D5D4}" dt="2022-12-13T12:57:53.612" v="93" actId="20577"/>
      <pc:docMkLst>
        <pc:docMk/>
      </pc:docMkLst>
      <pc:sldChg chg="modSp mod">
        <pc:chgData name="Tito Goicochea Malaver" userId="6ea44b87-902a-48f5-aa0d-d6a35501ea54" providerId="ADAL" clId="{5206E4BD-B880-4540-B524-95726494D5D4}" dt="2022-12-13T12:57:39.438" v="91" actId="14100"/>
        <pc:sldMkLst>
          <pc:docMk/>
          <pc:sldMk cId="195307204" sldId="322"/>
        </pc:sldMkLst>
        <pc:spChg chg="mod">
          <ac:chgData name="Tito Goicochea Malaver" userId="6ea44b87-902a-48f5-aa0d-d6a35501ea54" providerId="ADAL" clId="{5206E4BD-B880-4540-B524-95726494D5D4}" dt="2022-12-13T12:57:39.438" v="91" actId="14100"/>
          <ac:spMkLst>
            <pc:docMk/>
            <pc:sldMk cId="195307204" sldId="322"/>
            <ac:spMk id="16" creationId="{842127E2-F46B-73C8-09B5-F1473FC44BC4}"/>
          </ac:spMkLst>
        </pc:spChg>
      </pc:sldChg>
      <pc:sldChg chg="modSp">
        <pc:chgData name="Tito Goicochea Malaver" userId="6ea44b87-902a-48f5-aa0d-d6a35501ea54" providerId="ADAL" clId="{5206E4BD-B880-4540-B524-95726494D5D4}" dt="2022-12-13T12:57:53.612" v="93" actId="20577"/>
        <pc:sldMkLst>
          <pc:docMk/>
          <pc:sldMk cId="1057146243" sldId="338"/>
        </pc:sldMkLst>
        <pc:spChg chg="mod">
          <ac:chgData name="Tito Goicochea Malaver" userId="6ea44b87-902a-48f5-aa0d-d6a35501ea54" providerId="ADAL" clId="{5206E4BD-B880-4540-B524-95726494D5D4}" dt="2022-12-13T12:57:53.612" v="93" actId="20577"/>
          <ac:spMkLst>
            <pc:docMk/>
            <pc:sldMk cId="1057146243" sldId="338"/>
            <ac:spMk id="16" creationId="{A7C6BE72-A1AD-62C6-E8D2-D958BA6A42F0}"/>
          </ac:spMkLst>
        </pc:spChg>
      </pc:sldChg>
    </pc:docChg>
  </pc:docChgLst>
  <pc:docChgLst>
    <pc:chgData name="Tito Goicochea Malaver" userId="6ea44b87-902a-48f5-aa0d-d6a35501ea54" providerId="ADAL" clId="{0B6D84D6-876A-9E46-B84F-7CA9AD36BAB7}"/>
    <pc:docChg chg="undo custSel addSld delSld modSld sldOrd">
      <pc:chgData name="Tito Goicochea Malaver" userId="6ea44b87-902a-48f5-aa0d-d6a35501ea54" providerId="ADAL" clId="{0B6D84D6-876A-9E46-B84F-7CA9AD36BAB7}" dt="2022-11-24T20:52:08.730" v="2367" actId="20577"/>
      <pc:docMkLst>
        <pc:docMk/>
      </pc:docMkLst>
      <pc:sldChg chg="modSp mod">
        <pc:chgData name="Tito Goicochea Malaver" userId="6ea44b87-902a-48f5-aa0d-d6a35501ea54" providerId="ADAL" clId="{0B6D84D6-876A-9E46-B84F-7CA9AD36BAB7}" dt="2022-11-24T13:24:59.692" v="60" actId="20577"/>
        <pc:sldMkLst>
          <pc:docMk/>
          <pc:sldMk cId="8946248" sldId="301"/>
        </pc:sldMkLst>
        <pc:spChg chg="mod">
          <ac:chgData name="Tito Goicochea Malaver" userId="6ea44b87-902a-48f5-aa0d-d6a35501ea54" providerId="ADAL" clId="{0B6D84D6-876A-9E46-B84F-7CA9AD36BAB7}" dt="2022-11-24T13:24:59.692" v="60" actId="20577"/>
          <ac:spMkLst>
            <pc:docMk/>
            <pc:sldMk cId="8946248" sldId="301"/>
            <ac:spMk id="4" creationId="{40D7B9AB-545B-3EE3-BCE2-8F9AABF67BDB}"/>
          </ac:spMkLst>
        </pc:spChg>
        <pc:spChg chg="mod">
          <ac:chgData name="Tito Goicochea Malaver" userId="6ea44b87-902a-48f5-aa0d-d6a35501ea54" providerId="ADAL" clId="{0B6D84D6-876A-9E46-B84F-7CA9AD36BAB7}" dt="2022-11-24T13:24:47.017" v="38" actId="20577"/>
          <ac:spMkLst>
            <pc:docMk/>
            <pc:sldMk cId="8946248" sldId="301"/>
            <ac:spMk id="7" creationId="{71AF71EF-D962-4D59-BEBE-ADADD93A257A}"/>
          </ac:spMkLst>
        </pc:spChg>
      </pc:sldChg>
      <pc:sldChg chg="modSp mod">
        <pc:chgData name="Tito Goicochea Malaver" userId="6ea44b87-902a-48f5-aa0d-d6a35501ea54" providerId="ADAL" clId="{0B6D84D6-876A-9E46-B84F-7CA9AD36BAB7}" dt="2022-11-24T14:05:21.449" v="744" actId="1076"/>
        <pc:sldMkLst>
          <pc:docMk/>
          <pc:sldMk cId="3226392963" sldId="318"/>
        </pc:sldMkLst>
        <pc:spChg chg="mod">
          <ac:chgData name="Tito Goicochea Malaver" userId="6ea44b87-902a-48f5-aa0d-d6a35501ea54" providerId="ADAL" clId="{0B6D84D6-876A-9E46-B84F-7CA9AD36BAB7}" dt="2022-11-24T14:05:21.449" v="744" actId="1076"/>
          <ac:spMkLst>
            <pc:docMk/>
            <pc:sldMk cId="3226392963" sldId="318"/>
            <ac:spMk id="6" creationId="{026823ED-07E1-DE13-BF86-0CF53B7F041C}"/>
          </ac:spMkLst>
        </pc:spChg>
        <pc:spChg chg="mod">
          <ac:chgData name="Tito Goicochea Malaver" userId="6ea44b87-902a-48f5-aa0d-d6a35501ea54" providerId="ADAL" clId="{0B6D84D6-876A-9E46-B84F-7CA9AD36BAB7}" dt="2022-11-24T14:05:18.069" v="743" actId="1076"/>
          <ac:spMkLst>
            <pc:docMk/>
            <pc:sldMk cId="3226392963" sldId="318"/>
            <ac:spMk id="7" creationId="{187D4CFC-1F5B-58BF-67AC-29468B4401F5}"/>
          </ac:spMkLst>
        </pc:spChg>
      </pc:sldChg>
      <pc:sldChg chg="modSp mod">
        <pc:chgData name="Tito Goicochea Malaver" userId="6ea44b87-902a-48f5-aa0d-d6a35501ea54" providerId="ADAL" clId="{0B6D84D6-876A-9E46-B84F-7CA9AD36BAB7}" dt="2022-11-24T20:47:38.225" v="2360" actId="14100"/>
        <pc:sldMkLst>
          <pc:docMk/>
          <pc:sldMk cId="2852357032" sldId="319"/>
        </pc:sldMkLst>
        <pc:spChg chg="mod">
          <ac:chgData name="Tito Goicochea Malaver" userId="6ea44b87-902a-48f5-aa0d-d6a35501ea54" providerId="ADAL" clId="{0B6D84D6-876A-9E46-B84F-7CA9AD36BAB7}" dt="2022-11-24T20:47:38.225" v="2360" actId="14100"/>
          <ac:spMkLst>
            <pc:docMk/>
            <pc:sldMk cId="2852357032" sldId="319"/>
            <ac:spMk id="16" creationId="{9D7A4A9D-72EB-05DE-254B-715526ABA457}"/>
          </ac:spMkLst>
        </pc:spChg>
      </pc:sldChg>
      <pc:sldChg chg="addSp modSp mod modAnim">
        <pc:chgData name="Tito Goicochea Malaver" userId="6ea44b87-902a-48f5-aa0d-d6a35501ea54" providerId="ADAL" clId="{0B6D84D6-876A-9E46-B84F-7CA9AD36BAB7}" dt="2022-11-24T20:52:08.730" v="2367" actId="20577"/>
        <pc:sldMkLst>
          <pc:docMk/>
          <pc:sldMk cId="195307204" sldId="322"/>
        </pc:sldMkLst>
        <pc:spChg chg="add mod">
          <ac:chgData name="Tito Goicochea Malaver" userId="6ea44b87-902a-48f5-aa0d-d6a35501ea54" providerId="ADAL" clId="{0B6D84D6-876A-9E46-B84F-7CA9AD36BAB7}" dt="2022-11-24T20:26:22.736" v="2048" actId="1076"/>
          <ac:spMkLst>
            <pc:docMk/>
            <pc:sldMk cId="195307204" sldId="322"/>
            <ac:spMk id="5" creationId="{B7D0490F-56B4-5949-0913-685782DE4DFD}"/>
          </ac:spMkLst>
        </pc:spChg>
        <pc:graphicFrameChg chg="mod modGraphic">
          <ac:chgData name="Tito Goicochea Malaver" userId="6ea44b87-902a-48f5-aa0d-d6a35501ea54" providerId="ADAL" clId="{0B6D84D6-876A-9E46-B84F-7CA9AD36BAB7}" dt="2022-11-24T20:52:08.730" v="2367" actId="20577"/>
          <ac:graphicFrameMkLst>
            <pc:docMk/>
            <pc:sldMk cId="195307204" sldId="322"/>
            <ac:graphicFrameMk id="7" creationId="{B2EA978A-B1A1-B750-5F04-ED9E60926467}"/>
          </ac:graphicFrameMkLst>
        </pc:graphicFrameChg>
      </pc:sldChg>
      <pc:sldChg chg="addSp delSp modSp mod delAnim modAnim">
        <pc:chgData name="Tito Goicochea Malaver" userId="6ea44b87-902a-48f5-aa0d-d6a35501ea54" providerId="ADAL" clId="{0B6D84D6-876A-9E46-B84F-7CA9AD36BAB7}" dt="2022-11-24T17:38:55.668" v="1868" actId="20577"/>
        <pc:sldMkLst>
          <pc:docMk/>
          <pc:sldMk cId="910544019" sldId="328"/>
        </pc:sldMkLst>
        <pc:spChg chg="del">
          <ac:chgData name="Tito Goicochea Malaver" userId="6ea44b87-902a-48f5-aa0d-d6a35501ea54" providerId="ADAL" clId="{0B6D84D6-876A-9E46-B84F-7CA9AD36BAB7}" dt="2022-11-24T13:29:44.763" v="119" actId="478"/>
          <ac:spMkLst>
            <pc:docMk/>
            <pc:sldMk cId="910544019" sldId="328"/>
            <ac:spMk id="6" creationId="{3788CDB1-18DC-33C1-7EB4-82105FEC7A15}"/>
          </ac:spMkLst>
        </pc:spChg>
        <pc:spChg chg="mod">
          <ac:chgData name="Tito Goicochea Malaver" userId="6ea44b87-902a-48f5-aa0d-d6a35501ea54" providerId="ADAL" clId="{0B6D84D6-876A-9E46-B84F-7CA9AD36BAB7}" dt="2022-11-24T13:25:17.167" v="87" actId="20577"/>
          <ac:spMkLst>
            <pc:docMk/>
            <pc:sldMk cId="910544019" sldId="328"/>
            <ac:spMk id="7" creationId="{2B4CEA86-6CC5-6278-F4E1-641D37287AAE}"/>
          </ac:spMkLst>
        </pc:spChg>
        <pc:spChg chg="mod">
          <ac:chgData name="Tito Goicochea Malaver" userId="6ea44b87-902a-48f5-aa0d-d6a35501ea54" providerId="ADAL" clId="{0B6D84D6-876A-9E46-B84F-7CA9AD36BAB7}" dt="2022-11-24T13:26:07.534" v="94" actId="20577"/>
          <ac:spMkLst>
            <pc:docMk/>
            <pc:sldMk cId="910544019" sldId="328"/>
            <ac:spMk id="8" creationId="{D92B7E88-1FD3-1021-FFF9-81CEAD5B0E4E}"/>
          </ac:spMkLst>
        </pc:spChg>
        <pc:spChg chg="del">
          <ac:chgData name="Tito Goicochea Malaver" userId="6ea44b87-902a-48f5-aa0d-d6a35501ea54" providerId="ADAL" clId="{0B6D84D6-876A-9E46-B84F-7CA9AD36BAB7}" dt="2022-11-24T13:29:44.763" v="119" actId="478"/>
          <ac:spMkLst>
            <pc:docMk/>
            <pc:sldMk cId="910544019" sldId="328"/>
            <ac:spMk id="9" creationId="{F4CFB4E8-36AC-F05C-FF19-9782F270C889}"/>
          </ac:spMkLst>
        </pc:spChg>
        <pc:spChg chg="del">
          <ac:chgData name="Tito Goicochea Malaver" userId="6ea44b87-902a-48f5-aa0d-d6a35501ea54" providerId="ADAL" clId="{0B6D84D6-876A-9E46-B84F-7CA9AD36BAB7}" dt="2022-11-24T13:29:44.763" v="119" actId="478"/>
          <ac:spMkLst>
            <pc:docMk/>
            <pc:sldMk cId="910544019" sldId="328"/>
            <ac:spMk id="10" creationId="{5FDE4A2D-E5EC-B533-A341-DE53E1A191CA}"/>
          </ac:spMkLst>
        </pc:spChg>
        <pc:spChg chg="add mod">
          <ac:chgData name="Tito Goicochea Malaver" userId="6ea44b87-902a-48f5-aa0d-d6a35501ea54" providerId="ADAL" clId="{0B6D84D6-876A-9E46-B84F-7CA9AD36BAB7}" dt="2022-11-24T13:29:45.913" v="120"/>
          <ac:spMkLst>
            <pc:docMk/>
            <pc:sldMk cId="910544019" sldId="328"/>
            <ac:spMk id="11" creationId="{9430586E-17F5-A088-B0E6-EC33672FF496}"/>
          </ac:spMkLst>
        </pc:spChg>
        <pc:spChg chg="del">
          <ac:chgData name="Tito Goicochea Malaver" userId="6ea44b87-902a-48f5-aa0d-d6a35501ea54" providerId="ADAL" clId="{0B6D84D6-876A-9E46-B84F-7CA9AD36BAB7}" dt="2022-11-24T13:29:44.763" v="119" actId="478"/>
          <ac:spMkLst>
            <pc:docMk/>
            <pc:sldMk cId="910544019" sldId="328"/>
            <ac:spMk id="12" creationId="{DB2A894C-4B1A-D624-5C53-C3C40162A6A7}"/>
          </ac:spMkLst>
        </pc:spChg>
        <pc:spChg chg="add mod">
          <ac:chgData name="Tito Goicochea Malaver" userId="6ea44b87-902a-48f5-aa0d-d6a35501ea54" providerId="ADAL" clId="{0B6D84D6-876A-9E46-B84F-7CA9AD36BAB7}" dt="2022-11-24T13:32:29.971" v="142" actId="1035"/>
          <ac:spMkLst>
            <pc:docMk/>
            <pc:sldMk cId="910544019" sldId="328"/>
            <ac:spMk id="13" creationId="{909BB779-889F-860A-D663-4998FE8B0FB5}"/>
          </ac:spMkLst>
        </pc:spChg>
        <pc:spChg chg="del">
          <ac:chgData name="Tito Goicochea Malaver" userId="6ea44b87-902a-48f5-aa0d-d6a35501ea54" providerId="ADAL" clId="{0B6D84D6-876A-9E46-B84F-7CA9AD36BAB7}" dt="2022-11-24T13:29:44.763" v="119" actId="478"/>
          <ac:spMkLst>
            <pc:docMk/>
            <pc:sldMk cId="910544019" sldId="328"/>
            <ac:spMk id="14" creationId="{97DCCF19-7775-E49B-FAC6-A8603F40379F}"/>
          </ac:spMkLst>
        </pc:spChg>
        <pc:spChg chg="add mod">
          <ac:chgData name="Tito Goicochea Malaver" userId="6ea44b87-902a-48f5-aa0d-d6a35501ea54" providerId="ADAL" clId="{0B6D84D6-876A-9E46-B84F-7CA9AD36BAB7}" dt="2022-11-24T13:29:45.913" v="120"/>
          <ac:spMkLst>
            <pc:docMk/>
            <pc:sldMk cId="910544019" sldId="328"/>
            <ac:spMk id="15" creationId="{B82F38C5-1817-FAF8-1589-8BE2BCCCF267}"/>
          </ac:spMkLst>
        </pc:spChg>
        <pc:spChg chg="del">
          <ac:chgData name="Tito Goicochea Malaver" userId="6ea44b87-902a-48f5-aa0d-d6a35501ea54" providerId="ADAL" clId="{0B6D84D6-876A-9E46-B84F-7CA9AD36BAB7}" dt="2022-11-24T13:29:44.763" v="119" actId="478"/>
          <ac:spMkLst>
            <pc:docMk/>
            <pc:sldMk cId="910544019" sldId="328"/>
            <ac:spMk id="16" creationId="{A7C6BE72-A1AD-62C6-E8D2-D958BA6A42F0}"/>
          </ac:spMkLst>
        </pc:spChg>
        <pc:spChg chg="add mod">
          <ac:chgData name="Tito Goicochea Malaver" userId="6ea44b87-902a-48f5-aa0d-d6a35501ea54" providerId="ADAL" clId="{0B6D84D6-876A-9E46-B84F-7CA9AD36BAB7}" dt="2022-11-24T13:32:34.610" v="146" actId="20577"/>
          <ac:spMkLst>
            <pc:docMk/>
            <pc:sldMk cId="910544019" sldId="328"/>
            <ac:spMk id="17" creationId="{54C1C6DE-B5D2-A028-8CE5-3380C270FEB9}"/>
          </ac:spMkLst>
        </pc:spChg>
        <pc:spChg chg="add mod">
          <ac:chgData name="Tito Goicochea Malaver" userId="6ea44b87-902a-48f5-aa0d-d6a35501ea54" providerId="ADAL" clId="{0B6D84D6-876A-9E46-B84F-7CA9AD36BAB7}" dt="2022-11-24T13:41:02.331" v="700" actId="20577"/>
          <ac:spMkLst>
            <pc:docMk/>
            <pc:sldMk cId="910544019" sldId="328"/>
            <ac:spMk id="18" creationId="{367D823A-B02E-A437-984A-988CBDEFF573}"/>
          </ac:spMkLst>
        </pc:spChg>
        <pc:spChg chg="add mod">
          <ac:chgData name="Tito Goicochea Malaver" userId="6ea44b87-902a-48f5-aa0d-d6a35501ea54" providerId="ADAL" clId="{0B6D84D6-876A-9E46-B84F-7CA9AD36BAB7}" dt="2022-11-24T15:34:11.249" v="1106" actId="404"/>
          <ac:spMkLst>
            <pc:docMk/>
            <pc:sldMk cId="910544019" sldId="328"/>
            <ac:spMk id="19" creationId="{3E8F4D9E-8D84-3459-5253-895B7977AD6A}"/>
          </ac:spMkLst>
        </pc:spChg>
        <pc:spChg chg="add mod">
          <ac:chgData name="Tito Goicochea Malaver" userId="6ea44b87-902a-48f5-aa0d-d6a35501ea54" providerId="ADAL" clId="{0B6D84D6-876A-9E46-B84F-7CA9AD36BAB7}" dt="2022-11-24T17:38:55.668" v="1868" actId="20577"/>
          <ac:spMkLst>
            <pc:docMk/>
            <pc:sldMk cId="910544019" sldId="328"/>
            <ac:spMk id="20" creationId="{80CC09F8-85B4-77B9-D7F6-6720493DD06A}"/>
          </ac:spMkLst>
        </pc:spChg>
        <pc:spChg chg="add del mod">
          <ac:chgData name="Tito Goicochea Malaver" userId="6ea44b87-902a-48f5-aa0d-d6a35501ea54" providerId="ADAL" clId="{0B6D84D6-876A-9E46-B84F-7CA9AD36BAB7}" dt="2022-11-24T17:34:00.417" v="1853" actId="478"/>
          <ac:spMkLst>
            <pc:docMk/>
            <pc:sldMk cId="910544019" sldId="328"/>
            <ac:spMk id="21" creationId="{291AC046-A1DA-A6A0-546E-2E6654BCCC60}"/>
          </ac:spMkLst>
        </pc:spChg>
      </pc:sldChg>
      <pc:sldChg chg="modSp mod">
        <pc:chgData name="Tito Goicochea Malaver" userId="6ea44b87-902a-48f5-aa0d-d6a35501ea54" providerId="ADAL" clId="{0B6D84D6-876A-9E46-B84F-7CA9AD36BAB7}" dt="2022-11-24T14:07:47.353" v="973" actId="1076"/>
        <pc:sldMkLst>
          <pc:docMk/>
          <pc:sldMk cId="3154185405" sldId="330"/>
        </pc:sldMkLst>
        <pc:spChg chg="mod">
          <ac:chgData name="Tito Goicochea Malaver" userId="6ea44b87-902a-48f5-aa0d-d6a35501ea54" providerId="ADAL" clId="{0B6D84D6-876A-9E46-B84F-7CA9AD36BAB7}" dt="2022-11-24T14:07:38.884" v="971" actId="1076"/>
          <ac:spMkLst>
            <pc:docMk/>
            <pc:sldMk cId="3154185405" sldId="330"/>
            <ac:spMk id="4" creationId="{C9572286-CAB0-6605-9B13-D4FC23BBFBD2}"/>
          </ac:spMkLst>
        </pc:spChg>
        <pc:spChg chg="mod">
          <ac:chgData name="Tito Goicochea Malaver" userId="6ea44b87-902a-48f5-aa0d-d6a35501ea54" providerId="ADAL" clId="{0B6D84D6-876A-9E46-B84F-7CA9AD36BAB7}" dt="2022-11-24T14:07:47.353" v="973" actId="1076"/>
          <ac:spMkLst>
            <pc:docMk/>
            <pc:sldMk cId="3154185405" sldId="330"/>
            <ac:spMk id="5" creationId="{A0D98524-E3B8-BB8B-52CE-8A5A25854826}"/>
          </ac:spMkLst>
        </pc:spChg>
      </pc:sldChg>
      <pc:sldChg chg="del">
        <pc:chgData name="Tito Goicochea Malaver" userId="6ea44b87-902a-48f5-aa0d-d6a35501ea54" providerId="ADAL" clId="{0B6D84D6-876A-9E46-B84F-7CA9AD36BAB7}" dt="2022-11-24T17:29:31.124" v="1711" actId="2696"/>
        <pc:sldMkLst>
          <pc:docMk/>
          <pc:sldMk cId="36667768" sldId="333"/>
        </pc:sldMkLst>
      </pc:sldChg>
      <pc:sldChg chg="del">
        <pc:chgData name="Tito Goicochea Malaver" userId="6ea44b87-902a-48f5-aa0d-d6a35501ea54" providerId="ADAL" clId="{0B6D84D6-876A-9E46-B84F-7CA9AD36BAB7}" dt="2022-11-24T17:29:31.979" v="1712" actId="2696"/>
        <pc:sldMkLst>
          <pc:docMk/>
          <pc:sldMk cId="3719109355" sldId="334"/>
        </pc:sldMkLst>
      </pc:sldChg>
      <pc:sldChg chg="del">
        <pc:chgData name="Tito Goicochea Malaver" userId="6ea44b87-902a-48f5-aa0d-d6a35501ea54" providerId="ADAL" clId="{0B6D84D6-876A-9E46-B84F-7CA9AD36BAB7}" dt="2022-11-24T17:29:32.641" v="1713" actId="2696"/>
        <pc:sldMkLst>
          <pc:docMk/>
          <pc:sldMk cId="2014011682" sldId="335"/>
        </pc:sldMkLst>
      </pc:sldChg>
      <pc:sldChg chg="addSp delSp modSp add del mod">
        <pc:chgData name="Tito Goicochea Malaver" userId="6ea44b87-902a-48f5-aa0d-d6a35501ea54" providerId="ADAL" clId="{0B6D84D6-876A-9E46-B84F-7CA9AD36BAB7}" dt="2022-11-24T20:37:25.033" v="2127" actId="2696"/>
        <pc:sldMkLst>
          <pc:docMk/>
          <pc:sldMk cId="4182637691" sldId="337"/>
        </pc:sldMkLst>
        <pc:graphicFrameChg chg="add mod">
          <ac:chgData name="Tito Goicochea Malaver" userId="6ea44b87-902a-48f5-aa0d-d6a35501ea54" providerId="ADAL" clId="{0B6D84D6-876A-9E46-B84F-7CA9AD36BAB7}" dt="2022-11-24T20:28:23.776" v="2066"/>
          <ac:graphicFrameMkLst>
            <pc:docMk/>
            <pc:sldMk cId="4182637691" sldId="337"/>
            <ac:graphicFrameMk id="5" creationId="{A4F966CF-C450-714A-C13D-95368B72BBD9}"/>
          </ac:graphicFrameMkLst>
        </pc:graphicFrameChg>
        <pc:graphicFrameChg chg="del">
          <ac:chgData name="Tito Goicochea Malaver" userId="6ea44b87-902a-48f5-aa0d-d6a35501ea54" providerId="ADAL" clId="{0B6D84D6-876A-9E46-B84F-7CA9AD36BAB7}" dt="2022-11-24T20:28:13.317" v="2064" actId="478"/>
          <ac:graphicFrameMkLst>
            <pc:docMk/>
            <pc:sldMk cId="4182637691" sldId="337"/>
            <ac:graphicFrameMk id="7" creationId="{B2EA978A-B1A1-B750-5F04-ED9E60926467}"/>
          </ac:graphicFrameMkLst>
        </pc:graphicFrameChg>
      </pc:sldChg>
      <pc:sldChg chg="modSp mod ord modAnim">
        <pc:chgData name="Tito Goicochea Malaver" userId="6ea44b87-902a-48f5-aa0d-d6a35501ea54" providerId="ADAL" clId="{0B6D84D6-876A-9E46-B84F-7CA9AD36BAB7}" dt="2022-11-24T13:36:19.663" v="430" actId="20578"/>
        <pc:sldMkLst>
          <pc:docMk/>
          <pc:sldMk cId="1057146243" sldId="338"/>
        </pc:sldMkLst>
        <pc:spChg chg="mod">
          <ac:chgData name="Tito Goicochea Malaver" userId="6ea44b87-902a-48f5-aa0d-d6a35501ea54" providerId="ADAL" clId="{0B6D84D6-876A-9E46-B84F-7CA9AD36BAB7}" dt="2022-11-24T13:28:53.405" v="118" actId="1076"/>
          <ac:spMkLst>
            <pc:docMk/>
            <pc:sldMk cId="1057146243" sldId="338"/>
            <ac:spMk id="16" creationId="{A7C6BE72-A1AD-62C6-E8D2-D958BA6A42F0}"/>
          </ac:spMkLst>
        </pc:spChg>
      </pc:sldChg>
      <pc:sldChg chg="del">
        <pc:chgData name="Tito Goicochea Malaver" userId="6ea44b87-902a-48f5-aa0d-d6a35501ea54" providerId="ADAL" clId="{0B6D84D6-876A-9E46-B84F-7CA9AD36BAB7}" dt="2022-11-24T17:29:33.975" v="1714" actId="2696"/>
        <pc:sldMkLst>
          <pc:docMk/>
          <pc:sldMk cId="1365316684" sldId="340"/>
        </pc:sldMkLst>
      </pc:sldChg>
      <pc:sldChg chg="addSp delSp modSp add mod delAnim modAnim">
        <pc:chgData name="Tito Goicochea Malaver" userId="6ea44b87-902a-48f5-aa0d-d6a35501ea54" providerId="ADAL" clId="{0B6D84D6-876A-9E46-B84F-7CA9AD36BAB7}" dt="2022-11-24T20:39:14.871" v="2178" actId="207"/>
        <pc:sldMkLst>
          <pc:docMk/>
          <pc:sldMk cId="897562021" sldId="341"/>
        </pc:sldMkLst>
        <pc:spChg chg="mod">
          <ac:chgData name="Tito Goicochea Malaver" userId="6ea44b87-902a-48f5-aa0d-d6a35501ea54" providerId="ADAL" clId="{0B6D84D6-876A-9E46-B84F-7CA9AD36BAB7}" dt="2022-11-24T20:31:21.375" v="2080" actId="404"/>
          <ac:spMkLst>
            <pc:docMk/>
            <pc:sldMk cId="897562021" sldId="341"/>
            <ac:spMk id="2" creationId="{35CAD5FF-D14C-38B9-CBF0-0EFB5E100EAC}"/>
          </ac:spMkLst>
        </pc:spChg>
        <pc:spChg chg="del">
          <ac:chgData name="Tito Goicochea Malaver" userId="6ea44b87-902a-48f5-aa0d-d6a35501ea54" providerId="ADAL" clId="{0B6D84D6-876A-9E46-B84F-7CA9AD36BAB7}" dt="2022-11-24T20:25:22.544" v="2025" actId="478"/>
          <ac:spMkLst>
            <pc:docMk/>
            <pc:sldMk cId="897562021" sldId="341"/>
            <ac:spMk id="5" creationId="{B7D0490F-56B4-5949-0913-685782DE4DFD}"/>
          </ac:spMkLst>
        </pc:spChg>
        <pc:spChg chg="add mod">
          <ac:chgData name="Tito Goicochea Malaver" userId="6ea44b87-902a-48f5-aa0d-d6a35501ea54" providerId="ADAL" clId="{0B6D84D6-876A-9E46-B84F-7CA9AD36BAB7}" dt="2022-11-24T20:39:14.871" v="2178" actId="207"/>
          <ac:spMkLst>
            <pc:docMk/>
            <pc:sldMk cId="897562021" sldId="341"/>
            <ac:spMk id="6" creationId="{069C576D-3B14-7674-6CA5-C82530A9100F}"/>
          </ac:spMkLst>
        </pc:spChg>
        <pc:spChg chg="add del mod">
          <ac:chgData name="Tito Goicochea Malaver" userId="6ea44b87-902a-48f5-aa0d-d6a35501ea54" providerId="ADAL" clId="{0B6D84D6-876A-9E46-B84F-7CA9AD36BAB7}" dt="2022-11-24T20:27:57.337" v="2061"/>
          <ac:spMkLst>
            <pc:docMk/>
            <pc:sldMk cId="897562021" sldId="341"/>
            <ac:spMk id="8" creationId="{D96F8C20-9808-CFFC-9CB1-BF17F74810B7}"/>
          </ac:spMkLst>
        </pc:spChg>
        <pc:spChg chg="add mod">
          <ac:chgData name="Tito Goicochea Malaver" userId="6ea44b87-902a-48f5-aa0d-d6a35501ea54" providerId="ADAL" clId="{0B6D84D6-876A-9E46-B84F-7CA9AD36BAB7}" dt="2022-11-24T20:39:10.202" v="2176" actId="1076"/>
          <ac:spMkLst>
            <pc:docMk/>
            <pc:sldMk cId="897562021" sldId="341"/>
            <ac:spMk id="9" creationId="{27F42740-A919-9422-B48F-0F8D93728316}"/>
          </ac:spMkLst>
        </pc:spChg>
        <pc:graphicFrameChg chg="add del">
          <ac:chgData name="Tito Goicochea Malaver" userId="6ea44b87-902a-48f5-aa0d-d6a35501ea54" providerId="ADAL" clId="{0B6D84D6-876A-9E46-B84F-7CA9AD36BAB7}" dt="2022-11-24T20:28:21.104" v="2065" actId="21"/>
          <ac:graphicFrameMkLst>
            <pc:docMk/>
            <pc:sldMk cId="897562021" sldId="341"/>
            <ac:graphicFrameMk id="7" creationId="{B2EA978A-B1A1-B750-5F04-ED9E60926467}"/>
          </ac:graphicFrameMkLst>
        </pc:graphicFrameChg>
      </pc:sldChg>
      <pc:sldChg chg="add del">
        <pc:chgData name="Tito Goicochea Malaver" userId="6ea44b87-902a-48f5-aa0d-d6a35501ea54" providerId="ADAL" clId="{0B6D84D6-876A-9E46-B84F-7CA9AD36BAB7}" dt="2022-11-24T20:39:34.144" v="2180" actId="2696"/>
        <pc:sldMkLst>
          <pc:docMk/>
          <pc:sldMk cId="1303926532" sldId="342"/>
        </pc:sldMkLst>
      </pc:sldChg>
      <pc:sldChg chg="modSp add mod ord modAnim">
        <pc:chgData name="Tito Goicochea Malaver" userId="6ea44b87-902a-48f5-aa0d-d6a35501ea54" providerId="ADAL" clId="{0B6D84D6-876A-9E46-B84F-7CA9AD36BAB7}" dt="2022-11-24T20:46:17.556" v="2263" actId="20578"/>
        <pc:sldMkLst>
          <pc:docMk/>
          <pc:sldMk cId="2304391084" sldId="343"/>
        </pc:sldMkLst>
        <pc:spChg chg="mod">
          <ac:chgData name="Tito Goicochea Malaver" userId="6ea44b87-902a-48f5-aa0d-d6a35501ea54" providerId="ADAL" clId="{0B6D84D6-876A-9E46-B84F-7CA9AD36BAB7}" dt="2022-11-24T20:44:58.687" v="2262" actId="14100"/>
          <ac:spMkLst>
            <pc:docMk/>
            <pc:sldMk cId="2304391084" sldId="343"/>
            <ac:spMk id="9" creationId="{27F42740-A919-9422-B48F-0F8D93728316}"/>
          </ac:spMkLst>
        </pc:spChg>
      </pc:sldChg>
    </pc:docChg>
  </pc:docChgLst>
  <pc:docChgLst>
    <pc:chgData name="Tito Goicochea Malaver" userId="6ea44b87-902a-48f5-aa0d-d6a35501ea54" providerId="ADAL" clId="{A80537A8-052E-9246-8A8E-7CF7CD9F31FC}"/>
    <pc:docChg chg="undo custSel addSld delSld modSld sldOrd">
      <pc:chgData name="Tito Goicochea Malaver" userId="6ea44b87-902a-48f5-aa0d-d6a35501ea54" providerId="ADAL" clId="{A80537A8-052E-9246-8A8E-7CF7CD9F31FC}" dt="2022-11-24T11:59:30.127" v="2294" actId="2696"/>
      <pc:docMkLst>
        <pc:docMk/>
      </pc:docMkLst>
      <pc:sldChg chg="modSp mod">
        <pc:chgData name="Tito Goicochea Malaver" userId="6ea44b87-902a-48f5-aa0d-d6a35501ea54" providerId="ADAL" clId="{A80537A8-052E-9246-8A8E-7CF7CD9F31FC}" dt="2022-11-17T10:29:42.751" v="6" actId="207"/>
        <pc:sldMkLst>
          <pc:docMk/>
          <pc:sldMk cId="0" sldId="257"/>
        </pc:sldMkLst>
        <pc:spChg chg="mod">
          <ac:chgData name="Tito Goicochea Malaver" userId="6ea44b87-902a-48f5-aa0d-d6a35501ea54" providerId="ADAL" clId="{A80537A8-052E-9246-8A8E-7CF7CD9F31FC}" dt="2022-11-17T10:29:42.751" v="6" actId="207"/>
          <ac:spMkLst>
            <pc:docMk/>
            <pc:sldMk cId="0" sldId="257"/>
            <ac:spMk id="9" creationId="{5C484CD5-605E-AAB0-4514-083CFE2BC7D7}"/>
          </ac:spMkLst>
        </pc:spChg>
      </pc:sldChg>
      <pc:sldChg chg="modSp mod">
        <pc:chgData name="Tito Goicochea Malaver" userId="6ea44b87-902a-48f5-aa0d-d6a35501ea54" providerId="ADAL" clId="{A80537A8-052E-9246-8A8E-7CF7CD9F31FC}" dt="2022-11-17T10:45:12.495" v="379" actId="404"/>
        <pc:sldMkLst>
          <pc:docMk/>
          <pc:sldMk cId="8946248" sldId="301"/>
        </pc:sldMkLst>
        <pc:spChg chg="mod">
          <ac:chgData name="Tito Goicochea Malaver" userId="6ea44b87-902a-48f5-aa0d-d6a35501ea54" providerId="ADAL" clId="{A80537A8-052E-9246-8A8E-7CF7CD9F31FC}" dt="2022-11-17T10:45:12.495" v="379" actId="404"/>
          <ac:spMkLst>
            <pc:docMk/>
            <pc:sldMk cId="8946248" sldId="301"/>
            <ac:spMk id="7" creationId="{71AF71EF-D962-4D59-BEBE-ADADD93A257A}"/>
          </ac:spMkLst>
        </pc:spChg>
      </pc:sldChg>
      <pc:sldChg chg="addSp delSp modSp mod">
        <pc:chgData name="Tito Goicochea Malaver" userId="6ea44b87-902a-48f5-aa0d-d6a35501ea54" providerId="ADAL" clId="{A80537A8-052E-9246-8A8E-7CF7CD9F31FC}" dt="2022-11-17T13:48:21.599" v="2213" actId="1076"/>
        <pc:sldMkLst>
          <pc:docMk/>
          <pc:sldMk cId="1612243159" sldId="302"/>
        </pc:sldMkLst>
        <pc:spChg chg="add mod">
          <ac:chgData name="Tito Goicochea Malaver" userId="6ea44b87-902a-48f5-aa0d-d6a35501ea54" providerId="ADAL" clId="{A80537A8-052E-9246-8A8E-7CF7CD9F31FC}" dt="2022-11-17T13:48:21.599" v="2213" actId="1076"/>
          <ac:spMkLst>
            <pc:docMk/>
            <pc:sldMk cId="1612243159" sldId="302"/>
            <ac:spMk id="2" creationId="{5E577FAE-F985-8678-4104-F3B633116329}"/>
          </ac:spMkLst>
        </pc:spChg>
        <pc:spChg chg="del mod">
          <ac:chgData name="Tito Goicochea Malaver" userId="6ea44b87-902a-48f5-aa0d-d6a35501ea54" providerId="ADAL" clId="{A80537A8-052E-9246-8A8E-7CF7CD9F31FC}" dt="2022-11-17T13:48:04.930" v="2209" actId="478"/>
          <ac:spMkLst>
            <pc:docMk/>
            <pc:sldMk cId="1612243159" sldId="302"/>
            <ac:spMk id="6" creationId="{2700089B-D4F8-544F-5B92-91C5D812DF0C}"/>
          </ac:spMkLst>
        </pc:spChg>
        <pc:picChg chg="mod">
          <ac:chgData name="Tito Goicochea Malaver" userId="6ea44b87-902a-48f5-aa0d-d6a35501ea54" providerId="ADAL" clId="{A80537A8-052E-9246-8A8E-7CF7CD9F31FC}" dt="2022-11-17T13:48:14.369" v="2212" actId="1076"/>
          <ac:picMkLst>
            <pc:docMk/>
            <pc:sldMk cId="1612243159" sldId="302"/>
            <ac:picMk id="5" creationId="{2D5C20CE-B15E-46D9-A7FD-B9DB1D1416CE}"/>
          </ac:picMkLst>
        </pc:picChg>
      </pc:sldChg>
      <pc:sldChg chg="delSp modSp mod delAnim">
        <pc:chgData name="Tito Goicochea Malaver" userId="6ea44b87-902a-48f5-aa0d-d6a35501ea54" providerId="ADAL" clId="{A80537A8-052E-9246-8A8E-7CF7CD9F31FC}" dt="2022-11-17T13:46:41.752" v="2125" actId="1076"/>
        <pc:sldMkLst>
          <pc:docMk/>
          <pc:sldMk cId="3226392963" sldId="318"/>
        </pc:sldMkLst>
        <pc:spChg chg="mod">
          <ac:chgData name="Tito Goicochea Malaver" userId="6ea44b87-902a-48f5-aa0d-d6a35501ea54" providerId="ADAL" clId="{A80537A8-052E-9246-8A8E-7CF7CD9F31FC}" dt="2022-11-17T13:46:41.752" v="2125" actId="1076"/>
          <ac:spMkLst>
            <pc:docMk/>
            <pc:sldMk cId="3226392963" sldId="318"/>
            <ac:spMk id="6" creationId="{026823ED-07E1-DE13-BF86-0CF53B7F041C}"/>
          </ac:spMkLst>
        </pc:spChg>
        <pc:spChg chg="mod">
          <ac:chgData name="Tito Goicochea Malaver" userId="6ea44b87-902a-48f5-aa0d-d6a35501ea54" providerId="ADAL" clId="{A80537A8-052E-9246-8A8E-7CF7CD9F31FC}" dt="2022-11-17T13:46:41.752" v="2125" actId="1076"/>
          <ac:spMkLst>
            <pc:docMk/>
            <pc:sldMk cId="3226392963" sldId="318"/>
            <ac:spMk id="7" creationId="{187D4CFC-1F5B-58BF-67AC-29468B4401F5}"/>
          </ac:spMkLst>
        </pc:spChg>
        <pc:spChg chg="del mod">
          <ac:chgData name="Tito Goicochea Malaver" userId="6ea44b87-902a-48f5-aa0d-d6a35501ea54" providerId="ADAL" clId="{A80537A8-052E-9246-8A8E-7CF7CD9F31FC}" dt="2022-11-17T13:46:23.718" v="2122" actId="478"/>
          <ac:spMkLst>
            <pc:docMk/>
            <pc:sldMk cId="3226392963" sldId="318"/>
            <ac:spMk id="9" creationId="{E137F57C-1C21-E483-3EBA-74245F8989C0}"/>
          </ac:spMkLst>
        </pc:spChg>
      </pc:sldChg>
      <pc:sldChg chg="modSp">
        <pc:chgData name="Tito Goicochea Malaver" userId="6ea44b87-902a-48f5-aa0d-d6a35501ea54" providerId="ADAL" clId="{A80537A8-052E-9246-8A8E-7CF7CD9F31FC}" dt="2022-11-17T13:47:36.145" v="2189" actId="20577"/>
        <pc:sldMkLst>
          <pc:docMk/>
          <pc:sldMk cId="2852357032" sldId="319"/>
        </pc:sldMkLst>
        <pc:spChg chg="mod">
          <ac:chgData name="Tito Goicochea Malaver" userId="6ea44b87-902a-48f5-aa0d-d6a35501ea54" providerId="ADAL" clId="{A80537A8-052E-9246-8A8E-7CF7CD9F31FC}" dt="2022-11-17T13:47:36.145" v="2189" actId="20577"/>
          <ac:spMkLst>
            <pc:docMk/>
            <pc:sldMk cId="2852357032" sldId="319"/>
            <ac:spMk id="16" creationId="{9D7A4A9D-72EB-05DE-254B-715526ABA457}"/>
          </ac:spMkLst>
        </pc:spChg>
      </pc:sldChg>
      <pc:sldChg chg="addSp delSp modSp mod delAnim modAnim">
        <pc:chgData name="Tito Goicochea Malaver" userId="6ea44b87-902a-48f5-aa0d-d6a35501ea54" providerId="ADAL" clId="{A80537A8-052E-9246-8A8E-7CF7CD9F31FC}" dt="2022-11-17T13:27:10.293" v="2058" actId="1076"/>
        <pc:sldMkLst>
          <pc:docMk/>
          <pc:sldMk cId="195307204" sldId="322"/>
        </pc:sldMkLst>
        <pc:spChg chg="mod">
          <ac:chgData name="Tito Goicochea Malaver" userId="6ea44b87-902a-48f5-aa0d-d6a35501ea54" providerId="ADAL" clId="{A80537A8-052E-9246-8A8E-7CF7CD9F31FC}" dt="2022-11-17T11:07:10.181" v="1158" actId="1076"/>
          <ac:spMkLst>
            <pc:docMk/>
            <pc:sldMk cId="195307204" sldId="322"/>
            <ac:spMk id="2" creationId="{35CAD5FF-D14C-38B9-CBF0-0EFB5E100EAC}"/>
          </ac:spMkLst>
        </pc:spChg>
        <pc:spChg chg="mod">
          <ac:chgData name="Tito Goicochea Malaver" userId="6ea44b87-902a-48f5-aa0d-d6a35501ea54" providerId="ADAL" clId="{A80537A8-052E-9246-8A8E-7CF7CD9F31FC}" dt="2022-11-17T11:07:10.181" v="1158" actId="1076"/>
          <ac:spMkLst>
            <pc:docMk/>
            <pc:sldMk cId="195307204" sldId="322"/>
            <ac:spMk id="4" creationId="{7FAEC661-BCB9-6081-FB7E-3F2484E71540}"/>
          </ac:spMkLst>
        </pc:spChg>
        <pc:spChg chg="del mod">
          <ac:chgData name="Tito Goicochea Malaver" userId="6ea44b87-902a-48f5-aa0d-d6a35501ea54" providerId="ADAL" clId="{A80537A8-052E-9246-8A8E-7CF7CD9F31FC}" dt="2022-11-17T11:05:30.522" v="1131" actId="478"/>
          <ac:spMkLst>
            <pc:docMk/>
            <pc:sldMk cId="195307204" sldId="322"/>
            <ac:spMk id="5" creationId="{661B3211-48AC-B401-3F2C-0FC3A0CADA32}"/>
          </ac:spMkLst>
        </pc:spChg>
        <pc:spChg chg="add del mod">
          <ac:chgData name="Tito Goicochea Malaver" userId="6ea44b87-902a-48f5-aa0d-d6a35501ea54" providerId="ADAL" clId="{A80537A8-052E-9246-8A8E-7CF7CD9F31FC}" dt="2022-11-17T11:07:00.775" v="1157" actId="478"/>
          <ac:spMkLst>
            <pc:docMk/>
            <pc:sldMk cId="195307204" sldId="322"/>
            <ac:spMk id="6" creationId="{F1434559-A657-621F-740C-BBFCE3D31E02}"/>
          </ac:spMkLst>
        </pc:spChg>
        <pc:spChg chg="del">
          <ac:chgData name="Tito Goicochea Malaver" userId="6ea44b87-902a-48f5-aa0d-d6a35501ea54" providerId="ADAL" clId="{A80537A8-052E-9246-8A8E-7CF7CD9F31FC}" dt="2022-11-17T11:05:36.369" v="1133" actId="478"/>
          <ac:spMkLst>
            <pc:docMk/>
            <pc:sldMk cId="195307204" sldId="322"/>
            <ac:spMk id="8" creationId="{2E642D27-7EBC-3B53-17E8-09C20EA2319A}"/>
          </ac:spMkLst>
        </pc:spChg>
        <pc:spChg chg="del">
          <ac:chgData name="Tito Goicochea Malaver" userId="6ea44b87-902a-48f5-aa0d-d6a35501ea54" providerId="ADAL" clId="{A80537A8-052E-9246-8A8E-7CF7CD9F31FC}" dt="2022-11-17T11:05:31.776" v="1132" actId="478"/>
          <ac:spMkLst>
            <pc:docMk/>
            <pc:sldMk cId="195307204" sldId="322"/>
            <ac:spMk id="9" creationId="{57B89700-73B6-C06E-8906-3BE7A01E443A}"/>
          </ac:spMkLst>
        </pc:spChg>
        <pc:spChg chg="add del mod">
          <ac:chgData name="Tito Goicochea Malaver" userId="6ea44b87-902a-48f5-aa0d-d6a35501ea54" providerId="ADAL" clId="{A80537A8-052E-9246-8A8E-7CF7CD9F31FC}" dt="2022-11-17T11:17:36.913" v="1409"/>
          <ac:spMkLst>
            <pc:docMk/>
            <pc:sldMk cId="195307204" sldId="322"/>
            <ac:spMk id="10" creationId="{FDB58C20-4D34-7BE2-F496-EC22FD35F7EE}"/>
          </ac:spMkLst>
        </pc:spChg>
        <pc:spChg chg="mod">
          <ac:chgData name="Tito Goicochea Malaver" userId="6ea44b87-902a-48f5-aa0d-d6a35501ea54" providerId="ADAL" clId="{A80537A8-052E-9246-8A8E-7CF7CD9F31FC}" dt="2022-11-17T11:07:16.949" v="1160" actId="14100"/>
          <ac:spMkLst>
            <pc:docMk/>
            <pc:sldMk cId="195307204" sldId="322"/>
            <ac:spMk id="12" creationId="{C81964FD-5EEE-D894-709B-DB49DE2F2985}"/>
          </ac:spMkLst>
        </pc:spChg>
        <pc:spChg chg="del mod">
          <ac:chgData name="Tito Goicochea Malaver" userId="6ea44b87-902a-48f5-aa0d-d6a35501ea54" providerId="ADAL" clId="{A80537A8-052E-9246-8A8E-7CF7CD9F31FC}" dt="2022-11-17T11:05:41.461" v="1135" actId="478"/>
          <ac:spMkLst>
            <pc:docMk/>
            <pc:sldMk cId="195307204" sldId="322"/>
            <ac:spMk id="16" creationId="{842127E2-F46B-73C8-09B5-F1473FC44BC4}"/>
          </ac:spMkLst>
        </pc:spChg>
        <pc:graphicFrameChg chg="add mod modGraphic">
          <ac:chgData name="Tito Goicochea Malaver" userId="6ea44b87-902a-48f5-aa0d-d6a35501ea54" providerId="ADAL" clId="{A80537A8-052E-9246-8A8E-7CF7CD9F31FC}" dt="2022-11-17T13:27:10.293" v="2058" actId="1076"/>
          <ac:graphicFrameMkLst>
            <pc:docMk/>
            <pc:sldMk cId="195307204" sldId="322"/>
            <ac:graphicFrameMk id="7" creationId="{B2EA978A-B1A1-B750-5F04-ED9E60926467}"/>
          </ac:graphicFrameMkLst>
        </pc:graphicFrameChg>
        <pc:picChg chg="mod">
          <ac:chgData name="Tito Goicochea Malaver" userId="6ea44b87-902a-48f5-aa0d-d6a35501ea54" providerId="ADAL" clId="{A80537A8-052E-9246-8A8E-7CF7CD9F31FC}" dt="2022-11-17T11:06:11.036" v="1143" actId="14100"/>
          <ac:picMkLst>
            <pc:docMk/>
            <pc:sldMk cId="195307204" sldId="322"/>
            <ac:picMk id="3" creationId="{657DA062-6FDA-43F1-957B-DE2F18052152}"/>
          </ac:picMkLst>
        </pc:picChg>
      </pc:sldChg>
      <pc:sldChg chg="del">
        <pc:chgData name="Tito Goicochea Malaver" userId="6ea44b87-902a-48f5-aa0d-d6a35501ea54" providerId="ADAL" clId="{A80537A8-052E-9246-8A8E-7CF7CD9F31FC}" dt="2022-11-17T11:17:37.376" v="1410" actId="2696"/>
        <pc:sldMkLst>
          <pc:docMk/>
          <pc:sldMk cId="2979088411" sldId="323"/>
        </pc:sldMkLst>
      </pc:sldChg>
      <pc:sldChg chg="del">
        <pc:chgData name="Tito Goicochea Malaver" userId="6ea44b87-902a-48f5-aa0d-d6a35501ea54" providerId="ADAL" clId="{A80537A8-052E-9246-8A8E-7CF7CD9F31FC}" dt="2022-11-17T11:17:38.681" v="1411" actId="2696"/>
        <pc:sldMkLst>
          <pc:docMk/>
          <pc:sldMk cId="65837622" sldId="324"/>
        </pc:sldMkLst>
      </pc:sldChg>
      <pc:sldChg chg="addSp delSp modSp mod">
        <pc:chgData name="Tito Goicochea Malaver" userId="6ea44b87-902a-48f5-aa0d-d6a35501ea54" providerId="ADAL" clId="{A80537A8-052E-9246-8A8E-7CF7CD9F31FC}" dt="2022-11-17T10:33:25.229" v="48" actId="1076"/>
        <pc:sldMkLst>
          <pc:docMk/>
          <pc:sldMk cId="3284256720" sldId="325"/>
        </pc:sldMkLst>
        <pc:spChg chg="del">
          <ac:chgData name="Tito Goicochea Malaver" userId="6ea44b87-902a-48f5-aa0d-d6a35501ea54" providerId="ADAL" clId="{A80537A8-052E-9246-8A8E-7CF7CD9F31FC}" dt="2022-11-17T10:31:20.010" v="11" actId="478"/>
          <ac:spMkLst>
            <pc:docMk/>
            <pc:sldMk cId="3284256720" sldId="325"/>
            <ac:spMk id="5" creationId="{96F1DDBD-DEC4-60CA-EA54-823559839E09}"/>
          </ac:spMkLst>
        </pc:spChg>
        <pc:spChg chg="del">
          <ac:chgData name="Tito Goicochea Malaver" userId="6ea44b87-902a-48f5-aa0d-d6a35501ea54" providerId="ADAL" clId="{A80537A8-052E-9246-8A8E-7CF7CD9F31FC}" dt="2022-11-17T10:31:18.463" v="10" actId="478"/>
          <ac:spMkLst>
            <pc:docMk/>
            <pc:sldMk cId="3284256720" sldId="325"/>
            <ac:spMk id="6" creationId="{661C521C-A8D5-E282-4C65-8C79912183B5}"/>
          </ac:spMkLst>
        </pc:spChg>
        <pc:spChg chg="mod">
          <ac:chgData name="Tito Goicochea Malaver" userId="6ea44b87-902a-48f5-aa0d-d6a35501ea54" providerId="ADAL" clId="{A80537A8-052E-9246-8A8E-7CF7CD9F31FC}" dt="2022-11-17T10:33:21.930" v="47" actId="14100"/>
          <ac:spMkLst>
            <pc:docMk/>
            <pc:sldMk cId="3284256720" sldId="325"/>
            <ac:spMk id="7" creationId="{F36F7CDA-5241-0F7B-FDD4-811B40B1E606}"/>
          </ac:spMkLst>
        </pc:spChg>
        <pc:spChg chg="mod">
          <ac:chgData name="Tito Goicochea Malaver" userId="6ea44b87-902a-48f5-aa0d-d6a35501ea54" providerId="ADAL" clId="{A80537A8-052E-9246-8A8E-7CF7CD9F31FC}" dt="2022-11-17T10:33:25.229" v="48" actId="1076"/>
          <ac:spMkLst>
            <pc:docMk/>
            <pc:sldMk cId="3284256720" sldId="325"/>
            <ac:spMk id="8" creationId="{C23CE563-8998-5812-1A9E-5ADD805B0829}"/>
          </ac:spMkLst>
        </pc:spChg>
        <pc:spChg chg="del">
          <ac:chgData name="Tito Goicochea Malaver" userId="6ea44b87-902a-48f5-aa0d-d6a35501ea54" providerId="ADAL" clId="{A80537A8-052E-9246-8A8E-7CF7CD9F31FC}" dt="2022-11-17T10:31:11.888" v="8" actId="478"/>
          <ac:spMkLst>
            <pc:docMk/>
            <pc:sldMk cId="3284256720" sldId="325"/>
            <ac:spMk id="9" creationId="{6B49EF13-F29E-B22C-DABF-9CD39262890D}"/>
          </ac:spMkLst>
        </pc:spChg>
        <pc:spChg chg="del mod">
          <ac:chgData name="Tito Goicochea Malaver" userId="6ea44b87-902a-48f5-aa0d-d6a35501ea54" providerId="ADAL" clId="{A80537A8-052E-9246-8A8E-7CF7CD9F31FC}" dt="2022-11-17T10:31:30.438" v="14" actId="478"/>
          <ac:spMkLst>
            <pc:docMk/>
            <pc:sldMk cId="3284256720" sldId="325"/>
            <ac:spMk id="10" creationId="{DFBAE946-7417-798C-9EA6-36EEE4E293F2}"/>
          </ac:spMkLst>
        </pc:spChg>
        <pc:picChg chg="add mod modCrop">
          <ac:chgData name="Tito Goicochea Malaver" userId="6ea44b87-902a-48f5-aa0d-d6a35501ea54" providerId="ADAL" clId="{A80537A8-052E-9246-8A8E-7CF7CD9F31FC}" dt="2022-11-17T10:33:07.106" v="45" actId="1076"/>
          <ac:picMkLst>
            <pc:docMk/>
            <pc:sldMk cId="3284256720" sldId="325"/>
            <ac:picMk id="3" creationId="{C82EAB3E-8885-1C59-D09E-BEC3041DDB87}"/>
          </ac:picMkLst>
        </pc:picChg>
        <pc:picChg chg="del">
          <ac:chgData name="Tito Goicochea Malaver" userId="6ea44b87-902a-48f5-aa0d-d6a35501ea54" providerId="ADAL" clId="{A80537A8-052E-9246-8A8E-7CF7CD9F31FC}" dt="2022-11-17T10:31:08.630" v="7" actId="478"/>
          <ac:picMkLst>
            <pc:docMk/>
            <pc:sldMk cId="3284256720" sldId="325"/>
            <ac:picMk id="4" creationId="{7E367550-4AB2-DFA0-7E87-62D28AA2ED57}"/>
          </ac:picMkLst>
        </pc:picChg>
      </pc:sldChg>
      <pc:sldChg chg="addSp delSp modSp mod">
        <pc:chgData name="Tito Goicochea Malaver" userId="6ea44b87-902a-48f5-aa0d-d6a35501ea54" providerId="ADAL" clId="{A80537A8-052E-9246-8A8E-7CF7CD9F31FC}" dt="2022-11-17T10:36:08.170" v="137" actId="1076"/>
        <pc:sldMkLst>
          <pc:docMk/>
          <pc:sldMk cId="2586924580" sldId="326"/>
        </pc:sldMkLst>
        <pc:spChg chg="add mod">
          <ac:chgData name="Tito Goicochea Malaver" userId="6ea44b87-902a-48f5-aa0d-d6a35501ea54" providerId="ADAL" clId="{A80537A8-052E-9246-8A8E-7CF7CD9F31FC}" dt="2022-11-17T10:35:59.503" v="134" actId="1076"/>
          <ac:spMkLst>
            <pc:docMk/>
            <pc:sldMk cId="2586924580" sldId="326"/>
            <ac:spMk id="5" creationId="{9108BA0B-D2BA-7FE1-2AB5-A4822B4CFD9F}"/>
          </ac:spMkLst>
        </pc:spChg>
        <pc:spChg chg="add mod">
          <ac:chgData name="Tito Goicochea Malaver" userId="6ea44b87-902a-48f5-aa0d-d6a35501ea54" providerId="ADAL" clId="{A80537A8-052E-9246-8A8E-7CF7CD9F31FC}" dt="2022-11-17T10:36:08.170" v="137" actId="1076"/>
          <ac:spMkLst>
            <pc:docMk/>
            <pc:sldMk cId="2586924580" sldId="326"/>
            <ac:spMk id="8" creationId="{952335D0-3CFA-C08A-AD11-1222BDCB0A62}"/>
          </ac:spMkLst>
        </pc:spChg>
        <pc:grpChg chg="del">
          <ac:chgData name="Tito Goicochea Malaver" userId="6ea44b87-902a-48f5-aa0d-d6a35501ea54" providerId="ADAL" clId="{A80537A8-052E-9246-8A8E-7CF7CD9F31FC}" dt="2022-11-17T10:33:29.530" v="49" actId="478"/>
          <ac:grpSpMkLst>
            <pc:docMk/>
            <pc:sldMk cId="2586924580" sldId="326"/>
            <ac:grpSpMk id="7" creationId="{91CB7D75-0D6C-1BF3-EB3F-57A63A1C3CBA}"/>
          </ac:grpSpMkLst>
        </pc:grpChg>
        <pc:picChg chg="add mod">
          <ac:chgData name="Tito Goicochea Malaver" userId="6ea44b87-902a-48f5-aa0d-d6a35501ea54" providerId="ADAL" clId="{A80537A8-052E-9246-8A8E-7CF7CD9F31FC}" dt="2022-11-17T10:35:07.005" v="54" actId="1076"/>
          <ac:picMkLst>
            <pc:docMk/>
            <pc:sldMk cId="2586924580" sldId="326"/>
            <ac:picMk id="3" creationId="{B0572C22-C535-4D11-BEFD-2C013DC49F44}"/>
          </ac:picMkLst>
        </pc:picChg>
      </pc:sldChg>
      <pc:sldChg chg="addSp delSp modSp mod">
        <pc:chgData name="Tito Goicochea Malaver" userId="6ea44b87-902a-48f5-aa0d-d6a35501ea54" providerId="ADAL" clId="{A80537A8-052E-9246-8A8E-7CF7CD9F31FC}" dt="2022-11-17T10:44:29.931" v="351" actId="1076"/>
        <pc:sldMkLst>
          <pc:docMk/>
          <pc:sldMk cId="3282960353" sldId="327"/>
        </pc:sldMkLst>
        <pc:spChg chg="del">
          <ac:chgData name="Tito Goicochea Malaver" userId="6ea44b87-902a-48f5-aa0d-d6a35501ea54" providerId="ADAL" clId="{A80537A8-052E-9246-8A8E-7CF7CD9F31FC}" dt="2022-11-17T10:43:25.726" v="243" actId="478"/>
          <ac:spMkLst>
            <pc:docMk/>
            <pc:sldMk cId="3282960353" sldId="327"/>
            <ac:spMk id="5" creationId="{D1C1E67E-A0F6-1855-A885-870B7317D053}"/>
          </ac:spMkLst>
        </pc:spChg>
        <pc:spChg chg="mod">
          <ac:chgData name="Tito Goicochea Malaver" userId="6ea44b87-902a-48f5-aa0d-d6a35501ea54" providerId="ADAL" clId="{A80537A8-052E-9246-8A8E-7CF7CD9F31FC}" dt="2022-11-17T10:44:29.931" v="351" actId="1076"/>
          <ac:spMkLst>
            <pc:docMk/>
            <pc:sldMk cId="3282960353" sldId="327"/>
            <ac:spMk id="6" creationId="{5BC58B4D-A6DE-8AFF-A301-BE25207EFFD1}"/>
          </ac:spMkLst>
        </pc:spChg>
        <pc:picChg chg="add mod">
          <ac:chgData name="Tito Goicochea Malaver" userId="6ea44b87-902a-48f5-aa0d-d6a35501ea54" providerId="ADAL" clId="{A80537A8-052E-9246-8A8E-7CF7CD9F31FC}" dt="2022-11-17T10:44:27.315" v="350" actId="1076"/>
          <ac:picMkLst>
            <pc:docMk/>
            <pc:sldMk cId="3282960353" sldId="327"/>
            <ac:picMk id="3" creationId="{FBDB190E-654D-120C-1702-FC80543A849C}"/>
          </ac:picMkLst>
        </pc:picChg>
        <pc:picChg chg="del">
          <ac:chgData name="Tito Goicochea Malaver" userId="6ea44b87-902a-48f5-aa0d-d6a35501ea54" providerId="ADAL" clId="{A80537A8-052E-9246-8A8E-7CF7CD9F31FC}" dt="2022-11-17T10:41:20.817" v="240" actId="478"/>
          <ac:picMkLst>
            <pc:docMk/>
            <pc:sldMk cId="3282960353" sldId="327"/>
            <ac:picMk id="4" creationId="{7DE2935C-5A48-325A-5162-68E3F7233D5B}"/>
          </ac:picMkLst>
        </pc:picChg>
      </pc:sldChg>
      <pc:sldChg chg="addSp delSp modSp mod delAnim modAnim">
        <pc:chgData name="Tito Goicochea Malaver" userId="6ea44b87-902a-48f5-aa0d-d6a35501ea54" providerId="ADAL" clId="{A80537A8-052E-9246-8A8E-7CF7CD9F31FC}" dt="2022-11-17T21:53:33.793" v="2225"/>
        <pc:sldMkLst>
          <pc:docMk/>
          <pc:sldMk cId="910544019" sldId="328"/>
        </pc:sldMkLst>
        <pc:spChg chg="mod">
          <ac:chgData name="Tito Goicochea Malaver" userId="6ea44b87-902a-48f5-aa0d-d6a35501ea54" providerId="ADAL" clId="{A80537A8-052E-9246-8A8E-7CF7CD9F31FC}" dt="2022-11-17T13:27:49.578" v="2064" actId="1076"/>
          <ac:spMkLst>
            <pc:docMk/>
            <pc:sldMk cId="910544019" sldId="328"/>
            <ac:spMk id="6" creationId="{3788CDB1-18DC-33C1-7EB4-82105FEC7A15}"/>
          </ac:spMkLst>
        </pc:spChg>
        <pc:spChg chg="mod">
          <ac:chgData name="Tito Goicochea Malaver" userId="6ea44b87-902a-48f5-aa0d-d6a35501ea54" providerId="ADAL" clId="{A80537A8-052E-9246-8A8E-7CF7CD9F31FC}" dt="2022-11-17T10:45:30.677" v="406" actId="20577"/>
          <ac:spMkLst>
            <pc:docMk/>
            <pc:sldMk cId="910544019" sldId="328"/>
            <ac:spMk id="7" creationId="{2B4CEA86-6CC5-6278-F4E1-641D37287AAE}"/>
          </ac:spMkLst>
        </pc:spChg>
        <pc:spChg chg="mod">
          <ac:chgData name="Tito Goicochea Malaver" userId="6ea44b87-902a-48f5-aa0d-d6a35501ea54" providerId="ADAL" clId="{A80537A8-052E-9246-8A8E-7CF7CD9F31FC}" dt="2022-11-17T10:47:24.667" v="422" actId="20577"/>
          <ac:spMkLst>
            <pc:docMk/>
            <pc:sldMk cId="910544019" sldId="328"/>
            <ac:spMk id="8" creationId="{D92B7E88-1FD3-1021-FFF9-81CEAD5B0E4E}"/>
          </ac:spMkLst>
        </pc:spChg>
        <pc:spChg chg="mod">
          <ac:chgData name="Tito Goicochea Malaver" userId="6ea44b87-902a-48f5-aa0d-d6a35501ea54" providerId="ADAL" clId="{A80537A8-052E-9246-8A8E-7CF7CD9F31FC}" dt="2022-11-17T13:27:49.578" v="2064" actId="1076"/>
          <ac:spMkLst>
            <pc:docMk/>
            <pc:sldMk cId="910544019" sldId="328"/>
            <ac:spMk id="9" creationId="{F4CFB4E8-36AC-F05C-FF19-9782F270C889}"/>
          </ac:spMkLst>
        </pc:spChg>
        <pc:spChg chg="add mod">
          <ac:chgData name="Tito Goicochea Malaver" userId="6ea44b87-902a-48f5-aa0d-d6a35501ea54" providerId="ADAL" clId="{A80537A8-052E-9246-8A8E-7CF7CD9F31FC}" dt="2022-11-17T13:28:08.121" v="2079" actId="20577"/>
          <ac:spMkLst>
            <pc:docMk/>
            <pc:sldMk cId="910544019" sldId="328"/>
            <ac:spMk id="10" creationId="{5FDE4A2D-E5EC-B533-A341-DE53E1A191CA}"/>
          </ac:spMkLst>
        </pc:spChg>
        <pc:spChg chg="del">
          <ac:chgData name="Tito Goicochea Malaver" userId="6ea44b87-902a-48f5-aa0d-d6a35501ea54" providerId="ADAL" clId="{A80537A8-052E-9246-8A8E-7CF7CD9F31FC}" dt="2022-11-17T13:27:21.066" v="2061" actId="478"/>
          <ac:spMkLst>
            <pc:docMk/>
            <pc:sldMk cId="910544019" sldId="328"/>
            <ac:spMk id="11" creationId="{B66FF337-EE37-57C8-4A8B-D02984E01A8F}"/>
          </ac:spMkLst>
        </pc:spChg>
        <pc:spChg chg="mod">
          <ac:chgData name="Tito Goicochea Malaver" userId="6ea44b87-902a-48f5-aa0d-d6a35501ea54" providerId="ADAL" clId="{A80537A8-052E-9246-8A8E-7CF7CD9F31FC}" dt="2022-11-17T13:27:49.578" v="2064" actId="1076"/>
          <ac:spMkLst>
            <pc:docMk/>
            <pc:sldMk cId="910544019" sldId="328"/>
            <ac:spMk id="12" creationId="{DB2A894C-4B1A-D624-5C53-C3C40162A6A7}"/>
          </ac:spMkLst>
        </pc:spChg>
        <pc:spChg chg="del">
          <ac:chgData name="Tito Goicochea Malaver" userId="6ea44b87-902a-48f5-aa0d-d6a35501ea54" providerId="ADAL" clId="{A80537A8-052E-9246-8A8E-7CF7CD9F31FC}" dt="2022-11-17T13:27:16.679" v="2059" actId="478"/>
          <ac:spMkLst>
            <pc:docMk/>
            <pc:sldMk cId="910544019" sldId="328"/>
            <ac:spMk id="13" creationId="{682C6316-0C48-7B09-929E-B15995AE3B6E}"/>
          </ac:spMkLst>
        </pc:spChg>
        <pc:spChg chg="mod">
          <ac:chgData name="Tito Goicochea Malaver" userId="6ea44b87-902a-48f5-aa0d-d6a35501ea54" providerId="ADAL" clId="{A80537A8-052E-9246-8A8E-7CF7CD9F31FC}" dt="2022-11-17T13:27:49.578" v="2064" actId="1076"/>
          <ac:spMkLst>
            <pc:docMk/>
            <pc:sldMk cId="910544019" sldId="328"/>
            <ac:spMk id="14" creationId="{97DCCF19-7775-E49B-FAC6-A8603F40379F}"/>
          </ac:spMkLst>
        </pc:spChg>
        <pc:spChg chg="del">
          <ac:chgData name="Tito Goicochea Malaver" userId="6ea44b87-902a-48f5-aa0d-d6a35501ea54" providerId="ADAL" clId="{A80537A8-052E-9246-8A8E-7CF7CD9F31FC}" dt="2022-11-17T13:27:23.209" v="2062" actId="478"/>
          <ac:spMkLst>
            <pc:docMk/>
            <pc:sldMk cId="910544019" sldId="328"/>
            <ac:spMk id="15" creationId="{2201224B-5FC5-C75C-FA25-1BDCE856EC9F}"/>
          </ac:spMkLst>
        </pc:spChg>
        <pc:spChg chg="add mod">
          <ac:chgData name="Tito Goicochea Malaver" userId="6ea44b87-902a-48f5-aa0d-d6a35501ea54" providerId="ADAL" clId="{A80537A8-052E-9246-8A8E-7CF7CD9F31FC}" dt="2022-11-17T13:30:03.313" v="2118" actId="1076"/>
          <ac:spMkLst>
            <pc:docMk/>
            <pc:sldMk cId="910544019" sldId="328"/>
            <ac:spMk id="16" creationId="{A7C6BE72-A1AD-62C6-E8D2-D958BA6A42F0}"/>
          </ac:spMkLst>
        </pc:spChg>
        <pc:spChg chg="del">
          <ac:chgData name="Tito Goicochea Malaver" userId="6ea44b87-902a-48f5-aa0d-d6a35501ea54" providerId="ADAL" clId="{A80537A8-052E-9246-8A8E-7CF7CD9F31FC}" dt="2022-11-17T13:27:18.711" v="2060" actId="478"/>
          <ac:spMkLst>
            <pc:docMk/>
            <pc:sldMk cId="910544019" sldId="328"/>
            <ac:spMk id="17" creationId="{F67AE5BE-84A0-59B6-6F71-9465EA256D2E}"/>
          </ac:spMkLst>
        </pc:spChg>
      </pc:sldChg>
      <pc:sldChg chg="addSp modSp mod modAnim">
        <pc:chgData name="Tito Goicochea Malaver" userId="6ea44b87-902a-48f5-aa0d-d6a35501ea54" providerId="ADAL" clId="{A80537A8-052E-9246-8A8E-7CF7CD9F31FC}" dt="2022-11-17T11:05:06.755" v="1129"/>
        <pc:sldMkLst>
          <pc:docMk/>
          <pc:sldMk cId="3154185405" sldId="330"/>
        </pc:sldMkLst>
        <pc:spChg chg="mod">
          <ac:chgData name="Tito Goicochea Malaver" userId="6ea44b87-902a-48f5-aa0d-d6a35501ea54" providerId="ADAL" clId="{A80537A8-052E-9246-8A8E-7CF7CD9F31FC}" dt="2022-11-17T11:00:56.343" v="999" actId="1076"/>
          <ac:spMkLst>
            <pc:docMk/>
            <pc:sldMk cId="3154185405" sldId="330"/>
            <ac:spMk id="4" creationId="{C9572286-CAB0-6605-9B13-D4FC23BBFBD2}"/>
          </ac:spMkLst>
        </pc:spChg>
        <pc:spChg chg="add mod">
          <ac:chgData name="Tito Goicochea Malaver" userId="6ea44b87-902a-48f5-aa0d-d6a35501ea54" providerId="ADAL" clId="{A80537A8-052E-9246-8A8E-7CF7CD9F31FC}" dt="2022-11-17T11:01:28.663" v="1018" actId="20577"/>
          <ac:spMkLst>
            <pc:docMk/>
            <pc:sldMk cId="3154185405" sldId="330"/>
            <ac:spMk id="5" creationId="{A0D98524-E3B8-BB8B-52CE-8A5A25854826}"/>
          </ac:spMkLst>
        </pc:spChg>
      </pc:sldChg>
      <pc:sldChg chg="addSp delSp modSp new mod ord">
        <pc:chgData name="Tito Goicochea Malaver" userId="6ea44b87-902a-48f5-aa0d-d6a35501ea54" providerId="ADAL" clId="{A80537A8-052E-9246-8A8E-7CF7CD9F31FC}" dt="2022-11-17T10:39:01.020" v="185" actId="20577"/>
        <pc:sldMkLst>
          <pc:docMk/>
          <pc:sldMk cId="606551862" sldId="331"/>
        </pc:sldMkLst>
        <pc:spChg chg="del">
          <ac:chgData name="Tito Goicochea Malaver" userId="6ea44b87-902a-48f5-aa0d-d6a35501ea54" providerId="ADAL" clId="{A80537A8-052E-9246-8A8E-7CF7CD9F31FC}" dt="2022-11-17T10:36:36.981" v="140" actId="478"/>
          <ac:spMkLst>
            <pc:docMk/>
            <pc:sldMk cId="606551862" sldId="331"/>
            <ac:spMk id="2" creationId="{63D61391-0E20-4DF5-91AD-F6CF811E9B71}"/>
          </ac:spMkLst>
        </pc:spChg>
        <pc:spChg chg="add mod">
          <ac:chgData name="Tito Goicochea Malaver" userId="6ea44b87-902a-48f5-aa0d-d6a35501ea54" providerId="ADAL" clId="{A80537A8-052E-9246-8A8E-7CF7CD9F31FC}" dt="2022-11-17T10:38:38.541" v="157" actId="1076"/>
          <ac:spMkLst>
            <pc:docMk/>
            <pc:sldMk cId="606551862" sldId="331"/>
            <ac:spMk id="7" creationId="{DF4E0481-0273-DD1C-6883-C6F6D2CA9E31}"/>
          </ac:spMkLst>
        </pc:spChg>
        <pc:spChg chg="add mod">
          <ac:chgData name="Tito Goicochea Malaver" userId="6ea44b87-902a-48f5-aa0d-d6a35501ea54" providerId="ADAL" clId="{A80537A8-052E-9246-8A8E-7CF7CD9F31FC}" dt="2022-11-17T10:39:01.020" v="185" actId="20577"/>
          <ac:spMkLst>
            <pc:docMk/>
            <pc:sldMk cId="606551862" sldId="331"/>
            <ac:spMk id="8" creationId="{31E45ABA-358A-F27D-A3E8-4500622647A0}"/>
          </ac:spMkLst>
        </pc:spChg>
        <pc:picChg chg="add del mod modCrop">
          <ac:chgData name="Tito Goicochea Malaver" userId="6ea44b87-902a-48f5-aa0d-d6a35501ea54" providerId="ADAL" clId="{A80537A8-052E-9246-8A8E-7CF7CD9F31FC}" dt="2022-11-17T10:36:58.224" v="146" actId="478"/>
          <ac:picMkLst>
            <pc:docMk/>
            <pc:sldMk cId="606551862" sldId="331"/>
            <ac:picMk id="4" creationId="{60975646-2032-585B-5E74-343141DDF7FF}"/>
          </ac:picMkLst>
        </pc:picChg>
        <pc:picChg chg="add mod modCrop">
          <ac:chgData name="Tito Goicochea Malaver" userId="6ea44b87-902a-48f5-aa0d-d6a35501ea54" providerId="ADAL" clId="{A80537A8-052E-9246-8A8E-7CF7CD9F31FC}" dt="2022-11-17T10:38:24.203" v="154" actId="732"/>
          <ac:picMkLst>
            <pc:docMk/>
            <pc:sldMk cId="606551862" sldId="331"/>
            <ac:picMk id="6" creationId="{7A7194E3-4104-5304-4009-07209DE598BB}"/>
          </ac:picMkLst>
        </pc:picChg>
      </pc:sldChg>
      <pc:sldChg chg="addSp delSp modSp add del mod">
        <pc:chgData name="Tito Goicochea Malaver" userId="6ea44b87-902a-48f5-aa0d-d6a35501ea54" providerId="ADAL" clId="{A80537A8-052E-9246-8A8E-7CF7CD9F31FC}" dt="2022-11-19T12:54:28.076" v="2266" actId="2696"/>
        <pc:sldMkLst>
          <pc:docMk/>
          <pc:sldMk cId="768097722" sldId="332"/>
        </pc:sldMkLst>
        <pc:spChg chg="add del mod">
          <ac:chgData name="Tito Goicochea Malaver" userId="6ea44b87-902a-48f5-aa0d-d6a35501ea54" providerId="ADAL" clId="{A80537A8-052E-9246-8A8E-7CF7CD9F31FC}" dt="2022-11-17T10:40:21.432" v="205" actId="14100"/>
          <ac:spMkLst>
            <pc:docMk/>
            <pc:sldMk cId="768097722" sldId="332"/>
            <ac:spMk id="7" creationId="{DF4E0481-0273-DD1C-6883-C6F6D2CA9E31}"/>
          </ac:spMkLst>
        </pc:spChg>
        <pc:spChg chg="mod">
          <ac:chgData name="Tito Goicochea Malaver" userId="6ea44b87-902a-48f5-aa0d-d6a35501ea54" providerId="ADAL" clId="{A80537A8-052E-9246-8A8E-7CF7CD9F31FC}" dt="2022-11-17T10:41:04.266" v="239" actId="1076"/>
          <ac:spMkLst>
            <pc:docMk/>
            <pc:sldMk cId="768097722" sldId="332"/>
            <ac:spMk id="8" creationId="{31E45ABA-358A-F27D-A3E8-4500622647A0}"/>
          </ac:spMkLst>
        </pc:spChg>
        <pc:picChg chg="add mod">
          <ac:chgData name="Tito Goicochea Malaver" userId="6ea44b87-902a-48f5-aa0d-d6a35501ea54" providerId="ADAL" clId="{A80537A8-052E-9246-8A8E-7CF7CD9F31FC}" dt="2022-11-17T10:40:10.631" v="201" actId="1076"/>
          <ac:picMkLst>
            <pc:docMk/>
            <pc:sldMk cId="768097722" sldId="332"/>
            <ac:picMk id="3" creationId="{D9551700-B504-2CD6-AD65-1F8F222988DC}"/>
          </ac:picMkLst>
        </pc:picChg>
        <pc:picChg chg="del">
          <ac:chgData name="Tito Goicochea Malaver" userId="6ea44b87-902a-48f5-aa0d-d6a35501ea54" providerId="ADAL" clId="{A80537A8-052E-9246-8A8E-7CF7CD9F31FC}" dt="2022-11-17T10:39:08.452" v="187" actId="478"/>
          <ac:picMkLst>
            <pc:docMk/>
            <pc:sldMk cId="768097722" sldId="332"/>
            <ac:picMk id="6" creationId="{7A7194E3-4104-5304-4009-07209DE598BB}"/>
          </ac:picMkLst>
        </pc:picChg>
      </pc:sldChg>
      <pc:sldChg chg="modSp add mod">
        <pc:chgData name="Tito Goicochea Malaver" userId="6ea44b87-902a-48f5-aa0d-d6a35501ea54" providerId="ADAL" clId="{A80537A8-052E-9246-8A8E-7CF7CD9F31FC}" dt="2022-11-17T13:18:58.491" v="2003" actId="14734"/>
        <pc:sldMkLst>
          <pc:docMk/>
          <pc:sldMk cId="36667768" sldId="333"/>
        </pc:sldMkLst>
        <pc:graphicFrameChg chg="mod modGraphic">
          <ac:chgData name="Tito Goicochea Malaver" userId="6ea44b87-902a-48f5-aa0d-d6a35501ea54" providerId="ADAL" clId="{A80537A8-052E-9246-8A8E-7CF7CD9F31FC}" dt="2022-11-17T13:18:58.491" v="2003" actId="14734"/>
          <ac:graphicFrameMkLst>
            <pc:docMk/>
            <pc:sldMk cId="36667768" sldId="333"/>
            <ac:graphicFrameMk id="7" creationId="{B2EA978A-B1A1-B750-5F04-ED9E60926467}"/>
          </ac:graphicFrameMkLst>
        </pc:graphicFrameChg>
      </pc:sldChg>
      <pc:sldChg chg="modSp add mod">
        <pc:chgData name="Tito Goicochea Malaver" userId="6ea44b87-902a-48f5-aa0d-d6a35501ea54" providerId="ADAL" clId="{A80537A8-052E-9246-8A8E-7CF7CD9F31FC}" dt="2022-11-17T13:22:47.753" v="2034" actId="20577"/>
        <pc:sldMkLst>
          <pc:docMk/>
          <pc:sldMk cId="3719109355" sldId="334"/>
        </pc:sldMkLst>
        <pc:graphicFrameChg chg="mod modGraphic">
          <ac:chgData name="Tito Goicochea Malaver" userId="6ea44b87-902a-48f5-aa0d-d6a35501ea54" providerId="ADAL" clId="{A80537A8-052E-9246-8A8E-7CF7CD9F31FC}" dt="2022-11-17T13:22:47.753" v="2034" actId="20577"/>
          <ac:graphicFrameMkLst>
            <pc:docMk/>
            <pc:sldMk cId="3719109355" sldId="334"/>
            <ac:graphicFrameMk id="7" creationId="{B2EA978A-B1A1-B750-5F04-ED9E60926467}"/>
          </ac:graphicFrameMkLst>
        </pc:graphicFrameChg>
      </pc:sldChg>
      <pc:sldChg chg="modSp add mod">
        <pc:chgData name="Tito Goicochea Malaver" userId="6ea44b87-902a-48f5-aa0d-d6a35501ea54" providerId="ADAL" clId="{A80537A8-052E-9246-8A8E-7CF7CD9F31FC}" dt="2022-11-17T13:24:32.429" v="2042" actId="108"/>
        <pc:sldMkLst>
          <pc:docMk/>
          <pc:sldMk cId="2014011682" sldId="335"/>
        </pc:sldMkLst>
        <pc:graphicFrameChg chg="mod modGraphic">
          <ac:chgData name="Tito Goicochea Malaver" userId="6ea44b87-902a-48f5-aa0d-d6a35501ea54" providerId="ADAL" clId="{A80537A8-052E-9246-8A8E-7CF7CD9F31FC}" dt="2022-11-17T13:24:32.429" v="2042" actId="108"/>
          <ac:graphicFrameMkLst>
            <pc:docMk/>
            <pc:sldMk cId="2014011682" sldId="335"/>
            <ac:graphicFrameMk id="7" creationId="{B2EA978A-B1A1-B750-5F04-ED9E60926467}"/>
          </ac:graphicFrameMkLst>
        </pc:graphicFrameChg>
      </pc:sldChg>
      <pc:sldChg chg="modSp add del mod">
        <pc:chgData name="Tito Goicochea Malaver" userId="6ea44b87-902a-48f5-aa0d-d6a35501ea54" providerId="ADAL" clId="{A80537A8-052E-9246-8A8E-7CF7CD9F31FC}" dt="2022-11-24T11:59:30.127" v="2294" actId="2696"/>
        <pc:sldMkLst>
          <pc:docMk/>
          <pc:sldMk cId="395538944" sldId="336"/>
        </pc:sldMkLst>
        <pc:graphicFrameChg chg="mod modGraphic">
          <ac:chgData name="Tito Goicochea Malaver" userId="6ea44b87-902a-48f5-aa0d-d6a35501ea54" providerId="ADAL" clId="{A80537A8-052E-9246-8A8E-7CF7CD9F31FC}" dt="2022-11-17T13:19:20.275" v="2008"/>
          <ac:graphicFrameMkLst>
            <pc:docMk/>
            <pc:sldMk cId="395538944" sldId="336"/>
            <ac:graphicFrameMk id="7" creationId="{B2EA978A-B1A1-B750-5F04-ED9E60926467}"/>
          </ac:graphicFrameMkLst>
        </pc:graphicFrameChg>
      </pc:sldChg>
      <pc:sldChg chg="modSp add mod">
        <pc:chgData name="Tito Goicochea Malaver" userId="6ea44b87-902a-48f5-aa0d-d6a35501ea54" providerId="ADAL" clId="{A80537A8-052E-9246-8A8E-7CF7CD9F31FC}" dt="2022-11-17T13:18:50.890" v="2001"/>
        <pc:sldMkLst>
          <pc:docMk/>
          <pc:sldMk cId="4182637691" sldId="337"/>
        </pc:sldMkLst>
        <pc:graphicFrameChg chg="mod modGraphic">
          <ac:chgData name="Tito Goicochea Malaver" userId="6ea44b87-902a-48f5-aa0d-d6a35501ea54" providerId="ADAL" clId="{A80537A8-052E-9246-8A8E-7CF7CD9F31FC}" dt="2022-11-17T13:18:50.890" v="2001"/>
          <ac:graphicFrameMkLst>
            <pc:docMk/>
            <pc:sldMk cId="4182637691" sldId="337"/>
            <ac:graphicFrameMk id="7" creationId="{B2EA978A-B1A1-B750-5F04-ED9E60926467}"/>
          </ac:graphicFrameMkLst>
        </pc:graphicFrameChg>
      </pc:sldChg>
      <pc:sldChg chg="addSp delSp modSp add mod delAnim">
        <pc:chgData name="Tito Goicochea Malaver" userId="6ea44b87-902a-48f5-aa0d-d6a35501ea54" providerId="ADAL" clId="{A80537A8-052E-9246-8A8E-7CF7CD9F31FC}" dt="2022-11-17T22:00:21.810" v="2264" actId="1076"/>
        <pc:sldMkLst>
          <pc:docMk/>
          <pc:sldMk cId="1057146243" sldId="338"/>
        </pc:sldMkLst>
        <pc:spChg chg="del">
          <ac:chgData name="Tito Goicochea Malaver" userId="6ea44b87-902a-48f5-aa0d-d6a35501ea54" providerId="ADAL" clId="{A80537A8-052E-9246-8A8E-7CF7CD9F31FC}" dt="2022-11-17T21:54:22.835" v="2227" actId="478"/>
          <ac:spMkLst>
            <pc:docMk/>
            <pc:sldMk cId="1057146243" sldId="338"/>
            <ac:spMk id="2" creationId="{35CAD5FF-D14C-38B9-CBF0-0EFB5E100EAC}"/>
          </ac:spMkLst>
        </pc:spChg>
        <pc:spChg chg="del">
          <ac:chgData name="Tito Goicochea Malaver" userId="6ea44b87-902a-48f5-aa0d-d6a35501ea54" providerId="ADAL" clId="{A80537A8-052E-9246-8A8E-7CF7CD9F31FC}" dt="2022-11-17T21:54:22.835" v="2227" actId="478"/>
          <ac:spMkLst>
            <pc:docMk/>
            <pc:sldMk cId="1057146243" sldId="338"/>
            <ac:spMk id="5" creationId="{B29C32EE-D1F2-8512-E986-078FC7B92647}"/>
          </ac:spMkLst>
        </pc:spChg>
        <pc:spChg chg="del mod">
          <ac:chgData name="Tito Goicochea Malaver" userId="6ea44b87-902a-48f5-aa0d-d6a35501ea54" providerId="ADAL" clId="{A80537A8-052E-9246-8A8E-7CF7CD9F31FC}" dt="2022-11-17T22:00:07.414" v="2256" actId="478"/>
          <ac:spMkLst>
            <pc:docMk/>
            <pc:sldMk cId="1057146243" sldId="338"/>
            <ac:spMk id="6" creationId="{3788CDB1-18DC-33C1-7EB4-82105FEC7A15}"/>
          </ac:spMkLst>
        </pc:spChg>
        <pc:spChg chg="del">
          <ac:chgData name="Tito Goicochea Malaver" userId="6ea44b87-902a-48f5-aa0d-d6a35501ea54" providerId="ADAL" clId="{A80537A8-052E-9246-8A8E-7CF7CD9F31FC}" dt="2022-11-17T21:54:22.835" v="2227" actId="478"/>
          <ac:spMkLst>
            <pc:docMk/>
            <pc:sldMk cId="1057146243" sldId="338"/>
            <ac:spMk id="7" creationId="{2B4CEA86-6CC5-6278-F4E1-641D37287AAE}"/>
          </ac:spMkLst>
        </pc:spChg>
        <pc:spChg chg="del">
          <ac:chgData name="Tito Goicochea Malaver" userId="6ea44b87-902a-48f5-aa0d-d6a35501ea54" providerId="ADAL" clId="{A80537A8-052E-9246-8A8E-7CF7CD9F31FC}" dt="2022-11-17T21:54:22.835" v="2227" actId="478"/>
          <ac:spMkLst>
            <pc:docMk/>
            <pc:sldMk cId="1057146243" sldId="338"/>
            <ac:spMk id="8" creationId="{D92B7E88-1FD3-1021-FFF9-81CEAD5B0E4E}"/>
          </ac:spMkLst>
        </pc:spChg>
        <pc:spChg chg="del mod">
          <ac:chgData name="Tito Goicochea Malaver" userId="6ea44b87-902a-48f5-aa0d-d6a35501ea54" providerId="ADAL" clId="{A80537A8-052E-9246-8A8E-7CF7CD9F31FC}" dt="2022-11-17T22:00:00.369" v="2254" actId="478"/>
          <ac:spMkLst>
            <pc:docMk/>
            <pc:sldMk cId="1057146243" sldId="338"/>
            <ac:spMk id="9" creationId="{F4CFB4E8-36AC-F05C-FF19-9782F270C889}"/>
          </ac:spMkLst>
        </pc:spChg>
        <pc:spChg chg="mod">
          <ac:chgData name="Tito Goicochea Malaver" userId="6ea44b87-902a-48f5-aa0d-d6a35501ea54" providerId="ADAL" clId="{A80537A8-052E-9246-8A8E-7CF7CD9F31FC}" dt="2022-11-17T21:55:26.143" v="2249" actId="1076"/>
          <ac:spMkLst>
            <pc:docMk/>
            <pc:sldMk cId="1057146243" sldId="338"/>
            <ac:spMk id="10" creationId="{5FDE4A2D-E5EC-B533-A341-DE53E1A191CA}"/>
          </ac:spMkLst>
        </pc:spChg>
        <pc:spChg chg="del mod">
          <ac:chgData name="Tito Goicochea Malaver" userId="6ea44b87-902a-48f5-aa0d-d6a35501ea54" providerId="ADAL" clId="{A80537A8-052E-9246-8A8E-7CF7CD9F31FC}" dt="2022-11-17T22:00:04.780" v="2255" actId="478"/>
          <ac:spMkLst>
            <pc:docMk/>
            <pc:sldMk cId="1057146243" sldId="338"/>
            <ac:spMk id="12" creationId="{DB2A894C-4B1A-D624-5C53-C3C40162A6A7}"/>
          </ac:spMkLst>
        </pc:spChg>
        <pc:spChg chg="add del mod">
          <ac:chgData name="Tito Goicochea Malaver" userId="6ea44b87-902a-48f5-aa0d-d6a35501ea54" providerId="ADAL" clId="{A80537A8-052E-9246-8A8E-7CF7CD9F31FC}" dt="2022-11-17T21:54:25.377" v="2228" actId="478"/>
          <ac:spMkLst>
            <pc:docMk/>
            <pc:sldMk cId="1057146243" sldId="338"/>
            <ac:spMk id="13" creationId="{9CD1FE28-8F93-EA7B-B960-19B698E22B0D}"/>
          </ac:spMkLst>
        </pc:spChg>
        <pc:spChg chg="del mod">
          <ac:chgData name="Tito Goicochea Malaver" userId="6ea44b87-902a-48f5-aa0d-d6a35501ea54" providerId="ADAL" clId="{A80537A8-052E-9246-8A8E-7CF7CD9F31FC}" dt="2022-11-17T22:00:09.927" v="2257" actId="478"/>
          <ac:spMkLst>
            <pc:docMk/>
            <pc:sldMk cId="1057146243" sldId="338"/>
            <ac:spMk id="14" creationId="{97DCCF19-7775-E49B-FAC6-A8603F40379F}"/>
          </ac:spMkLst>
        </pc:spChg>
        <pc:spChg chg="mod">
          <ac:chgData name="Tito Goicochea Malaver" userId="6ea44b87-902a-48f5-aa0d-d6a35501ea54" providerId="ADAL" clId="{A80537A8-052E-9246-8A8E-7CF7CD9F31FC}" dt="2022-11-17T22:00:21.810" v="2264" actId="1076"/>
          <ac:spMkLst>
            <pc:docMk/>
            <pc:sldMk cId="1057146243" sldId="338"/>
            <ac:spMk id="16" creationId="{A7C6BE72-A1AD-62C6-E8D2-D958BA6A42F0}"/>
          </ac:spMkLst>
        </pc:spChg>
        <pc:picChg chg="del">
          <ac:chgData name="Tito Goicochea Malaver" userId="6ea44b87-902a-48f5-aa0d-d6a35501ea54" providerId="ADAL" clId="{A80537A8-052E-9246-8A8E-7CF7CD9F31FC}" dt="2022-11-17T21:54:22.835" v="2227" actId="478"/>
          <ac:picMkLst>
            <pc:docMk/>
            <pc:sldMk cId="1057146243" sldId="338"/>
            <ac:picMk id="1834" creationId="{00000000-0000-0000-0000-000000000000}"/>
          </ac:picMkLst>
        </pc:picChg>
      </pc:sldChg>
      <pc:sldChg chg="add">
        <pc:chgData name="Tito Goicochea Malaver" userId="6ea44b87-902a-48f5-aa0d-d6a35501ea54" providerId="ADAL" clId="{A80537A8-052E-9246-8A8E-7CF7CD9F31FC}" dt="2022-11-19T12:54:24.271" v="2265"/>
        <pc:sldMkLst>
          <pc:docMk/>
          <pc:sldMk cId="549088972" sldId="339"/>
        </pc:sldMkLst>
      </pc:sldChg>
      <pc:sldChg chg="modSp add mod">
        <pc:chgData name="Tito Goicochea Malaver" userId="6ea44b87-902a-48f5-aa0d-d6a35501ea54" providerId="ADAL" clId="{A80537A8-052E-9246-8A8E-7CF7CD9F31FC}" dt="2022-11-24T11:58:26.862" v="2293" actId="403"/>
        <pc:sldMkLst>
          <pc:docMk/>
          <pc:sldMk cId="1365316684" sldId="340"/>
        </pc:sldMkLst>
        <pc:graphicFrameChg chg="mod modGraphic">
          <ac:chgData name="Tito Goicochea Malaver" userId="6ea44b87-902a-48f5-aa0d-d6a35501ea54" providerId="ADAL" clId="{A80537A8-052E-9246-8A8E-7CF7CD9F31FC}" dt="2022-11-24T11:58:26.862" v="2293" actId="403"/>
          <ac:graphicFrameMkLst>
            <pc:docMk/>
            <pc:sldMk cId="1365316684" sldId="340"/>
            <ac:graphicFrameMk id="7" creationId="{B2EA978A-B1A1-B750-5F04-ED9E60926467}"/>
          </ac:graphicFrameMkLst>
        </pc:graphicFrameChg>
      </pc:sldChg>
    </pc:docChg>
  </pc:docChgLst>
  <pc:docChgLst>
    <pc:chgData name="Tito Goicochea Malaver" userId="6ea44b87-902a-48f5-aa0d-d6a35501ea54" providerId="ADAL" clId="{CA544597-87A9-9C47-8CE9-9BB231665A8D}"/>
    <pc:docChg chg="undo custSel addSld delSld modSld">
      <pc:chgData name="Tito Goicochea Malaver" userId="6ea44b87-902a-48f5-aa0d-d6a35501ea54" providerId="ADAL" clId="{CA544597-87A9-9C47-8CE9-9BB231665A8D}" dt="2022-10-30T02:28:51.761" v="1580" actId="20577"/>
      <pc:docMkLst>
        <pc:docMk/>
      </pc:docMkLst>
      <pc:sldChg chg="delSp modSp mod">
        <pc:chgData name="Tito Goicochea Malaver" userId="6ea44b87-902a-48f5-aa0d-d6a35501ea54" providerId="ADAL" clId="{CA544597-87A9-9C47-8CE9-9BB231665A8D}" dt="2022-10-28T11:43:10.544" v="477" actId="478"/>
        <pc:sldMkLst>
          <pc:docMk/>
          <pc:sldMk cId="0" sldId="257"/>
        </pc:sldMkLst>
        <pc:spChg chg="mod">
          <ac:chgData name="Tito Goicochea Malaver" userId="6ea44b87-902a-48f5-aa0d-d6a35501ea54" providerId="ADAL" clId="{CA544597-87A9-9C47-8CE9-9BB231665A8D}" dt="2022-10-28T11:43:03.313" v="475" actId="404"/>
          <ac:spMkLst>
            <pc:docMk/>
            <pc:sldMk cId="0" sldId="257"/>
            <ac:spMk id="7" creationId="{6419724B-A0A9-A642-6C60-D9A3CDF0CFC7}"/>
          </ac:spMkLst>
        </pc:spChg>
        <pc:spChg chg="del">
          <ac:chgData name="Tito Goicochea Malaver" userId="6ea44b87-902a-48f5-aa0d-d6a35501ea54" providerId="ADAL" clId="{CA544597-87A9-9C47-8CE9-9BB231665A8D}" dt="2022-10-28T11:42:44.782" v="438" actId="478"/>
          <ac:spMkLst>
            <pc:docMk/>
            <pc:sldMk cId="0" sldId="257"/>
            <ac:spMk id="8" creationId="{0B63CB73-6C33-5904-A07F-F8CE6B31EF94}"/>
          </ac:spMkLst>
        </pc:spChg>
        <pc:spChg chg="del">
          <ac:chgData name="Tito Goicochea Malaver" userId="6ea44b87-902a-48f5-aa0d-d6a35501ea54" providerId="ADAL" clId="{CA544597-87A9-9C47-8CE9-9BB231665A8D}" dt="2022-10-28T11:43:10.544" v="477" actId="478"/>
          <ac:spMkLst>
            <pc:docMk/>
            <pc:sldMk cId="0" sldId="257"/>
            <ac:spMk id="10" creationId="{6675ED31-97AE-B73E-539D-B18C99BADEE7}"/>
          </ac:spMkLst>
        </pc:spChg>
        <pc:spChg chg="del">
          <ac:chgData name="Tito Goicochea Malaver" userId="6ea44b87-902a-48f5-aa0d-d6a35501ea54" providerId="ADAL" clId="{CA544597-87A9-9C47-8CE9-9BB231665A8D}" dt="2022-10-28T11:43:08.004" v="476" actId="478"/>
          <ac:spMkLst>
            <pc:docMk/>
            <pc:sldMk cId="0" sldId="257"/>
            <ac:spMk id="11" creationId="{D9D6E1F1-3130-C253-016F-529DDB02D5AE}"/>
          </ac:spMkLst>
        </pc:spChg>
      </pc:sldChg>
      <pc:sldChg chg="modSp mod">
        <pc:chgData name="Tito Goicochea Malaver" userId="6ea44b87-902a-48f5-aa0d-d6a35501ea54" providerId="ADAL" clId="{CA544597-87A9-9C47-8CE9-9BB231665A8D}" dt="2022-10-29T22:47:59.209" v="833" actId="20577"/>
        <pc:sldMkLst>
          <pc:docMk/>
          <pc:sldMk cId="8946248" sldId="301"/>
        </pc:sldMkLst>
        <pc:spChg chg="mod">
          <ac:chgData name="Tito Goicochea Malaver" userId="6ea44b87-902a-48f5-aa0d-d6a35501ea54" providerId="ADAL" clId="{CA544597-87A9-9C47-8CE9-9BB231665A8D}" dt="2022-10-29T22:47:59.209" v="833" actId="20577"/>
          <ac:spMkLst>
            <pc:docMk/>
            <pc:sldMk cId="8946248" sldId="301"/>
            <ac:spMk id="4" creationId="{40D7B9AB-545B-3EE3-BCE2-8F9AABF67BDB}"/>
          </ac:spMkLst>
        </pc:spChg>
        <pc:spChg chg="mod">
          <ac:chgData name="Tito Goicochea Malaver" userId="6ea44b87-902a-48f5-aa0d-d6a35501ea54" providerId="ADAL" clId="{CA544597-87A9-9C47-8CE9-9BB231665A8D}" dt="2022-10-29T22:47:09.692" v="813" actId="20577"/>
          <ac:spMkLst>
            <pc:docMk/>
            <pc:sldMk cId="8946248" sldId="301"/>
            <ac:spMk id="7" creationId="{71AF71EF-D962-4D59-BEBE-ADADD93A257A}"/>
          </ac:spMkLst>
        </pc:spChg>
        <pc:spChg chg="mod">
          <ac:chgData name="Tito Goicochea Malaver" userId="6ea44b87-902a-48f5-aa0d-d6a35501ea54" providerId="ADAL" clId="{CA544597-87A9-9C47-8CE9-9BB231665A8D}" dt="2022-10-29T13:20:37.211" v="755" actId="1076"/>
          <ac:spMkLst>
            <pc:docMk/>
            <pc:sldMk cId="8946248" sldId="301"/>
            <ac:spMk id="8" creationId="{5273A4C0-0ADB-BFEE-97F5-176AFB28296C}"/>
          </ac:spMkLst>
        </pc:spChg>
        <pc:picChg chg="mod">
          <ac:chgData name="Tito Goicochea Malaver" userId="6ea44b87-902a-48f5-aa0d-d6a35501ea54" providerId="ADAL" clId="{CA544597-87A9-9C47-8CE9-9BB231665A8D}" dt="2022-10-29T13:20:28.308" v="753" actId="1076"/>
          <ac:picMkLst>
            <pc:docMk/>
            <pc:sldMk cId="8946248" sldId="301"/>
            <ac:picMk id="5" creationId="{7B402C26-C18F-BC89-FD8F-A9016240B743}"/>
          </ac:picMkLst>
        </pc:picChg>
      </pc:sldChg>
      <pc:sldChg chg="modSp del mod addAnim delAnim">
        <pc:chgData name="Tito Goicochea Malaver" userId="6ea44b87-902a-48f5-aa0d-d6a35501ea54" providerId="ADAL" clId="{CA544597-87A9-9C47-8CE9-9BB231665A8D}" dt="2022-10-29T13:21:41.372" v="760" actId="2696"/>
        <pc:sldMkLst>
          <pc:docMk/>
          <pc:sldMk cId="3467361619" sldId="316"/>
        </pc:sldMkLst>
        <pc:spChg chg="mod">
          <ac:chgData name="Tito Goicochea Malaver" userId="6ea44b87-902a-48f5-aa0d-d6a35501ea54" providerId="ADAL" clId="{CA544597-87A9-9C47-8CE9-9BB231665A8D}" dt="2022-10-28T13:29:52.030" v="594" actId="20577"/>
          <ac:spMkLst>
            <pc:docMk/>
            <pc:sldMk cId="3467361619" sldId="316"/>
            <ac:spMk id="4" creationId="{C9572286-CAB0-6605-9B13-D4FC23BBFBD2}"/>
          </ac:spMkLst>
        </pc:spChg>
        <pc:spChg chg="mod">
          <ac:chgData name="Tito Goicochea Malaver" userId="6ea44b87-902a-48f5-aa0d-d6a35501ea54" providerId="ADAL" clId="{CA544597-87A9-9C47-8CE9-9BB231665A8D}" dt="2022-10-28T11:18:42.433" v="166" actId="1076"/>
          <ac:spMkLst>
            <pc:docMk/>
            <pc:sldMk cId="3467361619" sldId="316"/>
            <ac:spMk id="7" creationId="{187D4CFC-1F5B-58BF-67AC-29468B4401F5}"/>
          </ac:spMkLst>
        </pc:spChg>
      </pc:sldChg>
      <pc:sldChg chg="addSp delSp modSp mod delAnim modAnim">
        <pc:chgData name="Tito Goicochea Malaver" userId="6ea44b87-902a-48f5-aa0d-d6a35501ea54" providerId="ADAL" clId="{CA544597-87A9-9C47-8CE9-9BB231665A8D}" dt="2022-10-30T02:28:32.886" v="1572" actId="1076"/>
        <pc:sldMkLst>
          <pc:docMk/>
          <pc:sldMk cId="3226392963" sldId="318"/>
        </pc:sldMkLst>
        <pc:spChg chg="del mod">
          <ac:chgData name="Tito Goicochea Malaver" userId="6ea44b87-902a-48f5-aa0d-d6a35501ea54" providerId="ADAL" clId="{CA544597-87A9-9C47-8CE9-9BB231665A8D}" dt="2022-10-30T02:27:02.462" v="1553" actId="478"/>
          <ac:spMkLst>
            <pc:docMk/>
            <pc:sldMk cId="3226392963" sldId="318"/>
            <ac:spMk id="5" creationId="{E8783E78-2CD7-27E5-68AA-26C4F8E1B137}"/>
          </ac:spMkLst>
        </pc:spChg>
        <pc:spChg chg="mod">
          <ac:chgData name="Tito Goicochea Malaver" userId="6ea44b87-902a-48f5-aa0d-d6a35501ea54" providerId="ADAL" clId="{CA544597-87A9-9C47-8CE9-9BB231665A8D}" dt="2022-10-30T02:28:32.886" v="1572" actId="1076"/>
          <ac:spMkLst>
            <pc:docMk/>
            <pc:sldMk cId="3226392963" sldId="318"/>
            <ac:spMk id="6" creationId="{026823ED-07E1-DE13-BF86-0CF53B7F041C}"/>
          </ac:spMkLst>
        </pc:spChg>
        <pc:spChg chg="mod">
          <ac:chgData name="Tito Goicochea Malaver" userId="6ea44b87-902a-48f5-aa0d-d6a35501ea54" providerId="ADAL" clId="{CA544597-87A9-9C47-8CE9-9BB231665A8D}" dt="2022-10-30T02:28:32.886" v="1572" actId="1076"/>
          <ac:spMkLst>
            <pc:docMk/>
            <pc:sldMk cId="3226392963" sldId="318"/>
            <ac:spMk id="7" creationId="{187D4CFC-1F5B-58BF-67AC-29468B4401F5}"/>
          </ac:spMkLst>
        </pc:spChg>
        <pc:spChg chg="add mod">
          <ac:chgData name="Tito Goicochea Malaver" userId="6ea44b87-902a-48f5-aa0d-d6a35501ea54" providerId="ADAL" clId="{CA544597-87A9-9C47-8CE9-9BB231665A8D}" dt="2022-10-30T02:28:32.886" v="1572" actId="1076"/>
          <ac:spMkLst>
            <pc:docMk/>
            <pc:sldMk cId="3226392963" sldId="318"/>
            <ac:spMk id="8" creationId="{EDE66EA7-27FA-8BBC-FFE3-31447D4D9D66}"/>
          </ac:spMkLst>
        </pc:spChg>
        <pc:spChg chg="add mod">
          <ac:chgData name="Tito Goicochea Malaver" userId="6ea44b87-902a-48f5-aa0d-d6a35501ea54" providerId="ADAL" clId="{CA544597-87A9-9C47-8CE9-9BB231665A8D}" dt="2022-10-30T02:28:32.886" v="1572" actId="1076"/>
          <ac:spMkLst>
            <pc:docMk/>
            <pc:sldMk cId="3226392963" sldId="318"/>
            <ac:spMk id="9" creationId="{E137F57C-1C21-E483-3EBA-74245F8989C0}"/>
          </ac:spMkLst>
        </pc:spChg>
      </pc:sldChg>
      <pc:sldChg chg="modSp mod">
        <pc:chgData name="Tito Goicochea Malaver" userId="6ea44b87-902a-48f5-aa0d-d6a35501ea54" providerId="ADAL" clId="{CA544597-87A9-9C47-8CE9-9BB231665A8D}" dt="2022-10-30T02:28:51.761" v="1580" actId="20577"/>
        <pc:sldMkLst>
          <pc:docMk/>
          <pc:sldMk cId="2852357032" sldId="319"/>
        </pc:sldMkLst>
        <pc:spChg chg="mod">
          <ac:chgData name="Tito Goicochea Malaver" userId="6ea44b87-902a-48f5-aa0d-d6a35501ea54" providerId="ADAL" clId="{CA544597-87A9-9C47-8CE9-9BB231665A8D}" dt="2022-10-30T02:28:51.761" v="1580" actId="20577"/>
          <ac:spMkLst>
            <pc:docMk/>
            <pc:sldMk cId="2852357032" sldId="319"/>
            <ac:spMk id="16" creationId="{9D7A4A9D-72EB-05DE-254B-715526ABA457}"/>
          </ac:spMkLst>
        </pc:spChg>
      </pc:sldChg>
      <pc:sldChg chg="addSp delSp modSp del mod modAnim">
        <pc:chgData name="Tito Goicochea Malaver" userId="6ea44b87-902a-48f5-aa0d-d6a35501ea54" providerId="ADAL" clId="{CA544597-87A9-9C47-8CE9-9BB231665A8D}" dt="2022-10-29T13:20:59.979" v="757" actId="2696"/>
        <pc:sldMkLst>
          <pc:docMk/>
          <pc:sldMk cId="3590661886" sldId="320"/>
        </pc:sldMkLst>
        <pc:spChg chg="add del mod">
          <ac:chgData name="Tito Goicochea Malaver" userId="6ea44b87-902a-48f5-aa0d-d6a35501ea54" providerId="ADAL" clId="{CA544597-87A9-9C47-8CE9-9BB231665A8D}" dt="2022-10-28T11:13:50.887" v="106"/>
          <ac:spMkLst>
            <pc:docMk/>
            <pc:sldMk cId="3590661886" sldId="320"/>
            <ac:spMk id="5" creationId="{04FD5FA7-625A-EA24-952C-E3F7AC164995}"/>
          </ac:spMkLst>
        </pc:spChg>
        <pc:spChg chg="mod">
          <ac:chgData name="Tito Goicochea Malaver" userId="6ea44b87-902a-48f5-aa0d-d6a35501ea54" providerId="ADAL" clId="{CA544597-87A9-9C47-8CE9-9BB231665A8D}" dt="2022-10-28T11:16:16.553" v="134" actId="1076"/>
          <ac:spMkLst>
            <pc:docMk/>
            <pc:sldMk cId="3590661886" sldId="320"/>
            <ac:spMk id="6" creationId="{3788CDB1-18DC-33C1-7EB4-82105FEC7A15}"/>
          </ac:spMkLst>
        </pc:spChg>
        <pc:spChg chg="mod">
          <ac:chgData name="Tito Goicochea Malaver" userId="6ea44b87-902a-48f5-aa0d-d6a35501ea54" providerId="ADAL" clId="{CA544597-87A9-9C47-8CE9-9BB231665A8D}" dt="2022-10-28T11:43:24.253" v="479" actId="20577"/>
          <ac:spMkLst>
            <pc:docMk/>
            <pc:sldMk cId="3590661886" sldId="320"/>
            <ac:spMk id="7" creationId="{2B4CEA86-6CC5-6278-F4E1-641D37287AAE}"/>
          </ac:spMkLst>
        </pc:spChg>
        <pc:spChg chg="mod">
          <ac:chgData name="Tito Goicochea Malaver" userId="6ea44b87-902a-48f5-aa0d-d6a35501ea54" providerId="ADAL" clId="{CA544597-87A9-9C47-8CE9-9BB231665A8D}" dt="2022-10-28T11:10:44.716" v="81" actId="20577"/>
          <ac:spMkLst>
            <pc:docMk/>
            <pc:sldMk cId="3590661886" sldId="320"/>
            <ac:spMk id="8" creationId="{D92B7E88-1FD3-1021-FFF9-81CEAD5B0E4E}"/>
          </ac:spMkLst>
        </pc:spChg>
        <pc:spChg chg="mod">
          <ac:chgData name="Tito Goicochea Malaver" userId="6ea44b87-902a-48f5-aa0d-d6a35501ea54" providerId="ADAL" clId="{CA544597-87A9-9C47-8CE9-9BB231665A8D}" dt="2022-10-28T11:16:08.186" v="132" actId="1076"/>
          <ac:spMkLst>
            <pc:docMk/>
            <pc:sldMk cId="3590661886" sldId="320"/>
            <ac:spMk id="9" creationId="{F4CFB4E8-36AC-F05C-FF19-9782F270C889}"/>
          </ac:spMkLst>
        </pc:spChg>
        <pc:spChg chg="add del mod">
          <ac:chgData name="Tito Goicochea Malaver" userId="6ea44b87-902a-48f5-aa0d-d6a35501ea54" providerId="ADAL" clId="{CA544597-87A9-9C47-8CE9-9BB231665A8D}" dt="2022-10-28T11:13:49.206" v="103"/>
          <ac:spMkLst>
            <pc:docMk/>
            <pc:sldMk cId="3590661886" sldId="320"/>
            <ac:spMk id="10" creationId="{BBBCF849-FFA8-4C2B-C760-9FA9AFC54A92}"/>
          </ac:spMkLst>
        </pc:spChg>
        <pc:spChg chg="mod">
          <ac:chgData name="Tito Goicochea Malaver" userId="6ea44b87-902a-48f5-aa0d-d6a35501ea54" providerId="ADAL" clId="{CA544597-87A9-9C47-8CE9-9BB231665A8D}" dt="2022-10-28T11:15:54.420" v="128" actId="1076"/>
          <ac:spMkLst>
            <pc:docMk/>
            <pc:sldMk cId="3590661886" sldId="320"/>
            <ac:spMk id="11" creationId="{B66FF337-EE37-57C8-4A8B-D02984E01A8F}"/>
          </ac:spMkLst>
        </pc:spChg>
        <pc:spChg chg="mod">
          <ac:chgData name="Tito Goicochea Malaver" userId="6ea44b87-902a-48f5-aa0d-d6a35501ea54" providerId="ADAL" clId="{CA544597-87A9-9C47-8CE9-9BB231665A8D}" dt="2022-10-28T11:16:03.967" v="131" actId="1076"/>
          <ac:spMkLst>
            <pc:docMk/>
            <pc:sldMk cId="3590661886" sldId="320"/>
            <ac:spMk id="12" creationId="{DB2A894C-4B1A-D624-5C53-C3C40162A6A7}"/>
          </ac:spMkLst>
        </pc:spChg>
        <pc:spChg chg="add mod">
          <ac:chgData name="Tito Goicochea Malaver" userId="6ea44b87-902a-48f5-aa0d-d6a35501ea54" providerId="ADAL" clId="{CA544597-87A9-9C47-8CE9-9BB231665A8D}" dt="2022-10-28T11:17:01.688" v="150" actId="1076"/>
          <ac:spMkLst>
            <pc:docMk/>
            <pc:sldMk cId="3590661886" sldId="320"/>
            <ac:spMk id="13" creationId="{682C6316-0C48-7B09-929E-B15995AE3B6E}"/>
          </ac:spMkLst>
        </pc:spChg>
        <pc:spChg chg="mod">
          <ac:chgData name="Tito Goicochea Malaver" userId="6ea44b87-902a-48f5-aa0d-d6a35501ea54" providerId="ADAL" clId="{CA544597-87A9-9C47-8CE9-9BB231665A8D}" dt="2022-10-28T11:16:13.534" v="133" actId="1076"/>
          <ac:spMkLst>
            <pc:docMk/>
            <pc:sldMk cId="3590661886" sldId="320"/>
            <ac:spMk id="14" creationId="{97DCCF19-7775-E49B-FAC6-A8603F40379F}"/>
          </ac:spMkLst>
        </pc:spChg>
        <pc:spChg chg="add mod">
          <ac:chgData name="Tito Goicochea Malaver" userId="6ea44b87-902a-48f5-aa0d-d6a35501ea54" providerId="ADAL" clId="{CA544597-87A9-9C47-8CE9-9BB231665A8D}" dt="2022-10-28T11:16:51.567" v="148" actId="179"/>
          <ac:spMkLst>
            <pc:docMk/>
            <pc:sldMk cId="3590661886" sldId="320"/>
            <ac:spMk id="15" creationId="{2201224B-5FC5-C75C-FA25-1BDCE856EC9F}"/>
          </ac:spMkLst>
        </pc:spChg>
        <pc:spChg chg="mod">
          <ac:chgData name="Tito Goicochea Malaver" userId="6ea44b87-902a-48f5-aa0d-d6a35501ea54" providerId="ADAL" clId="{CA544597-87A9-9C47-8CE9-9BB231665A8D}" dt="2022-10-28T13:28:44.489" v="492" actId="20577"/>
          <ac:spMkLst>
            <pc:docMk/>
            <pc:sldMk cId="3590661886" sldId="320"/>
            <ac:spMk id="17" creationId="{F67AE5BE-84A0-59B6-6F71-9465EA256D2E}"/>
          </ac:spMkLst>
        </pc:spChg>
      </pc:sldChg>
      <pc:sldChg chg="modSp mod modAnim">
        <pc:chgData name="Tito Goicochea Malaver" userId="6ea44b87-902a-48f5-aa0d-d6a35501ea54" providerId="ADAL" clId="{CA544597-87A9-9C47-8CE9-9BB231665A8D}" dt="2022-10-30T02:18:06.653" v="1346" actId="404"/>
        <pc:sldMkLst>
          <pc:docMk/>
          <pc:sldMk cId="195307204" sldId="322"/>
        </pc:sldMkLst>
        <pc:spChg chg="mod">
          <ac:chgData name="Tito Goicochea Malaver" userId="6ea44b87-902a-48f5-aa0d-d6a35501ea54" providerId="ADAL" clId="{CA544597-87A9-9C47-8CE9-9BB231665A8D}" dt="2022-10-28T11:42:07.616" v="437" actId="1076"/>
          <ac:spMkLst>
            <pc:docMk/>
            <pc:sldMk cId="195307204" sldId="322"/>
            <ac:spMk id="5" creationId="{661B3211-48AC-B401-3F2C-0FC3A0CADA32}"/>
          </ac:spMkLst>
        </pc:spChg>
        <pc:spChg chg="mod">
          <ac:chgData name="Tito Goicochea Malaver" userId="6ea44b87-902a-48f5-aa0d-d6a35501ea54" providerId="ADAL" clId="{CA544597-87A9-9C47-8CE9-9BB231665A8D}" dt="2022-10-30T02:13:43.586" v="1293" actId="113"/>
          <ac:spMkLst>
            <pc:docMk/>
            <pc:sldMk cId="195307204" sldId="322"/>
            <ac:spMk id="8" creationId="{2E642D27-7EBC-3B53-17E8-09C20EA2319A}"/>
          </ac:spMkLst>
        </pc:spChg>
        <pc:spChg chg="mod">
          <ac:chgData name="Tito Goicochea Malaver" userId="6ea44b87-902a-48f5-aa0d-d6a35501ea54" providerId="ADAL" clId="{CA544597-87A9-9C47-8CE9-9BB231665A8D}" dt="2022-10-28T11:42:02.734" v="436" actId="1076"/>
          <ac:spMkLst>
            <pc:docMk/>
            <pc:sldMk cId="195307204" sldId="322"/>
            <ac:spMk id="9" creationId="{57B89700-73B6-C06E-8906-3BE7A01E443A}"/>
          </ac:spMkLst>
        </pc:spChg>
        <pc:spChg chg="mod">
          <ac:chgData name="Tito Goicochea Malaver" userId="6ea44b87-902a-48f5-aa0d-d6a35501ea54" providerId="ADAL" clId="{CA544597-87A9-9C47-8CE9-9BB231665A8D}" dt="2022-10-30T02:17:54.038" v="1339" actId="14100"/>
          <ac:spMkLst>
            <pc:docMk/>
            <pc:sldMk cId="195307204" sldId="322"/>
            <ac:spMk id="12" creationId="{C81964FD-5EEE-D894-709B-DB49DE2F2985}"/>
          </ac:spMkLst>
        </pc:spChg>
        <pc:spChg chg="mod">
          <ac:chgData name="Tito Goicochea Malaver" userId="6ea44b87-902a-48f5-aa0d-d6a35501ea54" providerId="ADAL" clId="{CA544597-87A9-9C47-8CE9-9BB231665A8D}" dt="2022-10-30T02:18:06.653" v="1346" actId="404"/>
          <ac:spMkLst>
            <pc:docMk/>
            <pc:sldMk cId="195307204" sldId="322"/>
            <ac:spMk id="16" creationId="{842127E2-F46B-73C8-09B5-F1473FC44BC4}"/>
          </ac:spMkLst>
        </pc:spChg>
        <pc:picChg chg="mod">
          <ac:chgData name="Tito Goicochea Malaver" userId="6ea44b87-902a-48f5-aa0d-d6a35501ea54" providerId="ADAL" clId="{CA544597-87A9-9C47-8CE9-9BB231665A8D}" dt="2022-10-28T11:41:36.349" v="431" actId="1036"/>
          <ac:picMkLst>
            <pc:docMk/>
            <pc:sldMk cId="195307204" sldId="322"/>
            <ac:picMk id="3" creationId="{657DA062-6FDA-43F1-957B-DE2F18052152}"/>
          </ac:picMkLst>
        </pc:picChg>
      </pc:sldChg>
      <pc:sldChg chg="modSp mod modAnim">
        <pc:chgData name="Tito Goicochea Malaver" userId="6ea44b87-902a-48f5-aa0d-d6a35501ea54" providerId="ADAL" clId="{CA544597-87A9-9C47-8CE9-9BB231665A8D}" dt="2022-10-30T02:21:25.890" v="1400" actId="14100"/>
        <pc:sldMkLst>
          <pc:docMk/>
          <pc:sldMk cId="2979088411" sldId="323"/>
        </pc:sldMkLst>
        <pc:spChg chg="mod">
          <ac:chgData name="Tito Goicochea Malaver" userId="6ea44b87-902a-48f5-aa0d-d6a35501ea54" providerId="ADAL" clId="{CA544597-87A9-9C47-8CE9-9BB231665A8D}" dt="2022-10-28T11:41:18.614" v="426" actId="1076"/>
          <ac:spMkLst>
            <pc:docMk/>
            <pc:sldMk cId="2979088411" sldId="323"/>
            <ac:spMk id="5" creationId="{661B3211-48AC-B401-3F2C-0FC3A0CADA32}"/>
          </ac:spMkLst>
        </pc:spChg>
        <pc:spChg chg="mod">
          <ac:chgData name="Tito Goicochea Malaver" userId="6ea44b87-902a-48f5-aa0d-d6a35501ea54" providerId="ADAL" clId="{CA544597-87A9-9C47-8CE9-9BB231665A8D}" dt="2022-10-30T02:13:37.875" v="1292" actId="113"/>
          <ac:spMkLst>
            <pc:docMk/>
            <pc:sldMk cId="2979088411" sldId="323"/>
            <ac:spMk id="8" creationId="{2E642D27-7EBC-3B53-17E8-09C20EA2319A}"/>
          </ac:spMkLst>
        </pc:spChg>
        <pc:spChg chg="mod">
          <ac:chgData name="Tito Goicochea Malaver" userId="6ea44b87-902a-48f5-aa0d-d6a35501ea54" providerId="ADAL" clId="{CA544597-87A9-9C47-8CE9-9BB231665A8D}" dt="2022-10-28T11:41:09.822" v="425" actId="1076"/>
          <ac:spMkLst>
            <pc:docMk/>
            <pc:sldMk cId="2979088411" sldId="323"/>
            <ac:spMk id="9" creationId="{57B89700-73B6-C06E-8906-3BE7A01E443A}"/>
          </ac:spMkLst>
        </pc:spChg>
        <pc:spChg chg="mod">
          <ac:chgData name="Tito Goicochea Malaver" userId="6ea44b87-902a-48f5-aa0d-d6a35501ea54" providerId="ADAL" clId="{CA544597-87A9-9C47-8CE9-9BB231665A8D}" dt="2022-10-28T11:29:32.716" v="252" actId="1076"/>
          <ac:spMkLst>
            <pc:docMk/>
            <pc:sldMk cId="2979088411" sldId="323"/>
            <ac:spMk id="12" creationId="{C81964FD-5EEE-D894-709B-DB49DE2F2985}"/>
          </ac:spMkLst>
        </pc:spChg>
        <pc:spChg chg="mod">
          <ac:chgData name="Tito Goicochea Malaver" userId="6ea44b87-902a-48f5-aa0d-d6a35501ea54" providerId="ADAL" clId="{CA544597-87A9-9C47-8CE9-9BB231665A8D}" dt="2022-10-30T02:21:25.890" v="1400" actId="14100"/>
          <ac:spMkLst>
            <pc:docMk/>
            <pc:sldMk cId="2979088411" sldId="323"/>
            <ac:spMk id="16" creationId="{842127E2-F46B-73C8-09B5-F1473FC44BC4}"/>
          </ac:spMkLst>
        </pc:spChg>
        <pc:picChg chg="mod">
          <ac:chgData name="Tito Goicochea Malaver" userId="6ea44b87-902a-48f5-aa0d-d6a35501ea54" providerId="ADAL" clId="{CA544597-87A9-9C47-8CE9-9BB231665A8D}" dt="2022-10-28T11:29:40.978" v="253" actId="1076"/>
          <ac:picMkLst>
            <pc:docMk/>
            <pc:sldMk cId="2979088411" sldId="323"/>
            <ac:picMk id="3" creationId="{657DA062-6FDA-43F1-957B-DE2F18052152}"/>
          </ac:picMkLst>
        </pc:picChg>
      </pc:sldChg>
      <pc:sldChg chg="modSp mod modAnim">
        <pc:chgData name="Tito Goicochea Malaver" userId="6ea44b87-902a-48f5-aa0d-d6a35501ea54" providerId="ADAL" clId="{CA544597-87A9-9C47-8CE9-9BB231665A8D}" dt="2022-10-30T02:26:17.520" v="1541" actId="113"/>
        <pc:sldMkLst>
          <pc:docMk/>
          <pc:sldMk cId="65837622" sldId="324"/>
        </pc:sldMkLst>
        <pc:spChg chg="mod">
          <ac:chgData name="Tito Goicochea Malaver" userId="6ea44b87-902a-48f5-aa0d-d6a35501ea54" providerId="ADAL" clId="{CA544597-87A9-9C47-8CE9-9BB231665A8D}" dt="2022-10-28T11:40:31.507" v="420" actId="1076"/>
          <ac:spMkLst>
            <pc:docMk/>
            <pc:sldMk cId="65837622" sldId="324"/>
            <ac:spMk id="5" creationId="{661B3211-48AC-B401-3F2C-0FC3A0CADA32}"/>
          </ac:spMkLst>
        </pc:spChg>
        <pc:spChg chg="mod">
          <ac:chgData name="Tito Goicochea Malaver" userId="6ea44b87-902a-48f5-aa0d-d6a35501ea54" providerId="ADAL" clId="{CA544597-87A9-9C47-8CE9-9BB231665A8D}" dt="2022-10-30T02:14:39.573" v="1310" actId="14100"/>
          <ac:spMkLst>
            <pc:docMk/>
            <pc:sldMk cId="65837622" sldId="324"/>
            <ac:spMk id="8" creationId="{2E642D27-7EBC-3B53-17E8-09C20EA2319A}"/>
          </ac:spMkLst>
        </pc:spChg>
        <pc:spChg chg="mod">
          <ac:chgData name="Tito Goicochea Malaver" userId="6ea44b87-902a-48f5-aa0d-d6a35501ea54" providerId="ADAL" clId="{CA544597-87A9-9C47-8CE9-9BB231665A8D}" dt="2022-10-28T11:40:21.820" v="419" actId="1076"/>
          <ac:spMkLst>
            <pc:docMk/>
            <pc:sldMk cId="65837622" sldId="324"/>
            <ac:spMk id="9" creationId="{57B89700-73B6-C06E-8906-3BE7A01E443A}"/>
          </ac:spMkLst>
        </pc:spChg>
        <pc:spChg chg="mod">
          <ac:chgData name="Tito Goicochea Malaver" userId="6ea44b87-902a-48f5-aa0d-d6a35501ea54" providerId="ADAL" clId="{CA544597-87A9-9C47-8CE9-9BB231665A8D}" dt="2022-10-28T11:40:06.023" v="416" actId="14100"/>
          <ac:spMkLst>
            <pc:docMk/>
            <pc:sldMk cId="65837622" sldId="324"/>
            <ac:spMk id="12" creationId="{C81964FD-5EEE-D894-709B-DB49DE2F2985}"/>
          </ac:spMkLst>
        </pc:spChg>
        <pc:spChg chg="mod">
          <ac:chgData name="Tito Goicochea Malaver" userId="6ea44b87-902a-48f5-aa0d-d6a35501ea54" providerId="ADAL" clId="{CA544597-87A9-9C47-8CE9-9BB231665A8D}" dt="2022-10-30T02:26:17.520" v="1541" actId="113"/>
          <ac:spMkLst>
            <pc:docMk/>
            <pc:sldMk cId="65837622" sldId="324"/>
            <ac:spMk id="16" creationId="{842127E2-F46B-73C8-09B5-F1473FC44BC4}"/>
          </ac:spMkLst>
        </pc:spChg>
        <pc:picChg chg="mod">
          <ac:chgData name="Tito Goicochea Malaver" userId="6ea44b87-902a-48f5-aa0d-d6a35501ea54" providerId="ADAL" clId="{CA544597-87A9-9C47-8CE9-9BB231665A8D}" dt="2022-10-28T11:40:43.653" v="422" actId="1076"/>
          <ac:picMkLst>
            <pc:docMk/>
            <pc:sldMk cId="65837622" sldId="324"/>
            <ac:picMk id="3" creationId="{657DA062-6FDA-43F1-957B-DE2F18052152}"/>
          </ac:picMkLst>
        </pc:picChg>
      </pc:sldChg>
      <pc:sldChg chg="modSp add mod modAnim">
        <pc:chgData name="Tito Goicochea Malaver" userId="6ea44b87-902a-48f5-aa0d-d6a35501ea54" providerId="ADAL" clId="{CA544597-87A9-9C47-8CE9-9BB231665A8D}" dt="2022-10-30T02:10:18.354" v="1150" actId="1076"/>
        <pc:sldMkLst>
          <pc:docMk/>
          <pc:sldMk cId="910544019" sldId="328"/>
        </pc:sldMkLst>
        <pc:spChg chg="mod">
          <ac:chgData name="Tito Goicochea Malaver" userId="6ea44b87-902a-48f5-aa0d-d6a35501ea54" providerId="ADAL" clId="{CA544597-87A9-9C47-8CE9-9BB231665A8D}" dt="2022-10-29T22:50:03.017" v="902" actId="1076"/>
          <ac:spMkLst>
            <pc:docMk/>
            <pc:sldMk cId="910544019" sldId="328"/>
            <ac:spMk id="2" creationId="{35CAD5FF-D14C-38B9-CBF0-0EFB5E100EAC}"/>
          </ac:spMkLst>
        </pc:spChg>
        <pc:spChg chg="mod">
          <ac:chgData name="Tito Goicochea Malaver" userId="6ea44b87-902a-48f5-aa0d-d6a35501ea54" providerId="ADAL" clId="{CA544597-87A9-9C47-8CE9-9BB231665A8D}" dt="2022-10-29T22:50:05.868" v="903" actId="1076"/>
          <ac:spMkLst>
            <pc:docMk/>
            <pc:sldMk cId="910544019" sldId="328"/>
            <ac:spMk id="5" creationId="{B29C32EE-D1F2-8512-E986-078FC7B92647}"/>
          </ac:spMkLst>
        </pc:spChg>
        <pc:spChg chg="mod">
          <ac:chgData name="Tito Goicochea Malaver" userId="6ea44b87-902a-48f5-aa0d-d6a35501ea54" providerId="ADAL" clId="{CA544597-87A9-9C47-8CE9-9BB231665A8D}" dt="2022-10-29T23:59:18.586" v="1130" actId="1076"/>
          <ac:spMkLst>
            <pc:docMk/>
            <pc:sldMk cId="910544019" sldId="328"/>
            <ac:spMk id="6" creationId="{3788CDB1-18DC-33C1-7EB4-82105FEC7A15}"/>
          </ac:spMkLst>
        </pc:spChg>
        <pc:spChg chg="mod">
          <ac:chgData name="Tito Goicochea Malaver" userId="6ea44b87-902a-48f5-aa0d-d6a35501ea54" providerId="ADAL" clId="{CA544597-87A9-9C47-8CE9-9BB231665A8D}" dt="2022-10-29T22:50:00.464" v="901" actId="1076"/>
          <ac:spMkLst>
            <pc:docMk/>
            <pc:sldMk cId="910544019" sldId="328"/>
            <ac:spMk id="7" creationId="{2B4CEA86-6CC5-6278-F4E1-641D37287AAE}"/>
          </ac:spMkLst>
        </pc:spChg>
        <pc:spChg chg="mod">
          <ac:chgData name="Tito Goicochea Malaver" userId="6ea44b87-902a-48f5-aa0d-d6a35501ea54" providerId="ADAL" clId="{CA544597-87A9-9C47-8CE9-9BB231665A8D}" dt="2022-10-29T23:15:37.780" v="1128" actId="313"/>
          <ac:spMkLst>
            <pc:docMk/>
            <pc:sldMk cId="910544019" sldId="328"/>
            <ac:spMk id="8" creationId="{D92B7E88-1FD3-1021-FFF9-81CEAD5B0E4E}"/>
          </ac:spMkLst>
        </pc:spChg>
        <pc:spChg chg="mod">
          <ac:chgData name="Tito Goicochea Malaver" userId="6ea44b87-902a-48f5-aa0d-d6a35501ea54" providerId="ADAL" clId="{CA544597-87A9-9C47-8CE9-9BB231665A8D}" dt="2022-10-29T23:08:06.198" v="995" actId="1076"/>
          <ac:spMkLst>
            <pc:docMk/>
            <pc:sldMk cId="910544019" sldId="328"/>
            <ac:spMk id="12" creationId="{DB2A894C-4B1A-D624-5C53-C3C40162A6A7}"/>
          </ac:spMkLst>
        </pc:spChg>
        <pc:spChg chg="mod">
          <ac:chgData name="Tito Goicochea Malaver" userId="6ea44b87-902a-48f5-aa0d-d6a35501ea54" providerId="ADAL" clId="{CA544597-87A9-9C47-8CE9-9BB231665A8D}" dt="2022-10-30T02:10:18.354" v="1150" actId="1076"/>
          <ac:spMkLst>
            <pc:docMk/>
            <pc:sldMk cId="910544019" sldId="328"/>
            <ac:spMk id="13" creationId="{682C6316-0C48-7B09-929E-B15995AE3B6E}"/>
          </ac:spMkLst>
        </pc:spChg>
        <pc:spChg chg="mod">
          <ac:chgData name="Tito Goicochea Malaver" userId="6ea44b87-902a-48f5-aa0d-d6a35501ea54" providerId="ADAL" clId="{CA544597-87A9-9C47-8CE9-9BB231665A8D}" dt="2022-10-29T23:59:23.529" v="1131" actId="1076"/>
          <ac:spMkLst>
            <pc:docMk/>
            <pc:sldMk cId="910544019" sldId="328"/>
            <ac:spMk id="14" creationId="{97DCCF19-7775-E49B-FAC6-A8603F40379F}"/>
          </ac:spMkLst>
        </pc:spChg>
        <pc:spChg chg="mod">
          <ac:chgData name="Tito Goicochea Malaver" userId="6ea44b87-902a-48f5-aa0d-d6a35501ea54" providerId="ADAL" clId="{CA544597-87A9-9C47-8CE9-9BB231665A8D}" dt="2022-10-30T02:10:13.191" v="1149" actId="113"/>
          <ac:spMkLst>
            <pc:docMk/>
            <pc:sldMk cId="910544019" sldId="328"/>
            <ac:spMk id="15" creationId="{2201224B-5FC5-C75C-FA25-1BDCE856EC9F}"/>
          </ac:spMkLst>
        </pc:spChg>
        <pc:spChg chg="mod">
          <ac:chgData name="Tito Goicochea Malaver" userId="6ea44b87-902a-48f5-aa0d-d6a35501ea54" providerId="ADAL" clId="{CA544597-87A9-9C47-8CE9-9BB231665A8D}" dt="2022-10-30T02:08:50.495" v="1140" actId="113"/>
          <ac:spMkLst>
            <pc:docMk/>
            <pc:sldMk cId="910544019" sldId="328"/>
            <ac:spMk id="17" creationId="{F67AE5BE-84A0-59B6-6F71-9465EA256D2E}"/>
          </ac:spMkLst>
        </pc:spChg>
        <pc:picChg chg="mod">
          <ac:chgData name="Tito Goicochea Malaver" userId="6ea44b87-902a-48f5-aa0d-d6a35501ea54" providerId="ADAL" clId="{CA544597-87A9-9C47-8CE9-9BB231665A8D}" dt="2022-10-29T22:49:29.786" v="893" actId="1076"/>
          <ac:picMkLst>
            <pc:docMk/>
            <pc:sldMk cId="910544019" sldId="328"/>
            <ac:picMk id="1834" creationId="{00000000-0000-0000-0000-000000000000}"/>
          </ac:picMkLst>
        </pc:picChg>
      </pc:sldChg>
      <pc:sldChg chg="add">
        <pc:chgData name="Tito Goicochea Malaver" userId="6ea44b87-902a-48f5-aa0d-d6a35501ea54" providerId="ADAL" clId="{CA544597-87A9-9C47-8CE9-9BB231665A8D}" dt="2022-10-29T13:21:17.729" v="758"/>
        <pc:sldMkLst>
          <pc:docMk/>
          <pc:sldMk cId="4253451360" sldId="329"/>
        </pc:sldMkLst>
      </pc:sldChg>
      <pc:sldChg chg="delSp modSp add mod delAnim">
        <pc:chgData name="Tito Goicochea Malaver" userId="6ea44b87-902a-48f5-aa0d-d6a35501ea54" providerId="ADAL" clId="{CA544597-87A9-9C47-8CE9-9BB231665A8D}" dt="2022-10-30T02:11:35.596" v="1189" actId="1076"/>
        <pc:sldMkLst>
          <pc:docMk/>
          <pc:sldMk cId="3154185405" sldId="330"/>
        </pc:sldMkLst>
        <pc:spChg chg="mod">
          <ac:chgData name="Tito Goicochea Malaver" userId="6ea44b87-902a-48f5-aa0d-d6a35501ea54" providerId="ADAL" clId="{CA544597-87A9-9C47-8CE9-9BB231665A8D}" dt="2022-10-30T02:11:35.596" v="1189" actId="1076"/>
          <ac:spMkLst>
            <pc:docMk/>
            <pc:sldMk cId="3154185405" sldId="330"/>
            <ac:spMk id="4" creationId="{C9572286-CAB0-6605-9B13-D4FC23BBFBD2}"/>
          </ac:spMkLst>
        </pc:spChg>
        <pc:spChg chg="del mod">
          <ac:chgData name="Tito Goicochea Malaver" userId="6ea44b87-902a-48f5-aa0d-d6a35501ea54" providerId="ADAL" clId="{CA544597-87A9-9C47-8CE9-9BB231665A8D}" dt="2022-10-30T02:10:30.368" v="1152" actId="478"/>
          <ac:spMkLst>
            <pc:docMk/>
            <pc:sldMk cId="3154185405" sldId="330"/>
            <ac:spMk id="5" creationId="{B8B3AE54-56DE-A61E-2BEF-E9839B7F7E57}"/>
          </ac:spMkLst>
        </pc:spChg>
        <pc:spChg chg="del mod">
          <ac:chgData name="Tito Goicochea Malaver" userId="6ea44b87-902a-48f5-aa0d-d6a35501ea54" providerId="ADAL" clId="{CA544597-87A9-9C47-8CE9-9BB231665A8D}" dt="2022-10-30T02:10:45.616" v="1156" actId="478"/>
          <ac:spMkLst>
            <pc:docMk/>
            <pc:sldMk cId="3154185405" sldId="330"/>
            <ac:spMk id="6" creationId="{A3C3BCFB-C408-FFAC-6F47-860E9BE60E4F}"/>
          </ac:spMkLst>
        </pc:spChg>
        <pc:spChg chg="del mod">
          <ac:chgData name="Tito Goicochea Malaver" userId="6ea44b87-902a-48f5-aa0d-d6a35501ea54" providerId="ADAL" clId="{CA544597-87A9-9C47-8CE9-9BB231665A8D}" dt="2022-10-30T02:10:28.818" v="1151" actId="478"/>
          <ac:spMkLst>
            <pc:docMk/>
            <pc:sldMk cId="3154185405" sldId="330"/>
            <ac:spMk id="7" creationId="{187D4CFC-1F5B-58BF-67AC-29468B4401F5}"/>
          </ac:spMkLst>
        </pc:spChg>
      </pc:sldChg>
    </pc:docChg>
  </pc:docChgLst>
  <pc:docChgLst>
    <pc:chgData name="Tito Goicochea Malaver" userId="6ea44b87-902a-48f5-aa0d-d6a35501ea54" providerId="ADAL" clId="{00F54B17-65D5-4B44-937A-05BE06CB1AC6}"/>
    <pc:docChg chg="undo custSel addSld delSld modSld">
      <pc:chgData name="Tito Goicochea Malaver" userId="6ea44b87-902a-48f5-aa0d-d6a35501ea54" providerId="ADAL" clId="{00F54B17-65D5-4B44-937A-05BE06CB1AC6}" dt="2022-12-03T12:13:56.025" v="2598" actId="20577"/>
      <pc:docMkLst>
        <pc:docMk/>
      </pc:docMkLst>
      <pc:sldChg chg="modSp mod">
        <pc:chgData name="Tito Goicochea Malaver" userId="6ea44b87-902a-48f5-aa0d-d6a35501ea54" providerId="ADAL" clId="{00F54B17-65D5-4B44-937A-05BE06CB1AC6}" dt="2022-12-01T11:30:56.429" v="35" actId="20577"/>
        <pc:sldMkLst>
          <pc:docMk/>
          <pc:sldMk cId="8946248" sldId="301"/>
        </pc:sldMkLst>
        <pc:spChg chg="mod">
          <ac:chgData name="Tito Goicochea Malaver" userId="6ea44b87-902a-48f5-aa0d-d6a35501ea54" providerId="ADAL" clId="{00F54B17-65D5-4B44-937A-05BE06CB1AC6}" dt="2022-12-01T11:30:56.429" v="35" actId="20577"/>
          <ac:spMkLst>
            <pc:docMk/>
            <pc:sldMk cId="8946248" sldId="301"/>
            <ac:spMk id="4" creationId="{40D7B9AB-545B-3EE3-BCE2-8F9AABF67BDB}"/>
          </ac:spMkLst>
        </pc:spChg>
        <pc:spChg chg="mod">
          <ac:chgData name="Tito Goicochea Malaver" userId="6ea44b87-902a-48f5-aa0d-d6a35501ea54" providerId="ADAL" clId="{00F54B17-65D5-4B44-937A-05BE06CB1AC6}" dt="2022-12-01T11:30:48.269" v="31" actId="20577"/>
          <ac:spMkLst>
            <pc:docMk/>
            <pc:sldMk cId="8946248" sldId="301"/>
            <ac:spMk id="7" creationId="{71AF71EF-D962-4D59-BEBE-ADADD93A257A}"/>
          </ac:spMkLst>
        </pc:spChg>
      </pc:sldChg>
      <pc:sldChg chg="modSp mod">
        <pc:chgData name="Tito Goicochea Malaver" userId="6ea44b87-902a-48f5-aa0d-d6a35501ea54" providerId="ADAL" clId="{00F54B17-65D5-4B44-937A-05BE06CB1AC6}" dt="2022-12-01T16:35:26.528" v="2274" actId="14100"/>
        <pc:sldMkLst>
          <pc:docMk/>
          <pc:sldMk cId="3226392963" sldId="318"/>
        </pc:sldMkLst>
        <pc:spChg chg="mod">
          <ac:chgData name="Tito Goicochea Malaver" userId="6ea44b87-902a-48f5-aa0d-d6a35501ea54" providerId="ADAL" clId="{00F54B17-65D5-4B44-937A-05BE06CB1AC6}" dt="2022-12-01T16:35:26.528" v="2274" actId="14100"/>
          <ac:spMkLst>
            <pc:docMk/>
            <pc:sldMk cId="3226392963" sldId="318"/>
            <ac:spMk id="7" creationId="{187D4CFC-1F5B-58BF-67AC-29468B4401F5}"/>
          </ac:spMkLst>
        </pc:spChg>
      </pc:sldChg>
      <pc:sldChg chg="modSp mod">
        <pc:chgData name="Tito Goicochea Malaver" userId="6ea44b87-902a-48f5-aa0d-d6a35501ea54" providerId="ADAL" clId="{00F54B17-65D5-4B44-937A-05BE06CB1AC6}" dt="2022-12-01T16:34:51.588" v="2269" actId="20577"/>
        <pc:sldMkLst>
          <pc:docMk/>
          <pc:sldMk cId="2852357032" sldId="319"/>
        </pc:sldMkLst>
        <pc:spChg chg="mod">
          <ac:chgData name="Tito Goicochea Malaver" userId="6ea44b87-902a-48f5-aa0d-d6a35501ea54" providerId="ADAL" clId="{00F54B17-65D5-4B44-937A-05BE06CB1AC6}" dt="2022-12-01T16:34:51.588" v="2269" actId="20577"/>
          <ac:spMkLst>
            <pc:docMk/>
            <pc:sldMk cId="2852357032" sldId="319"/>
            <ac:spMk id="16" creationId="{9D7A4A9D-72EB-05DE-254B-715526ABA457}"/>
          </ac:spMkLst>
        </pc:spChg>
      </pc:sldChg>
      <pc:sldChg chg="modSp mod">
        <pc:chgData name="Tito Goicochea Malaver" userId="6ea44b87-902a-48f5-aa0d-d6a35501ea54" providerId="ADAL" clId="{00F54B17-65D5-4B44-937A-05BE06CB1AC6}" dt="2022-12-01T16:20:40.185" v="2111" actId="207"/>
        <pc:sldMkLst>
          <pc:docMk/>
          <pc:sldMk cId="195307204" sldId="322"/>
        </pc:sldMkLst>
        <pc:spChg chg="mod">
          <ac:chgData name="Tito Goicochea Malaver" userId="6ea44b87-902a-48f5-aa0d-d6a35501ea54" providerId="ADAL" clId="{00F54B17-65D5-4B44-937A-05BE06CB1AC6}" dt="2022-12-01T12:28:27.939" v="1917" actId="1036"/>
          <ac:spMkLst>
            <pc:docMk/>
            <pc:sldMk cId="195307204" sldId="322"/>
            <ac:spMk id="2" creationId="{35CAD5FF-D14C-38B9-CBF0-0EFB5E100EAC}"/>
          </ac:spMkLst>
        </pc:spChg>
        <pc:spChg chg="mod">
          <ac:chgData name="Tito Goicochea Malaver" userId="6ea44b87-902a-48f5-aa0d-d6a35501ea54" providerId="ADAL" clId="{00F54B17-65D5-4B44-937A-05BE06CB1AC6}" dt="2022-12-01T12:28:20.331" v="1913" actId="1035"/>
          <ac:spMkLst>
            <pc:docMk/>
            <pc:sldMk cId="195307204" sldId="322"/>
            <ac:spMk id="4" creationId="{7FAEC661-BCB9-6081-FB7E-3F2484E71540}"/>
          </ac:spMkLst>
        </pc:spChg>
        <pc:spChg chg="mod">
          <ac:chgData name="Tito Goicochea Malaver" userId="6ea44b87-902a-48f5-aa0d-d6a35501ea54" providerId="ADAL" clId="{00F54B17-65D5-4B44-937A-05BE06CB1AC6}" dt="2022-12-01T16:20:40.185" v="2111" actId="207"/>
          <ac:spMkLst>
            <pc:docMk/>
            <pc:sldMk cId="195307204" sldId="322"/>
            <ac:spMk id="5" creationId="{B7D0490F-56B4-5949-0913-685782DE4DFD}"/>
          </ac:spMkLst>
        </pc:spChg>
        <pc:spChg chg="mod">
          <ac:chgData name="Tito Goicochea Malaver" userId="6ea44b87-902a-48f5-aa0d-d6a35501ea54" providerId="ADAL" clId="{00F54B17-65D5-4B44-937A-05BE06CB1AC6}" dt="2022-12-01T12:28:36.475" v="1919" actId="14100"/>
          <ac:spMkLst>
            <pc:docMk/>
            <pc:sldMk cId="195307204" sldId="322"/>
            <ac:spMk id="12" creationId="{C81964FD-5EEE-D894-709B-DB49DE2F2985}"/>
          </ac:spMkLst>
        </pc:spChg>
        <pc:graphicFrameChg chg="mod modGraphic">
          <ac:chgData name="Tito Goicochea Malaver" userId="6ea44b87-902a-48f5-aa0d-d6a35501ea54" providerId="ADAL" clId="{00F54B17-65D5-4B44-937A-05BE06CB1AC6}" dt="2022-12-01T16:17:39.708" v="2006"/>
          <ac:graphicFrameMkLst>
            <pc:docMk/>
            <pc:sldMk cId="195307204" sldId="322"/>
            <ac:graphicFrameMk id="7" creationId="{B2EA978A-B1A1-B750-5F04-ED9E60926467}"/>
          </ac:graphicFrameMkLst>
        </pc:graphicFrameChg>
      </pc:sldChg>
      <pc:sldChg chg="modSp mod">
        <pc:chgData name="Tito Goicochea Malaver" userId="6ea44b87-902a-48f5-aa0d-d6a35501ea54" providerId="ADAL" clId="{00F54B17-65D5-4B44-937A-05BE06CB1AC6}" dt="2022-12-03T12:13:56.025" v="2598" actId="20577"/>
        <pc:sldMkLst>
          <pc:docMk/>
          <pc:sldMk cId="910544019" sldId="328"/>
        </pc:sldMkLst>
        <pc:spChg chg="mod">
          <ac:chgData name="Tito Goicochea Malaver" userId="6ea44b87-902a-48f5-aa0d-d6a35501ea54" providerId="ADAL" clId="{00F54B17-65D5-4B44-937A-05BE06CB1AC6}" dt="2022-12-01T11:39:00.559" v="112" actId="20577"/>
          <ac:spMkLst>
            <pc:docMk/>
            <pc:sldMk cId="910544019" sldId="328"/>
            <ac:spMk id="7" creationId="{2B4CEA86-6CC5-6278-F4E1-641D37287AAE}"/>
          </ac:spMkLst>
        </pc:spChg>
        <pc:spChg chg="mod">
          <ac:chgData name="Tito Goicochea Malaver" userId="6ea44b87-902a-48f5-aa0d-d6a35501ea54" providerId="ADAL" clId="{00F54B17-65D5-4B44-937A-05BE06CB1AC6}" dt="2022-12-01T11:38:40.837" v="74" actId="404"/>
          <ac:spMkLst>
            <pc:docMk/>
            <pc:sldMk cId="910544019" sldId="328"/>
            <ac:spMk id="8" creationId="{D92B7E88-1FD3-1021-FFF9-81CEAD5B0E4E}"/>
          </ac:spMkLst>
        </pc:spChg>
        <pc:spChg chg="mod">
          <ac:chgData name="Tito Goicochea Malaver" userId="6ea44b87-902a-48f5-aa0d-d6a35501ea54" providerId="ADAL" clId="{00F54B17-65D5-4B44-937A-05BE06CB1AC6}" dt="2022-12-01T11:53:42.674" v="877" actId="1076"/>
          <ac:spMkLst>
            <pc:docMk/>
            <pc:sldMk cId="910544019" sldId="328"/>
            <ac:spMk id="11" creationId="{9430586E-17F5-A088-B0E6-EC33672FF496}"/>
          </ac:spMkLst>
        </pc:spChg>
        <pc:spChg chg="mod">
          <ac:chgData name="Tito Goicochea Malaver" userId="6ea44b87-902a-48f5-aa0d-d6a35501ea54" providerId="ADAL" clId="{00F54B17-65D5-4B44-937A-05BE06CB1AC6}" dt="2022-12-01T11:53:32.937" v="875" actId="1076"/>
          <ac:spMkLst>
            <pc:docMk/>
            <pc:sldMk cId="910544019" sldId="328"/>
            <ac:spMk id="15" creationId="{B82F38C5-1817-FAF8-1589-8BE2BCCCF267}"/>
          </ac:spMkLst>
        </pc:spChg>
        <pc:spChg chg="mod">
          <ac:chgData name="Tito Goicochea Malaver" userId="6ea44b87-902a-48f5-aa0d-d6a35501ea54" providerId="ADAL" clId="{00F54B17-65D5-4B44-937A-05BE06CB1AC6}" dt="2022-12-01T11:53:47.070" v="878" actId="1076"/>
          <ac:spMkLst>
            <pc:docMk/>
            <pc:sldMk cId="910544019" sldId="328"/>
            <ac:spMk id="17" creationId="{54C1C6DE-B5D2-A028-8CE5-3380C270FEB9}"/>
          </ac:spMkLst>
        </pc:spChg>
        <pc:spChg chg="mod">
          <ac:chgData name="Tito Goicochea Malaver" userId="6ea44b87-902a-48f5-aa0d-d6a35501ea54" providerId="ADAL" clId="{00F54B17-65D5-4B44-937A-05BE06CB1AC6}" dt="2022-12-03T12:13:56.025" v="2598" actId="20577"/>
          <ac:spMkLst>
            <pc:docMk/>
            <pc:sldMk cId="910544019" sldId="328"/>
            <ac:spMk id="18" creationId="{367D823A-B02E-A437-984A-988CBDEFF573}"/>
          </ac:spMkLst>
        </pc:spChg>
        <pc:spChg chg="mod">
          <ac:chgData name="Tito Goicochea Malaver" userId="6ea44b87-902a-48f5-aa0d-d6a35501ea54" providerId="ADAL" clId="{00F54B17-65D5-4B44-937A-05BE06CB1AC6}" dt="2022-12-01T11:53:28.607" v="874" actId="1076"/>
          <ac:spMkLst>
            <pc:docMk/>
            <pc:sldMk cId="910544019" sldId="328"/>
            <ac:spMk id="19" creationId="{3E8F4D9E-8D84-3459-5253-895B7977AD6A}"/>
          </ac:spMkLst>
        </pc:spChg>
        <pc:spChg chg="mod">
          <ac:chgData name="Tito Goicochea Malaver" userId="6ea44b87-902a-48f5-aa0d-d6a35501ea54" providerId="ADAL" clId="{00F54B17-65D5-4B44-937A-05BE06CB1AC6}" dt="2022-12-01T16:19:41.050" v="2107" actId="20577"/>
          <ac:spMkLst>
            <pc:docMk/>
            <pc:sldMk cId="910544019" sldId="328"/>
            <ac:spMk id="20" creationId="{80CC09F8-85B4-77B9-D7F6-6720493DD06A}"/>
          </ac:spMkLst>
        </pc:spChg>
      </pc:sldChg>
      <pc:sldChg chg="modSp mod">
        <pc:chgData name="Tito Goicochea Malaver" userId="6ea44b87-902a-48f5-aa0d-d6a35501ea54" providerId="ADAL" clId="{00F54B17-65D5-4B44-937A-05BE06CB1AC6}" dt="2022-12-01T12:03:02.883" v="1144" actId="1076"/>
        <pc:sldMkLst>
          <pc:docMk/>
          <pc:sldMk cId="3154185405" sldId="330"/>
        </pc:sldMkLst>
        <pc:spChg chg="mod">
          <ac:chgData name="Tito Goicochea Malaver" userId="6ea44b87-902a-48f5-aa0d-d6a35501ea54" providerId="ADAL" clId="{00F54B17-65D5-4B44-937A-05BE06CB1AC6}" dt="2022-12-01T12:03:02.883" v="1144" actId="1076"/>
          <ac:spMkLst>
            <pc:docMk/>
            <pc:sldMk cId="3154185405" sldId="330"/>
            <ac:spMk id="4" creationId="{C9572286-CAB0-6605-9B13-D4FC23BBFBD2}"/>
          </ac:spMkLst>
        </pc:spChg>
        <pc:spChg chg="mod">
          <ac:chgData name="Tito Goicochea Malaver" userId="6ea44b87-902a-48f5-aa0d-d6a35501ea54" providerId="ADAL" clId="{00F54B17-65D5-4B44-937A-05BE06CB1AC6}" dt="2022-12-01T12:02:58.483" v="1143" actId="1076"/>
          <ac:spMkLst>
            <pc:docMk/>
            <pc:sldMk cId="3154185405" sldId="330"/>
            <ac:spMk id="5" creationId="{A0D98524-E3B8-BB8B-52CE-8A5A25854826}"/>
          </ac:spMkLst>
        </pc:spChg>
      </pc:sldChg>
      <pc:sldChg chg="modSp modAnim">
        <pc:chgData name="Tito Goicochea Malaver" userId="6ea44b87-902a-48f5-aa0d-d6a35501ea54" providerId="ADAL" clId="{00F54B17-65D5-4B44-937A-05BE06CB1AC6}" dt="2022-12-03T11:24:50.847" v="2589" actId="20577"/>
        <pc:sldMkLst>
          <pc:docMk/>
          <pc:sldMk cId="1057146243" sldId="338"/>
        </pc:sldMkLst>
        <pc:spChg chg="mod">
          <ac:chgData name="Tito Goicochea Malaver" userId="6ea44b87-902a-48f5-aa0d-d6a35501ea54" providerId="ADAL" clId="{00F54B17-65D5-4B44-937A-05BE06CB1AC6}" dt="2022-12-03T11:24:50.847" v="2589" actId="20577"/>
          <ac:spMkLst>
            <pc:docMk/>
            <pc:sldMk cId="1057146243" sldId="338"/>
            <ac:spMk id="16" creationId="{A7C6BE72-A1AD-62C6-E8D2-D958BA6A42F0}"/>
          </ac:spMkLst>
        </pc:spChg>
      </pc:sldChg>
      <pc:sldChg chg="del">
        <pc:chgData name="Tito Goicochea Malaver" userId="6ea44b87-902a-48f5-aa0d-d6a35501ea54" providerId="ADAL" clId="{00F54B17-65D5-4B44-937A-05BE06CB1AC6}" dt="2022-12-01T16:32:31.104" v="2236" actId="2696"/>
        <pc:sldMkLst>
          <pc:docMk/>
          <pc:sldMk cId="897562021" sldId="341"/>
        </pc:sldMkLst>
      </pc:sldChg>
      <pc:sldChg chg="addSp delSp modSp mod modAnim">
        <pc:chgData name="Tito Goicochea Malaver" userId="6ea44b87-902a-48f5-aa0d-d6a35501ea54" providerId="ADAL" clId="{00F54B17-65D5-4B44-937A-05BE06CB1AC6}" dt="2022-12-01T16:39:41.953" v="2340" actId="404"/>
        <pc:sldMkLst>
          <pc:docMk/>
          <pc:sldMk cId="2304391084" sldId="343"/>
        </pc:sldMkLst>
        <pc:spChg chg="del">
          <ac:chgData name="Tito Goicochea Malaver" userId="6ea44b87-902a-48f5-aa0d-d6a35501ea54" providerId="ADAL" clId="{00F54B17-65D5-4B44-937A-05BE06CB1AC6}" dt="2022-12-01T16:35:52.065" v="2275" actId="478"/>
          <ac:spMkLst>
            <pc:docMk/>
            <pc:sldMk cId="2304391084" sldId="343"/>
            <ac:spMk id="2" creationId="{35CAD5FF-D14C-38B9-CBF0-0EFB5E100EAC}"/>
          </ac:spMkLst>
        </pc:spChg>
        <pc:spChg chg="del">
          <ac:chgData name="Tito Goicochea Malaver" userId="6ea44b87-902a-48f5-aa0d-d6a35501ea54" providerId="ADAL" clId="{00F54B17-65D5-4B44-937A-05BE06CB1AC6}" dt="2022-12-01T16:35:52.065" v="2275" actId="478"/>
          <ac:spMkLst>
            <pc:docMk/>
            <pc:sldMk cId="2304391084" sldId="343"/>
            <ac:spMk id="4" creationId="{7FAEC661-BCB9-6081-FB7E-3F2484E71540}"/>
          </ac:spMkLst>
        </pc:spChg>
        <pc:spChg chg="add mod">
          <ac:chgData name="Tito Goicochea Malaver" userId="6ea44b87-902a-48f5-aa0d-d6a35501ea54" providerId="ADAL" clId="{00F54B17-65D5-4B44-937A-05BE06CB1AC6}" dt="2022-12-01T16:35:53.236" v="2276"/>
          <ac:spMkLst>
            <pc:docMk/>
            <pc:sldMk cId="2304391084" sldId="343"/>
            <ac:spMk id="5" creationId="{D5317365-6759-F6B1-B5DA-AA72C6BBF89B}"/>
          </ac:spMkLst>
        </pc:spChg>
        <pc:spChg chg="mod">
          <ac:chgData name="Tito Goicochea Malaver" userId="6ea44b87-902a-48f5-aa0d-d6a35501ea54" providerId="ADAL" clId="{00F54B17-65D5-4B44-937A-05BE06CB1AC6}" dt="2022-12-01T16:35:57.511" v="2277" actId="1076"/>
          <ac:spMkLst>
            <pc:docMk/>
            <pc:sldMk cId="2304391084" sldId="343"/>
            <ac:spMk id="6" creationId="{069C576D-3B14-7674-6CA5-C82530A9100F}"/>
          </ac:spMkLst>
        </pc:spChg>
        <pc:spChg chg="add mod">
          <ac:chgData name="Tito Goicochea Malaver" userId="6ea44b87-902a-48f5-aa0d-d6a35501ea54" providerId="ADAL" clId="{00F54B17-65D5-4B44-937A-05BE06CB1AC6}" dt="2022-12-01T16:35:53.236" v="2276"/>
          <ac:spMkLst>
            <pc:docMk/>
            <pc:sldMk cId="2304391084" sldId="343"/>
            <ac:spMk id="7" creationId="{F6D6FD68-2566-2849-A0BA-0EFCB9F82CAB}"/>
          </ac:spMkLst>
        </pc:spChg>
        <pc:spChg chg="add mod">
          <ac:chgData name="Tito Goicochea Malaver" userId="6ea44b87-902a-48f5-aa0d-d6a35501ea54" providerId="ADAL" clId="{00F54B17-65D5-4B44-937A-05BE06CB1AC6}" dt="2022-12-01T16:35:53.236" v="2276"/>
          <ac:spMkLst>
            <pc:docMk/>
            <pc:sldMk cId="2304391084" sldId="343"/>
            <ac:spMk id="8" creationId="{D8FA0879-E03C-595F-E0AA-608E2B3D61C1}"/>
          </ac:spMkLst>
        </pc:spChg>
        <pc:spChg chg="mod">
          <ac:chgData name="Tito Goicochea Malaver" userId="6ea44b87-902a-48f5-aa0d-d6a35501ea54" providerId="ADAL" clId="{00F54B17-65D5-4B44-937A-05BE06CB1AC6}" dt="2022-12-01T16:39:41.953" v="2340" actId="404"/>
          <ac:spMkLst>
            <pc:docMk/>
            <pc:sldMk cId="2304391084" sldId="343"/>
            <ac:spMk id="9" creationId="{27F42740-A919-9422-B48F-0F8D93728316}"/>
          </ac:spMkLst>
        </pc:spChg>
        <pc:spChg chg="del">
          <ac:chgData name="Tito Goicochea Malaver" userId="6ea44b87-902a-48f5-aa0d-d6a35501ea54" providerId="ADAL" clId="{00F54B17-65D5-4B44-937A-05BE06CB1AC6}" dt="2022-12-01T16:35:52.065" v="2275" actId="478"/>
          <ac:spMkLst>
            <pc:docMk/>
            <pc:sldMk cId="2304391084" sldId="343"/>
            <ac:spMk id="12" creationId="{C81964FD-5EEE-D894-709B-DB49DE2F2985}"/>
          </ac:spMkLst>
        </pc:spChg>
      </pc:sldChg>
      <pc:sldChg chg="modSp add del mod">
        <pc:chgData name="Tito Goicochea Malaver" userId="6ea44b87-902a-48f5-aa0d-d6a35501ea54" providerId="ADAL" clId="{00F54B17-65D5-4B44-937A-05BE06CB1AC6}" dt="2022-12-01T16:32:29.623" v="2235" actId="2696"/>
        <pc:sldMkLst>
          <pc:docMk/>
          <pc:sldMk cId="2152189839" sldId="344"/>
        </pc:sldMkLst>
        <pc:spChg chg="mod">
          <ac:chgData name="Tito Goicochea Malaver" userId="6ea44b87-902a-48f5-aa0d-d6a35501ea54" providerId="ADAL" clId="{00F54B17-65D5-4B44-937A-05BE06CB1AC6}" dt="2022-12-01T16:19:08.988" v="2081" actId="20577"/>
          <ac:spMkLst>
            <pc:docMk/>
            <pc:sldMk cId="2152189839" sldId="344"/>
            <ac:spMk id="5" creationId="{B7D0490F-56B4-5949-0913-685782DE4DFD}"/>
          </ac:spMkLst>
        </pc:spChg>
        <pc:graphicFrameChg chg="modGraphic">
          <ac:chgData name="Tito Goicochea Malaver" userId="6ea44b87-902a-48f5-aa0d-d6a35501ea54" providerId="ADAL" clId="{00F54B17-65D5-4B44-937A-05BE06CB1AC6}" dt="2022-12-01T16:20:24.053" v="2108" actId="14734"/>
          <ac:graphicFrameMkLst>
            <pc:docMk/>
            <pc:sldMk cId="2152189839" sldId="344"/>
            <ac:graphicFrameMk id="7" creationId="{B2EA978A-B1A1-B750-5F04-ED9E60926467}"/>
          </ac:graphicFrameMkLst>
        </pc:graphicFrameChg>
      </pc:sldChg>
    </pc:docChg>
  </pc:docChgLst>
  <pc:docChgLst>
    <pc:chgData name="Tito Goicochea Malaver" userId="6ea44b87-902a-48f5-aa0d-d6a35501ea54" providerId="ADAL" clId="{0E61E1B6-C1BC-3043-BF8A-8C3406F462EE}"/>
    <pc:docChg chg="custSel modSld">
      <pc:chgData name="Tito Goicochea Malaver" userId="6ea44b87-902a-48f5-aa0d-d6a35501ea54" providerId="ADAL" clId="{0E61E1B6-C1BC-3043-BF8A-8C3406F462EE}" dt="2022-11-11T10:58:22.281" v="509" actId="14100"/>
      <pc:docMkLst>
        <pc:docMk/>
      </pc:docMkLst>
      <pc:sldChg chg="modSp mod">
        <pc:chgData name="Tito Goicochea Malaver" userId="6ea44b87-902a-48f5-aa0d-d6a35501ea54" providerId="ADAL" clId="{0E61E1B6-C1BC-3043-BF8A-8C3406F462EE}" dt="2022-11-11T10:40:10.605" v="35" actId="20577"/>
        <pc:sldMkLst>
          <pc:docMk/>
          <pc:sldMk cId="8946248" sldId="301"/>
        </pc:sldMkLst>
        <pc:spChg chg="mod">
          <ac:chgData name="Tito Goicochea Malaver" userId="6ea44b87-902a-48f5-aa0d-d6a35501ea54" providerId="ADAL" clId="{0E61E1B6-C1BC-3043-BF8A-8C3406F462EE}" dt="2022-11-11T10:40:10.605" v="35" actId="20577"/>
          <ac:spMkLst>
            <pc:docMk/>
            <pc:sldMk cId="8946248" sldId="301"/>
            <ac:spMk id="4" creationId="{40D7B9AB-545B-3EE3-BCE2-8F9AABF67BDB}"/>
          </ac:spMkLst>
        </pc:spChg>
        <pc:spChg chg="mod">
          <ac:chgData name="Tito Goicochea Malaver" userId="6ea44b87-902a-48f5-aa0d-d6a35501ea54" providerId="ADAL" clId="{0E61E1B6-C1BC-3043-BF8A-8C3406F462EE}" dt="2022-11-11T10:39:56.895" v="33" actId="20577"/>
          <ac:spMkLst>
            <pc:docMk/>
            <pc:sldMk cId="8946248" sldId="301"/>
            <ac:spMk id="7" creationId="{71AF71EF-D962-4D59-BEBE-ADADD93A257A}"/>
          </ac:spMkLst>
        </pc:spChg>
      </pc:sldChg>
      <pc:sldChg chg="delSp modSp mod delAnim modAnim">
        <pc:chgData name="Tito Goicochea Malaver" userId="6ea44b87-902a-48f5-aa0d-d6a35501ea54" providerId="ADAL" clId="{0E61E1B6-C1BC-3043-BF8A-8C3406F462EE}" dt="2022-11-11T10:57:55.547" v="499" actId="1076"/>
        <pc:sldMkLst>
          <pc:docMk/>
          <pc:sldMk cId="3226392963" sldId="318"/>
        </pc:sldMkLst>
        <pc:spChg chg="mod">
          <ac:chgData name="Tito Goicochea Malaver" userId="6ea44b87-902a-48f5-aa0d-d6a35501ea54" providerId="ADAL" clId="{0E61E1B6-C1BC-3043-BF8A-8C3406F462EE}" dt="2022-11-11T10:57:50.160" v="497" actId="1076"/>
          <ac:spMkLst>
            <pc:docMk/>
            <pc:sldMk cId="3226392963" sldId="318"/>
            <ac:spMk id="7" creationId="{187D4CFC-1F5B-58BF-67AC-29468B4401F5}"/>
          </ac:spMkLst>
        </pc:spChg>
        <pc:spChg chg="del mod">
          <ac:chgData name="Tito Goicochea Malaver" userId="6ea44b87-902a-48f5-aa0d-d6a35501ea54" providerId="ADAL" clId="{0E61E1B6-C1BC-3043-BF8A-8C3406F462EE}" dt="2022-11-11T10:57:27.109" v="491" actId="478"/>
          <ac:spMkLst>
            <pc:docMk/>
            <pc:sldMk cId="3226392963" sldId="318"/>
            <ac:spMk id="8" creationId="{EDE66EA7-27FA-8BBC-FFE3-31447D4D9D66}"/>
          </ac:spMkLst>
        </pc:spChg>
        <pc:spChg chg="mod">
          <ac:chgData name="Tito Goicochea Malaver" userId="6ea44b87-902a-48f5-aa0d-d6a35501ea54" providerId="ADAL" clId="{0E61E1B6-C1BC-3043-BF8A-8C3406F462EE}" dt="2022-11-11T10:57:55.547" v="499" actId="1076"/>
          <ac:spMkLst>
            <pc:docMk/>
            <pc:sldMk cId="3226392963" sldId="318"/>
            <ac:spMk id="9" creationId="{E137F57C-1C21-E483-3EBA-74245F8989C0}"/>
          </ac:spMkLst>
        </pc:spChg>
      </pc:sldChg>
      <pc:sldChg chg="modSp mod">
        <pc:chgData name="Tito Goicochea Malaver" userId="6ea44b87-902a-48f5-aa0d-d6a35501ea54" providerId="ADAL" clId="{0E61E1B6-C1BC-3043-BF8A-8C3406F462EE}" dt="2022-11-11T10:58:22.281" v="509" actId="14100"/>
        <pc:sldMkLst>
          <pc:docMk/>
          <pc:sldMk cId="2852357032" sldId="319"/>
        </pc:sldMkLst>
        <pc:spChg chg="mod">
          <ac:chgData name="Tito Goicochea Malaver" userId="6ea44b87-902a-48f5-aa0d-d6a35501ea54" providerId="ADAL" clId="{0E61E1B6-C1BC-3043-BF8A-8C3406F462EE}" dt="2022-11-11T10:58:22.281" v="509" actId="14100"/>
          <ac:spMkLst>
            <pc:docMk/>
            <pc:sldMk cId="2852357032" sldId="319"/>
            <ac:spMk id="16" creationId="{9D7A4A9D-72EB-05DE-254B-715526ABA457}"/>
          </ac:spMkLst>
        </pc:spChg>
      </pc:sldChg>
      <pc:sldChg chg="modSp mod">
        <pc:chgData name="Tito Goicochea Malaver" userId="6ea44b87-902a-48f5-aa0d-d6a35501ea54" providerId="ADAL" clId="{0E61E1B6-C1BC-3043-BF8A-8C3406F462EE}" dt="2022-11-11T10:47:53.455" v="190" actId="5793"/>
        <pc:sldMkLst>
          <pc:docMk/>
          <pc:sldMk cId="195307204" sldId="322"/>
        </pc:sldMkLst>
        <pc:spChg chg="mod">
          <ac:chgData name="Tito Goicochea Malaver" userId="6ea44b87-902a-48f5-aa0d-d6a35501ea54" providerId="ADAL" clId="{0E61E1B6-C1BC-3043-BF8A-8C3406F462EE}" dt="2022-11-11T10:45:31.298" v="125" actId="14100"/>
          <ac:spMkLst>
            <pc:docMk/>
            <pc:sldMk cId="195307204" sldId="322"/>
            <ac:spMk id="8" creationId="{2E642D27-7EBC-3B53-17E8-09C20EA2319A}"/>
          </ac:spMkLst>
        </pc:spChg>
        <pc:spChg chg="mod">
          <ac:chgData name="Tito Goicochea Malaver" userId="6ea44b87-902a-48f5-aa0d-d6a35501ea54" providerId="ADAL" clId="{0E61E1B6-C1BC-3043-BF8A-8C3406F462EE}" dt="2022-11-11T10:47:53.455" v="190" actId="5793"/>
          <ac:spMkLst>
            <pc:docMk/>
            <pc:sldMk cId="195307204" sldId="322"/>
            <ac:spMk id="16" creationId="{842127E2-F46B-73C8-09B5-F1473FC44BC4}"/>
          </ac:spMkLst>
        </pc:spChg>
      </pc:sldChg>
      <pc:sldChg chg="modSp mod">
        <pc:chgData name="Tito Goicochea Malaver" userId="6ea44b87-902a-48f5-aa0d-d6a35501ea54" providerId="ADAL" clId="{0E61E1B6-C1BC-3043-BF8A-8C3406F462EE}" dt="2022-11-11T10:51:28.833" v="253" actId="5793"/>
        <pc:sldMkLst>
          <pc:docMk/>
          <pc:sldMk cId="2979088411" sldId="323"/>
        </pc:sldMkLst>
        <pc:spChg chg="mod">
          <ac:chgData name="Tito Goicochea Malaver" userId="6ea44b87-902a-48f5-aa0d-d6a35501ea54" providerId="ADAL" clId="{0E61E1B6-C1BC-3043-BF8A-8C3406F462EE}" dt="2022-11-11T10:49:34.243" v="204" actId="179"/>
          <ac:spMkLst>
            <pc:docMk/>
            <pc:sldMk cId="2979088411" sldId="323"/>
            <ac:spMk id="8" creationId="{2E642D27-7EBC-3B53-17E8-09C20EA2319A}"/>
          </ac:spMkLst>
        </pc:spChg>
        <pc:spChg chg="mod">
          <ac:chgData name="Tito Goicochea Malaver" userId="6ea44b87-902a-48f5-aa0d-d6a35501ea54" providerId="ADAL" clId="{0E61E1B6-C1BC-3043-BF8A-8C3406F462EE}" dt="2022-11-11T10:51:28.833" v="253" actId="5793"/>
          <ac:spMkLst>
            <pc:docMk/>
            <pc:sldMk cId="2979088411" sldId="323"/>
            <ac:spMk id="16" creationId="{842127E2-F46B-73C8-09B5-F1473FC44BC4}"/>
          </ac:spMkLst>
        </pc:spChg>
      </pc:sldChg>
      <pc:sldChg chg="modSp mod">
        <pc:chgData name="Tito Goicochea Malaver" userId="6ea44b87-902a-48f5-aa0d-d6a35501ea54" providerId="ADAL" clId="{0E61E1B6-C1BC-3043-BF8A-8C3406F462EE}" dt="2022-11-11T10:56:24.128" v="467" actId="404"/>
        <pc:sldMkLst>
          <pc:docMk/>
          <pc:sldMk cId="65837622" sldId="324"/>
        </pc:sldMkLst>
        <pc:spChg chg="mod">
          <ac:chgData name="Tito Goicochea Malaver" userId="6ea44b87-902a-48f5-aa0d-d6a35501ea54" providerId="ADAL" clId="{0E61E1B6-C1BC-3043-BF8A-8C3406F462EE}" dt="2022-11-11T10:56:24.128" v="467" actId="404"/>
          <ac:spMkLst>
            <pc:docMk/>
            <pc:sldMk cId="65837622" sldId="324"/>
            <ac:spMk id="16" creationId="{842127E2-F46B-73C8-09B5-F1473FC44BC4}"/>
          </ac:spMkLst>
        </pc:spChg>
      </pc:sldChg>
      <pc:sldChg chg="modSp mod">
        <pc:chgData name="Tito Goicochea Malaver" userId="6ea44b87-902a-48f5-aa0d-d6a35501ea54" providerId="ADAL" clId="{0E61E1B6-C1BC-3043-BF8A-8C3406F462EE}" dt="2022-11-11T10:44:26.508" v="118" actId="1076"/>
        <pc:sldMkLst>
          <pc:docMk/>
          <pc:sldMk cId="910544019" sldId="328"/>
        </pc:sldMkLst>
        <pc:spChg chg="mod">
          <ac:chgData name="Tito Goicochea Malaver" userId="6ea44b87-902a-48f5-aa0d-d6a35501ea54" providerId="ADAL" clId="{0E61E1B6-C1BC-3043-BF8A-8C3406F462EE}" dt="2022-11-11T10:40:31.799" v="80" actId="20577"/>
          <ac:spMkLst>
            <pc:docMk/>
            <pc:sldMk cId="910544019" sldId="328"/>
            <ac:spMk id="7" creationId="{2B4CEA86-6CC5-6278-F4E1-641D37287AAE}"/>
          </ac:spMkLst>
        </pc:spChg>
        <pc:spChg chg="mod">
          <ac:chgData name="Tito Goicochea Malaver" userId="6ea44b87-902a-48f5-aa0d-d6a35501ea54" providerId="ADAL" clId="{0E61E1B6-C1BC-3043-BF8A-8C3406F462EE}" dt="2022-11-11T10:41:11.175" v="89" actId="20577"/>
          <ac:spMkLst>
            <pc:docMk/>
            <pc:sldMk cId="910544019" sldId="328"/>
            <ac:spMk id="8" creationId="{D92B7E88-1FD3-1021-FFF9-81CEAD5B0E4E}"/>
          </ac:spMkLst>
        </pc:spChg>
        <pc:spChg chg="mod">
          <ac:chgData name="Tito Goicochea Malaver" userId="6ea44b87-902a-48f5-aa0d-d6a35501ea54" providerId="ADAL" clId="{0E61E1B6-C1BC-3043-BF8A-8C3406F462EE}" dt="2022-11-11T10:41:44.858" v="92" actId="20577"/>
          <ac:spMkLst>
            <pc:docMk/>
            <pc:sldMk cId="910544019" sldId="328"/>
            <ac:spMk id="12" creationId="{DB2A894C-4B1A-D624-5C53-C3C40162A6A7}"/>
          </ac:spMkLst>
        </pc:spChg>
        <pc:spChg chg="mod">
          <ac:chgData name="Tito Goicochea Malaver" userId="6ea44b87-902a-48f5-aa0d-d6a35501ea54" providerId="ADAL" clId="{0E61E1B6-C1BC-3043-BF8A-8C3406F462EE}" dt="2022-11-11T10:44:21.977" v="117" actId="1076"/>
          <ac:spMkLst>
            <pc:docMk/>
            <pc:sldMk cId="910544019" sldId="328"/>
            <ac:spMk id="13" creationId="{682C6316-0C48-7B09-929E-B15995AE3B6E}"/>
          </ac:spMkLst>
        </pc:spChg>
        <pc:spChg chg="mod">
          <ac:chgData name="Tito Goicochea Malaver" userId="6ea44b87-902a-48f5-aa0d-d6a35501ea54" providerId="ADAL" clId="{0E61E1B6-C1BC-3043-BF8A-8C3406F462EE}" dt="2022-11-11T10:42:44.743" v="102" actId="1076"/>
          <ac:spMkLst>
            <pc:docMk/>
            <pc:sldMk cId="910544019" sldId="328"/>
            <ac:spMk id="14" creationId="{97DCCF19-7775-E49B-FAC6-A8603F40379F}"/>
          </ac:spMkLst>
        </pc:spChg>
        <pc:spChg chg="mod">
          <ac:chgData name="Tito Goicochea Malaver" userId="6ea44b87-902a-48f5-aa0d-d6a35501ea54" providerId="ADAL" clId="{0E61E1B6-C1BC-3043-BF8A-8C3406F462EE}" dt="2022-11-11T10:44:16.045" v="115" actId="1076"/>
          <ac:spMkLst>
            <pc:docMk/>
            <pc:sldMk cId="910544019" sldId="328"/>
            <ac:spMk id="15" creationId="{2201224B-5FC5-C75C-FA25-1BDCE856EC9F}"/>
          </ac:spMkLst>
        </pc:spChg>
        <pc:spChg chg="mod">
          <ac:chgData name="Tito Goicochea Malaver" userId="6ea44b87-902a-48f5-aa0d-d6a35501ea54" providerId="ADAL" clId="{0E61E1B6-C1BC-3043-BF8A-8C3406F462EE}" dt="2022-11-11T10:44:26.508" v="118" actId="1076"/>
          <ac:spMkLst>
            <pc:docMk/>
            <pc:sldMk cId="910544019" sldId="328"/>
            <ac:spMk id="17" creationId="{F67AE5BE-84A0-59B6-6F71-9465EA256D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9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35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7"/>
        <p:cNvGrpSpPr/>
        <p:nvPr/>
      </p:nvGrpSpPr>
      <p:grpSpPr>
        <a:xfrm>
          <a:off x="0" y="0"/>
          <a:ext cx="0" cy="0"/>
          <a:chOff x="0" y="0"/>
          <a:chExt cx="0" cy="0"/>
        </a:xfrm>
      </p:grpSpPr>
      <p:sp>
        <p:nvSpPr>
          <p:cNvPr id="3768" name="Google Shape;376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69" name="Google Shape;37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256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25" name="Google Shape;18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89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9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32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09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6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3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25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222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38_Custom Layout">
  <p:cSld name="238_Custom Layout">
    <p:spTree>
      <p:nvGrpSpPr>
        <p:cNvPr id="1" name="Shape 14"/>
        <p:cNvGrpSpPr/>
        <p:nvPr/>
      </p:nvGrpSpPr>
      <p:grpSpPr>
        <a:xfrm>
          <a:off x="0" y="0"/>
          <a:ext cx="0" cy="0"/>
          <a:chOff x="0" y="0"/>
          <a:chExt cx="0" cy="0"/>
        </a:xfrm>
      </p:grpSpPr>
      <p:sp>
        <p:nvSpPr>
          <p:cNvPr id="15" name="Google Shape;15;p2"/>
          <p:cNvSpPr>
            <a:spLocks noGrp="1"/>
          </p:cNvSpPr>
          <p:nvPr>
            <p:ph type="pic" idx="2"/>
          </p:nvPr>
        </p:nvSpPr>
        <p:spPr>
          <a:xfrm>
            <a:off x="3532077" y="3899900"/>
            <a:ext cx="5953945" cy="29803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3"/>
          </p:nvPr>
        </p:nvSpPr>
        <p:spPr>
          <a:xfrm>
            <a:off x="-10758" y="1067082"/>
            <a:ext cx="5732683" cy="57997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4"/>
        <p:cNvGrpSpPr/>
        <p:nvPr/>
      </p:nvGrpSpPr>
      <p:grpSpPr>
        <a:xfrm>
          <a:off x="0" y="0"/>
          <a:ext cx="0" cy="0"/>
          <a:chOff x="0" y="0"/>
          <a:chExt cx="0" cy="0"/>
        </a:xfrm>
      </p:grpSpPr>
      <p:sp>
        <p:nvSpPr>
          <p:cNvPr id="45" name="Google Shape;45;p15"/>
          <p:cNvSpPr>
            <a:spLocks noGrp="1"/>
          </p:cNvSpPr>
          <p:nvPr>
            <p:ph type="pic" idx="2"/>
          </p:nvPr>
        </p:nvSpPr>
        <p:spPr>
          <a:xfrm>
            <a:off x="0" y="0"/>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5"/>
          <p:cNvSpPr>
            <a:spLocks noGrp="1"/>
          </p:cNvSpPr>
          <p:nvPr>
            <p:ph type="pic" idx="3"/>
          </p:nvPr>
        </p:nvSpPr>
        <p:spPr>
          <a:xfrm>
            <a:off x="1515202" y="1925836"/>
            <a:ext cx="3006327" cy="3006327"/>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55_Custom Layout">
  <p:cSld name="155_Custom Layout">
    <p:spTree>
      <p:nvGrpSpPr>
        <p:cNvPr id="1" name="Shape 271"/>
        <p:cNvGrpSpPr/>
        <p:nvPr/>
      </p:nvGrpSpPr>
      <p:grpSpPr>
        <a:xfrm>
          <a:off x="0" y="0"/>
          <a:ext cx="0" cy="0"/>
          <a:chOff x="0" y="0"/>
          <a:chExt cx="0" cy="0"/>
        </a:xfrm>
      </p:grpSpPr>
      <p:sp>
        <p:nvSpPr>
          <p:cNvPr id="272" name="Google Shape;272;p105"/>
          <p:cNvSpPr>
            <a:spLocks noGrp="1"/>
          </p:cNvSpPr>
          <p:nvPr>
            <p:ph type="pic" idx="2"/>
          </p:nvPr>
        </p:nvSpPr>
        <p:spPr>
          <a:xfrm>
            <a:off x="5644516" y="1193752"/>
            <a:ext cx="5185779" cy="44704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53_Custom Layout">
  <p:cSld name="153_Custom Layout">
    <p:spTree>
      <p:nvGrpSpPr>
        <p:cNvPr id="1" name="Shape 273"/>
        <p:cNvGrpSpPr/>
        <p:nvPr/>
      </p:nvGrpSpPr>
      <p:grpSpPr>
        <a:xfrm>
          <a:off x="0" y="0"/>
          <a:ext cx="0" cy="0"/>
          <a:chOff x="0" y="0"/>
          <a:chExt cx="0" cy="0"/>
        </a:xfrm>
      </p:grpSpPr>
      <p:sp>
        <p:nvSpPr>
          <p:cNvPr id="274" name="Google Shape;274;p106"/>
          <p:cNvSpPr>
            <a:spLocks noGrp="1"/>
          </p:cNvSpPr>
          <p:nvPr>
            <p:ph type="pic" idx="2"/>
          </p:nvPr>
        </p:nvSpPr>
        <p:spPr>
          <a:xfrm>
            <a:off x="1126391" y="917183"/>
            <a:ext cx="5050565" cy="505056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54_Custom Layout">
  <p:cSld name="54_Custom Layout">
    <p:spTree>
      <p:nvGrpSpPr>
        <p:cNvPr id="1" name="Shape 275"/>
        <p:cNvGrpSpPr/>
        <p:nvPr/>
      </p:nvGrpSpPr>
      <p:grpSpPr>
        <a:xfrm>
          <a:off x="0" y="0"/>
          <a:ext cx="0" cy="0"/>
          <a:chOff x="0" y="0"/>
          <a:chExt cx="0" cy="0"/>
        </a:xfrm>
      </p:grpSpPr>
      <p:sp>
        <p:nvSpPr>
          <p:cNvPr id="276" name="Google Shape;276;p107"/>
          <p:cNvSpPr>
            <a:spLocks noGrp="1"/>
          </p:cNvSpPr>
          <p:nvPr>
            <p:ph type="pic" idx="2"/>
          </p:nvPr>
        </p:nvSpPr>
        <p:spPr>
          <a:xfrm>
            <a:off x="5915025" y="928690"/>
            <a:ext cx="4895850" cy="48958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40_Custom Layout">
  <p:cSld name="140_Custom Layout">
    <p:spTree>
      <p:nvGrpSpPr>
        <p:cNvPr id="1" name="Shape 277"/>
        <p:cNvGrpSpPr/>
        <p:nvPr/>
      </p:nvGrpSpPr>
      <p:grpSpPr>
        <a:xfrm>
          <a:off x="0" y="0"/>
          <a:ext cx="0" cy="0"/>
          <a:chOff x="0" y="0"/>
          <a:chExt cx="0" cy="0"/>
        </a:xfrm>
      </p:grpSpPr>
      <p:sp>
        <p:nvSpPr>
          <p:cNvPr id="278" name="Google Shape;278;p108"/>
          <p:cNvSpPr>
            <a:spLocks noGrp="1"/>
          </p:cNvSpPr>
          <p:nvPr>
            <p:ph type="pic" idx="2"/>
          </p:nvPr>
        </p:nvSpPr>
        <p:spPr>
          <a:xfrm>
            <a:off x="3640657" y="-1"/>
            <a:ext cx="4910684"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65_Custom Layout">
  <p:cSld name="65_Custom Layout">
    <p:spTree>
      <p:nvGrpSpPr>
        <p:cNvPr id="1" name="Shape 279"/>
        <p:cNvGrpSpPr/>
        <p:nvPr/>
      </p:nvGrpSpPr>
      <p:grpSpPr>
        <a:xfrm>
          <a:off x="0" y="0"/>
          <a:ext cx="0" cy="0"/>
          <a:chOff x="0" y="0"/>
          <a:chExt cx="0" cy="0"/>
        </a:xfrm>
      </p:grpSpPr>
      <p:sp>
        <p:nvSpPr>
          <p:cNvPr id="280" name="Google Shape;280;p109"/>
          <p:cNvSpPr>
            <a:spLocks noGrp="1"/>
          </p:cNvSpPr>
          <p:nvPr>
            <p:ph type="pic" idx="2"/>
          </p:nvPr>
        </p:nvSpPr>
        <p:spPr>
          <a:xfrm>
            <a:off x="924128" y="1303689"/>
            <a:ext cx="10369685" cy="2713834"/>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49_Custom Layout">
  <p:cSld name="149_Custom Layout">
    <p:spTree>
      <p:nvGrpSpPr>
        <p:cNvPr id="1" name="Shape 281"/>
        <p:cNvGrpSpPr/>
        <p:nvPr/>
      </p:nvGrpSpPr>
      <p:grpSpPr>
        <a:xfrm>
          <a:off x="0" y="0"/>
          <a:ext cx="0" cy="0"/>
          <a:chOff x="0" y="0"/>
          <a:chExt cx="0" cy="0"/>
        </a:xfrm>
      </p:grpSpPr>
      <p:sp>
        <p:nvSpPr>
          <p:cNvPr id="282" name="Google Shape;282;p110"/>
          <p:cNvSpPr>
            <a:spLocks noGrp="1"/>
          </p:cNvSpPr>
          <p:nvPr>
            <p:ph type="pic" idx="2"/>
          </p:nvPr>
        </p:nvSpPr>
        <p:spPr>
          <a:xfrm>
            <a:off x="-1615044" y="2375066"/>
            <a:ext cx="15442012" cy="3467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150_Custom Layout">
  <p:cSld name="150_Custom Layout">
    <p:spTree>
      <p:nvGrpSpPr>
        <p:cNvPr id="1" name="Shape 283"/>
        <p:cNvGrpSpPr/>
        <p:nvPr/>
      </p:nvGrpSpPr>
      <p:grpSpPr>
        <a:xfrm>
          <a:off x="0" y="0"/>
          <a:ext cx="0" cy="0"/>
          <a:chOff x="0" y="0"/>
          <a:chExt cx="0" cy="0"/>
        </a:xfrm>
      </p:grpSpPr>
      <p:sp>
        <p:nvSpPr>
          <p:cNvPr id="284" name="Google Shape;284;p111"/>
          <p:cNvSpPr>
            <a:spLocks noGrp="1"/>
          </p:cNvSpPr>
          <p:nvPr>
            <p:ph type="pic" idx="2"/>
          </p:nvPr>
        </p:nvSpPr>
        <p:spPr>
          <a:xfrm>
            <a:off x="-1615044" y="2375066"/>
            <a:ext cx="15442012" cy="3467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01_Custom Layout">
  <p:cSld name="101_Custom Layout">
    <p:spTree>
      <p:nvGrpSpPr>
        <p:cNvPr id="1" name="Shape 285"/>
        <p:cNvGrpSpPr/>
        <p:nvPr/>
      </p:nvGrpSpPr>
      <p:grpSpPr>
        <a:xfrm>
          <a:off x="0" y="0"/>
          <a:ext cx="0" cy="0"/>
          <a:chOff x="0" y="0"/>
          <a:chExt cx="0" cy="0"/>
        </a:xfrm>
      </p:grpSpPr>
      <p:sp>
        <p:nvSpPr>
          <p:cNvPr id="286" name="Google Shape;286;p112"/>
          <p:cNvSpPr>
            <a:spLocks noGrp="1"/>
          </p:cNvSpPr>
          <p:nvPr>
            <p:ph type="pic" idx="2"/>
          </p:nvPr>
        </p:nvSpPr>
        <p:spPr>
          <a:xfrm>
            <a:off x="1151164" y="1200150"/>
            <a:ext cx="4457700" cy="4457700"/>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21_Custom Layout">
  <p:cSld name="221_Custom Layout">
    <p:spTree>
      <p:nvGrpSpPr>
        <p:cNvPr id="1" name="Shape 287"/>
        <p:cNvGrpSpPr/>
        <p:nvPr/>
      </p:nvGrpSpPr>
      <p:grpSpPr>
        <a:xfrm>
          <a:off x="0" y="0"/>
          <a:ext cx="0" cy="0"/>
          <a:chOff x="0" y="0"/>
          <a:chExt cx="0" cy="0"/>
        </a:xfrm>
      </p:grpSpPr>
      <p:sp>
        <p:nvSpPr>
          <p:cNvPr id="288" name="Google Shape;288;p113"/>
          <p:cNvSpPr>
            <a:spLocks noGrp="1"/>
          </p:cNvSpPr>
          <p:nvPr>
            <p:ph type="pic" idx="2"/>
          </p:nvPr>
        </p:nvSpPr>
        <p:spPr>
          <a:xfrm>
            <a:off x="904666" y="1269401"/>
            <a:ext cx="4950696" cy="43699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18_Custom Layout">
  <p:cSld name="218_Custom Layout">
    <p:spTree>
      <p:nvGrpSpPr>
        <p:cNvPr id="1" name="Shape 289"/>
        <p:cNvGrpSpPr/>
        <p:nvPr/>
      </p:nvGrpSpPr>
      <p:grpSpPr>
        <a:xfrm>
          <a:off x="0" y="0"/>
          <a:ext cx="0" cy="0"/>
          <a:chOff x="0" y="0"/>
          <a:chExt cx="0" cy="0"/>
        </a:xfrm>
      </p:grpSpPr>
      <p:sp>
        <p:nvSpPr>
          <p:cNvPr id="290" name="Google Shape;290;p114"/>
          <p:cNvSpPr>
            <a:spLocks noGrp="1"/>
          </p:cNvSpPr>
          <p:nvPr>
            <p:ph type="pic" idx="2"/>
          </p:nvPr>
        </p:nvSpPr>
        <p:spPr>
          <a:xfrm>
            <a:off x="1277946" y="1041365"/>
            <a:ext cx="4204136" cy="4876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7"/>
        <p:cNvGrpSpPr/>
        <p:nvPr/>
      </p:nvGrpSpPr>
      <p:grpSpPr>
        <a:xfrm>
          <a:off x="0" y="0"/>
          <a:ext cx="0" cy="0"/>
          <a:chOff x="0" y="0"/>
          <a:chExt cx="0" cy="0"/>
        </a:xfrm>
      </p:grpSpPr>
      <p:sp>
        <p:nvSpPr>
          <p:cNvPr id="48" name="Google Shape;48;p16"/>
          <p:cNvSpPr>
            <a:spLocks noGrp="1"/>
          </p:cNvSpPr>
          <p:nvPr>
            <p:ph type="pic" idx="2"/>
          </p:nvPr>
        </p:nvSpPr>
        <p:spPr>
          <a:xfrm>
            <a:off x="1515202" y="1925835"/>
            <a:ext cx="3006327" cy="3006327"/>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6"/>
          <p:cNvSpPr>
            <a:spLocks noGrp="1"/>
          </p:cNvSpPr>
          <p:nvPr>
            <p:ph type="pic" idx="3"/>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23_Custom Layout">
  <p:cSld name="123_Custom Layout">
    <p:spTree>
      <p:nvGrpSpPr>
        <p:cNvPr id="1" name="Shape 291"/>
        <p:cNvGrpSpPr/>
        <p:nvPr/>
      </p:nvGrpSpPr>
      <p:grpSpPr>
        <a:xfrm>
          <a:off x="0" y="0"/>
          <a:ext cx="0" cy="0"/>
          <a:chOff x="0" y="0"/>
          <a:chExt cx="0" cy="0"/>
        </a:xfrm>
      </p:grpSpPr>
      <p:sp>
        <p:nvSpPr>
          <p:cNvPr id="292" name="Google Shape;292;p115"/>
          <p:cNvSpPr>
            <a:spLocks noGrp="1"/>
          </p:cNvSpPr>
          <p:nvPr>
            <p:ph type="pic" idx="2"/>
          </p:nvPr>
        </p:nvSpPr>
        <p:spPr>
          <a:xfrm>
            <a:off x="954617" y="1138767"/>
            <a:ext cx="5313342" cy="45804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97_Custom Layout">
  <p:cSld name="97_Custom Layout">
    <p:spTree>
      <p:nvGrpSpPr>
        <p:cNvPr id="1" name="Shape 293"/>
        <p:cNvGrpSpPr/>
        <p:nvPr/>
      </p:nvGrpSpPr>
      <p:grpSpPr>
        <a:xfrm>
          <a:off x="0" y="0"/>
          <a:ext cx="0" cy="0"/>
          <a:chOff x="0" y="0"/>
          <a:chExt cx="0" cy="0"/>
        </a:xfrm>
      </p:grpSpPr>
      <p:sp>
        <p:nvSpPr>
          <p:cNvPr id="294" name="Google Shape;294;p116"/>
          <p:cNvSpPr>
            <a:spLocks noGrp="1"/>
          </p:cNvSpPr>
          <p:nvPr>
            <p:ph type="pic" idx="2"/>
          </p:nvPr>
        </p:nvSpPr>
        <p:spPr>
          <a:xfrm>
            <a:off x="696430" y="1070611"/>
            <a:ext cx="5473574" cy="47167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02_Custom Layout">
  <p:cSld name="102_Custom Layout">
    <p:spTree>
      <p:nvGrpSpPr>
        <p:cNvPr id="1" name="Shape 295"/>
        <p:cNvGrpSpPr/>
        <p:nvPr/>
      </p:nvGrpSpPr>
      <p:grpSpPr>
        <a:xfrm>
          <a:off x="0" y="0"/>
          <a:ext cx="0" cy="0"/>
          <a:chOff x="0" y="0"/>
          <a:chExt cx="0" cy="0"/>
        </a:xfrm>
      </p:grpSpPr>
      <p:sp>
        <p:nvSpPr>
          <p:cNvPr id="296" name="Google Shape;296;p117"/>
          <p:cNvSpPr>
            <a:spLocks noGrp="1"/>
          </p:cNvSpPr>
          <p:nvPr>
            <p:ph type="pic" idx="2"/>
          </p:nvPr>
        </p:nvSpPr>
        <p:spPr>
          <a:xfrm>
            <a:off x="1055659" y="1070611"/>
            <a:ext cx="4718304" cy="4716778"/>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42_Custom Layout">
  <p:cSld name="142_Custom Layout">
    <p:spTree>
      <p:nvGrpSpPr>
        <p:cNvPr id="1" name="Shape 297"/>
        <p:cNvGrpSpPr/>
        <p:nvPr/>
      </p:nvGrpSpPr>
      <p:grpSpPr>
        <a:xfrm>
          <a:off x="0" y="0"/>
          <a:ext cx="0" cy="0"/>
          <a:chOff x="0" y="0"/>
          <a:chExt cx="0" cy="0"/>
        </a:xfrm>
      </p:grpSpPr>
      <p:sp>
        <p:nvSpPr>
          <p:cNvPr id="298" name="Google Shape;298;p118"/>
          <p:cNvSpPr>
            <a:spLocks noGrp="1"/>
          </p:cNvSpPr>
          <p:nvPr>
            <p:ph type="pic" idx="2"/>
          </p:nvPr>
        </p:nvSpPr>
        <p:spPr>
          <a:xfrm>
            <a:off x="1073046" y="1051689"/>
            <a:ext cx="2458666" cy="49173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118"/>
          <p:cNvSpPr>
            <a:spLocks noGrp="1"/>
          </p:cNvSpPr>
          <p:nvPr>
            <p:ph type="pic" idx="3"/>
          </p:nvPr>
        </p:nvSpPr>
        <p:spPr>
          <a:xfrm>
            <a:off x="3581604" y="1051689"/>
            <a:ext cx="2458666" cy="49173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244_Custom Layout">
  <p:cSld name="244_Custom Layout">
    <p:spTree>
      <p:nvGrpSpPr>
        <p:cNvPr id="1" name="Shape 300"/>
        <p:cNvGrpSpPr/>
        <p:nvPr/>
      </p:nvGrpSpPr>
      <p:grpSpPr>
        <a:xfrm>
          <a:off x="0" y="0"/>
          <a:ext cx="0" cy="0"/>
          <a:chOff x="0" y="0"/>
          <a:chExt cx="0" cy="0"/>
        </a:xfrm>
      </p:grpSpPr>
      <p:sp>
        <p:nvSpPr>
          <p:cNvPr id="301" name="Google Shape;301;p119"/>
          <p:cNvSpPr>
            <a:spLocks noGrp="1"/>
          </p:cNvSpPr>
          <p:nvPr>
            <p:ph type="pic" idx="2"/>
          </p:nvPr>
        </p:nvSpPr>
        <p:spPr>
          <a:xfrm>
            <a:off x="4328160" y="0"/>
            <a:ext cx="3535680" cy="57424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84_Custom Layout">
  <p:cSld name="84_Custom Layout">
    <p:spTree>
      <p:nvGrpSpPr>
        <p:cNvPr id="1" name="Shape 302"/>
        <p:cNvGrpSpPr/>
        <p:nvPr/>
      </p:nvGrpSpPr>
      <p:grpSpPr>
        <a:xfrm>
          <a:off x="0" y="0"/>
          <a:ext cx="0" cy="0"/>
          <a:chOff x="0" y="0"/>
          <a:chExt cx="0" cy="0"/>
        </a:xfrm>
      </p:grpSpPr>
      <p:sp>
        <p:nvSpPr>
          <p:cNvPr id="303" name="Google Shape;303;p120"/>
          <p:cNvSpPr>
            <a:spLocks noGrp="1"/>
          </p:cNvSpPr>
          <p:nvPr>
            <p:ph type="pic" idx="2"/>
          </p:nvPr>
        </p:nvSpPr>
        <p:spPr>
          <a:xfrm>
            <a:off x="2211422" y="2947480"/>
            <a:ext cx="7769157" cy="391052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85_Custom Layout">
  <p:cSld name="85_Custom Layout">
    <p:spTree>
      <p:nvGrpSpPr>
        <p:cNvPr id="1" name="Shape 304"/>
        <p:cNvGrpSpPr/>
        <p:nvPr/>
      </p:nvGrpSpPr>
      <p:grpSpPr>
        <a:xfrm>
          <a:off x="0" y="0"/>
          <a:ext cx="0" cy="0"/>
          <a:chOff x="0" y="0"/>
          <a:chExt cx="0" cy="0"/>
        </a:xfrm>
      </p:grpSpPr>
      <p:sp>
        <p:nvSpPr>
          <p:cNvPr id="305" name="Google Shape;305;p121"/>
          <p:cNvSpPr>
            <a:spLocks noGrp="1"/>
          </p:cNvSpPr>
          <p:nvPr>
            <p:ph type="pic" idx="2"/>
          </p:nvPr>
        </p:nvSpPr>
        <p:spPr>
          <a:xfrm>
            <a:off x="2211423" y="0"/>
            <a:ext cx="7769157" cy="391052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250_Custom Layout">
  <p:cSld name="250_Custom Layout">
    <p:spTree>
      <p:nvGrpSpPr>
        <p:cNvPr id="1" name="Shape 306"/>
        <p:cNvGrpSpPr/>
        <p:nvPr/>
      </p:nvGrpSpPr>
      <p:grpSpPr>
        <a:xfrm>
          <a:off x="0" y="0"/>
          <a:ext cx="0" cy="0"/>
          <a:chOff x="0" y="0"/>
          <a:chExt cx="0" cy="0"/>
        </a:xfrm>
      </p:grpSpPr>
      <p:sp>
        <p:nvSpPr>
          <p:cNvPr id="307" name="Google Shape;307;p122"/>
          <p:cNvSpPr>
            <a:spLocks noGrp="1"/>
          </p:cNvSpPr>
          <p:nvPr>
            <p:ph type="pic" idx="2"/>
          </p:nvPr>
        </p:nvSpPr>
        <p:spPr>
          <a:xfrm>
            <a:off x="4253754" y="1035424"/>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122"/>
          <p:cNvSpPr>
            <a:spLocks noGrp="1"/>
          </p:cNvSpPr>
          <p:nvPr>
            <p:ph type="pic" idx="3"/>
          </p:nvPr>
        </p:nvSpPr>
        <p:spPr>
          <a:xfrm>
            <a:off x="2337548" y="2983185"/>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122"/>
          <p:cNvSpPr>
            <a:spLocks noGrp="1"/>
          </p:cNvSpPr>
          <p:nvPr>
            <p:ph type="pic" idx="4"/>
          </p:nvPr>
        </p:nvSpPr>
        <p:spPr>
          <a:xfrm>
            <a:off x="6156512" y="2983185"/>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122"/>
          <p:cNvSpPr>
            <a:spLocks noGrp="1"/>
          </p:cNvSpPr>
          <p:nvPr>
            <p:ph type="pic" idx="5"/>
          </p:nvPr>
        </p:nvSpPr>
        <p:spPr>
          <a:xfrm>
            <a:off x="8025653" y="493539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122"/>
          <p:cNvSpPr>
            <a:spLocks noGrp="1"/>
          </p:cNvSpPr>
          <p:nvPr>
            <p:ph type="pic" idx="6"/>
          </p:nvPr>
        </p:nvSpPr>
        <p:spPr>
          <a:xfrm>
            <a:off x="414619" y="493539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122"/>
          <p:cNvSpPr>
            <a:spLocks noGrp="1"/>
          </p:cNvSpPr>
          <p:nvPr>
            <p:ph type="pic" idx="7"/>
          </p:nvPr>
        </p:nvSpPr>
        <p:spPr>
          <a:xfrm>
            <a:off x="4206689" y="493539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251_Custom Layout">
  <p:cSld name="251_Custom Layout">
    <p:spTree>
      <p:nvGrpSpPr>
        <p:cNvPr id="1" name="Shape 313"/>
        <p:cNvGrpSpPr/>
        <p:nvPr/>
      </p:nvGrpSpPr>
      <p:grpSpPr>
        <a:xfrm>
          <a:off x="0" y="0"/>
          <a:ext cx="0" cy="0"/>
          <a:chOff x="0" y="0"/>
          <a:chExt cx="0" cy="0"/>
        </a:xfrm>
      </p:grpSpPr>
      <p:sp>
        <p:nvSpPr>
          <p:cNvPr id="314" name="Google Shape;314;p123"/>
          <p:cNvSpPr>
            <a:spLocks noGrp="1"/>
          </p:cNvSpPr>
          <p:nvPr>
            <p:ph type="pic" idx="2"/>
          </p:nvPr>
        </p:nvSpPr>
        <p:spPr>
          <a:xfrm>
            <a:off x="4253754" y="2041444"/>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123"/>
          <p:cNvSpPr>
            <a:spLocks noGrp="1"/>
          </p:cNvSpPr>
          <p:nvPr>
            <p:ph type="pic" idx="3"/>
          </p:nvPr>
        </p:nvSpPr>
        <p:spPr>
          <a:xfrm>
            <a:off x="414620" y="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123"/>
          <p:cNvSpPr>
            <a:spLocks noGrp="1"/>
          </p:cNvSpPr>
          <p:nvPr>
            <p:ph type="pic" idx="4"/>
          </p:nvPr>
        </p:nvSpPr>
        <p:spPr>
          <a:xfrm>
            <a:off x="2337548" y="93683"/>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123"/>
          <p:cNvSpPr>
            <a:spLocks noGrp="1"/>
          </p:cNvSpPr>
          <p:nvPr>
            <p:ph type="pic" idx="5"/>
          </p:nvPr>
        </p:nvSpPr>
        <p:spPr>
          <a:xfrm>
            <a:off x="4206690" y="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123"/>
          <p:cNvSpPr>
            <a:spLocks noGrp="1"/>
          </p:cNvSpPr>
          <p:nvPr>
            <p:ph type="pic" idx="6"/>
          </p:nvPr>
        </p:nvSpPr>
        <p:spPr>
          <a:xfrm>
            <a:off x="6156512" y="93683"/>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123"/>
          <p:cNvSpPr>
            <a:spLocks noGrp="1"/>
          </p:cNvSpPr>
          <p:nvPr>
            <p:ph type="pic" idx="7"/>
          </p:nvPr>
        </p:nvSpPr>
        <p:spPr>
          <a:xfrm>
            <a:off x="8025654" y="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252_Custom Layout">
  <p:cSld name="252_Custom Layout">
    <p:spTree>
      <p:nvGrpSpPr>
        <p:cNvPr id="1" name="Shape 320"/>
        <p:cNvGrpSpPr/>
        <p:nvPr/>
      </p:nvGrpSpPr>
      <p:grpSpPr>
        <a:xfrm>
          <a:off x="0" y="0"/>
          <a:ext cx="0" cy="0"/>
          <a:chOff x="0" y="0"/>
          <a:chExt cx="0" cy="0"/>
        </a:xfrm>
      </p:grpSpPr>
      <p:sp>
        <p:nvSpPr>
          <p:cNvPr id="321" name="Google Shape;321;p124"/>
          <p:cNvSpPr>
            <a:spLocks noGrp="1"/>
          </p:cNvSpPr>
          <p:nvPr>
            <p:ph type="pic" idx="2"/>
          </p:nvPr>
        </p:nvSpPr>
        <p:spPr>
          <a:xfrm>
            <a:off x="414619" y="1035424"/>
            <a:ext cx="11362763" cy="58225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50"/>
        <p:cNvGrpSpPr/>
        <p:nvPr/>
      </p:nvGrpSpPr>
      <p:grpSpPr>
        <a:xfrm>
          <a:off x="0" y="0"/>
          <a:ext cx="0" cy="0"/>
          <a:chOff x="0" y="0"/>
          <a:chExt cx="0" cy="0"/>
        </a:xfrm>
      </p:grpSpPr>
      <p:sp>
        <p:nvSpPr>
          <p:cNvPr id="51" name="Google Shape;51;p17"/>
          <p:cNvSpPr>
            <a:spLocks noGrp="1"/>
          </p:cNvSpPr>
          <p:nvPr>
            <p:ph type="pic" idx="2"/>
          </p:nvPr>
        </p:nvSpPr>
        <p:spPr>
          <a:xfrm>
            <a:off x="1515202" y="1938027"/>
            <a:ext cx="3006327" cy="3006327"/>
          </a:xfrm>
          <a:prstGeom prst="pentagon">
            <a:avLst>
              <a:gd name="hf" fmla="val 105146"/>
              <a:gd name="vf" fmla="val 11055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17"/>
          <p:cNvSpPr>
            <a:spLocks noGrp="1"/>
          </p:cNvSpPr>
          <p:nvPr>
            <p:ph type="pic" idx="3"/>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253_Custom Layout">
  <p:cSld name="253_Custom Layout">
    <p:spTree>
      <p:nvGrpSpPr>
        <p:cNvPr id="1" name="Shape 322"/>
        <p:cNvGrpSpPr/>
        <p:nvPr/>
      </p:nvGrpSpPr>
      <p:grpSpPr>
        <a:xfrm>
          <a:off x="0" y="0"/>
          <a:ext cx="0" cy="0"/>
          <a:chOff x="0" y="0"/>
          <a:chExt cx="0" cy="0"/>
        </a:xfrm>
      </p:grpSpPr>
      <p:sp>
        <p:nvSpPr>
          <p:cNvPr id="323" name="Google Shape;323;p125"/>
          <p:cNvSpPr>
            <a:spLocks noGrp="1"/>
          </p:cNvSpPr>
          <p:nvPr>
            <p:ph type="pic" idx="2"/>
          </p:nvPr>
        </p:nvSpPr>
        <p:spPr>
          <a:xfrm>
            <a:off x="414619" y="0"/>
            <a:ext cx="11362763" cy="58225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144_Custom Layout">
  <p:cSld name="144_Custom Layout">
    <p:spTree>
      <p:nvGrpSpPr>
        <p:cNvPr id="1" name="Shape 324"/>
        <p:cNvGrpSpPr/>
        <p:nvPr/>
      </p:nvGrpSpPr>
      <p:grpSpPr>
        <a:xfrm>
          <a:off x="0" y="0"/>
          <a:ext cx="0" cy="0"/>
          <a:chOff x="0" y="0"/>
          <a:chExt cx="0" cy="0"/>
        </a:xfrm>
      </p:grpSpPr>
      <p:sp>
        <p:nvSpPr>
          <p:cNvPr id="325" name="Google Shape;325;p126"/>
          <p:cNvSpPr>
            <a:spLocks noGrp="1"/>
          </p:cNvSpPr>
          <p:nvPr>
            <p:ph type="pic" idx="2"/>
          </p:nvPr>
        </p:nvSpPr>
        <p:spPr>
          <a:xfrm>
            <a:off x="1" y="2766840"/>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126"/>
          <p:cNvSpPr>
            <a:spLocks noGrp="1"/>
          </p:cNvSpPr>
          <p:nvPr>
            <p:ph type="pic" idx="3"/>
          </p:nvPr>
        </p:nvSpPr>
        <p:spPr>
          <a:xfrm>
            <a:off x="3109938" y="2766840"/>
            <a:ext cx="5996646"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126"/>
          <p:cNvSpPr>
            <a:spLocks noGrp="1"/>
          </p:cNvSpPr>
          <p:nvPr>
            <p:ph type="pic" idx="4"/>
          </p:nvPr>
        </p:nvSpPr>
        <p:spPr>
          <a:xfrm>
            <a:off x="8135962" y="2766841"/>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43_Custom Layout">
  <p:cSld name="143_Custom Layout">
    <p:spTree>
      <p:nvGrpSpPr>
        <p:cNvPr id="1" name="Shape 328"/>
        <p:cNvGrpSpPr/>
        <p:nvPr/>
      </p:nvGrpSpPr>
      <p:grpSpPr>
        <a:xfrm>
          <a:off x="0" y="0"/>
          <a:ext cx="0" cy="0"/>
          <a:chOff x="0" y="0"/>
          <a:chExt cx="0" cy="0"/>
        </a:xfrm>
      </p:grpSpPr>
      <p:sp>
        <p:nvSpPr>
          <p:cNvPr id="329" name="Google Shape;329;p127"/>
          <p:cNvSpPr>
            <a:spLocks noGrp="1"/>
          </p:cNvSpPr>
          <p:nvPr>
            <p:ph type="pic" idx="2"/>
          </p:nvPr>
        </p:nvSpPr>
        <p:spPr>
          <a:xfrm>
            <a:off x="1" y="0"/>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Google Shape;330;p127"/>
          <p:cNvSpPr>
            <a:spLocks noGrp="1"/>
          </p:cNvSpPr>
          <p:nvPr>
            <p:ph type="pic" idx="3"/>
          </p:nvPr>
        </p:nvSpPr>
        <p:spPr>
          <a:xfrm>
            <a:off x="3109938" y="0"/>
            <a:ext cx="5996646"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1" name="Google Shape;331;p127"/>
          <p:cNvSpPr>
            <a:spLocks noGrp="1"/>
          </p:cNvSpPr>
          <p:nvPr>
            <p:ph type="pic" idx="4"/>
          </p:nvPr>
        </p:nvSpPr>
        <p:spPr>
          <a:xfrm>
            <a:off x="8135962" y="1"/>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188_Custom Layout">
  <p:cSld name="188_Custom Layout">
    <p:spTree>
      <p:nvGrpSpPr>
        <p:cNvPr id="1" name="Shape 332"/>
        <p:cNvGrpSpPr/>
        <p:nvPr/>
      </p:nvGrpSpPr>
      <p:grpSpPr>
        <a:xfrm>
          <a:off x="0" y="0"/>
          <a:ext cx="0" cy="0"/>
          <a:chOff x="0" y="0"/>
          <a:chExt cx="0" cy="0"/>
        </a:xfrm>
      </p:grpSpPr>
      <p:sp>
        <p:nvSpPr>
          <p:cNvPr id="333" name="Google Shape;333;p128"/>
          <p:cNvSpPr>
            <a:spLocks noGrp="1"/>
          </p:cNvSpPr>
          <p:nvPr>
            <p:ph type="pic" idx="2"/>
          </p:nvPr>
        </p:nvSpPr>
        <p:spPr>
          <a:xfrm>
            <a:off x="5599244"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4" name="Google Shape;334;p128"/>
          <p:cNvSpPr>
            <a:spLocks noGrp="1"/>
          </p:cNvSpPr>
          <p:nvPr>
            <p:ph type="pic" idx="3"/>
          </p:nvPr>
        </p:nvSpPr>
        <p:spPr>
          <a:xfrm>
            <a:off x="7745036"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p128"/>
          <p:cNvSpPr>
            <a:spLocks noGrp="1"/>
          </p:cNvSpPr>
          <p:nvPr>
            <p:ph type="pic" idx="4"/>
          </p:nvPr>
        </p:nvSpPr>
        <p:spPr>
          <a:xfrm>
            <a:off x="9890828"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6" name="Google Shape;336;p128"/>
          <p:cNvSpPr>
            <a:spLocks noGrp="1"/>
          </p:cNvSpPr>
          <p:nvPr>
            <p:ph type="pic" idx="5"/>
          </p:nvPr>
        </p:nvSpPr>
        <p:spPr>
          <a:xfrm>
            <a:off x="3453452"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7" name="Google Shape;337;p128"/>
          <p:cNvSpPr>
            <a:spLocks noGrp="1"/>
          </p:cNvSpPr>
          <p:nvPr>
            <p:ph type="pic" idx="6"/>
          </p:nvPr>
        </p:nvSpPr>
        <p:spPr>
          <a:xfrm>
            <a:off x="5599244"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8" name="Google Shape;338;p128"/>
          <p:cNvSpPr>
            <a:spLocks noGrp="1"/>
          </p:cNvSpPr>
          <p:nvPr>
            <p:ph type="pic" idx="7"/>
          </p:nvPr>
        </p:nvSpPr>
        <p:spPr>
          <a:xfrm>
            <a:off x="7745036"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9" name="Google Shape;339;p128"/>
          <p:cNvSpPr>
            <a:spLocks noGrp="1"/>
          </p:cNvSpPr>
          <p:nvPr>
            <p:ph type="pic" idx="8"/>
          </p:nvPr>
        </p:nvSpPr>
        <p:spPr>
          <a:xfrm>
            <a:off x="9890828"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0" name="Google Shape;340;p128"/>
          <p:cNvSpPr>
            <a:spLocks noGrp="1"/>
          </p:cNvSpPr>
          <p:nvPr>
            <p:ph type="pic" idx="9"/>
          </p:nvPr>
        </p:nvSpPr>
        <p:spPr>
          <a:xfrm>
            <a:off x="3453452"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1" name="Google Shape;341;p128"/>
          <p:cNvSpPr>
            <a:spLocks noGrp="1"/>
          </p:cNvSpPr>
          <p:nvPr>
            <p:ph type="pic" idx="13"/>
          </p:nvPr>
        </p:nvSpPr>
        <p:spPr>
          <a:xfrm>
            <a:off x="5599244"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2" name="Google Shape;342;p128"/>
          <p:cNvSpPr>
            <a:spLocks noGrp="1"/>
          </p:cNvSpPr>
          <p:nvPr>
            <p:ph type="pic" idx="14"/>
          </p:nvPr>
        </p:nvSpPr>
        <p:spPr>
          <a:xfrm>
            <a:off x="7745036"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3" name="Google Shape;343;p128"/>
          <p:cNvSpPr>
            <a:spLocks noGrp="1"/>
          </p:cNvSpPr>
          <p:nvPr>
            <p:ph type="pic" idx="15"/>
          </p:nvPr>
        </p:nvSpPr>
        <p:spPr>
          <a:xfrm>
            <a:off x="9890828"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p128"/>
          <p:cNvSpPr>
            <a:spLocks noGrp="1"/>
          </p:cNvSpPr>
          <p:nvPr>
            <p:ph type="pic" idx="16"/>
          </p:nvPr>
        </p:nvSpPr>
        <p:spPr>
          <a:xfrm>
            <a:off x="3453452"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89_Custom Layout">
  <p:cSld name="189_Custom Layout">
    <p:spTree>
      <p:nvGrpSpPr>
        <p:cNvPr id="1" name="Shape 345"/>
        <p:cNvGrpSpPr/>
        <p:nvPr/>
      </p:nvGrpSpPr>
      <p:grpSpPr>
        <a:xfrm>
          <a:off x="0" y="0"/>
          <a:ext cx="0" cy="0"/>
          <a:chOff x="0" y="0"/>
          <a:chExt cx="0" cy="0"/>
        </a:xfrm>
      </p:grpSpPr>
      <p:sp>
        <p:nvSpPr>
          <p:cNvPr id="346" name="Google Shape;346;p129"/>
          <p:cNvSpPr>
            <a:spLocks noGrp="1"/>
          </p:cNvSpPr>
          <p:nvPr>
            <p:ph type="pic" idx="2"/>
          </p:nvPr>
        </p:nvSpPr>
        <p:spPr>
          <a:xfrm>
            <a:off x="2322576"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7" name="Google Shape;347;p129"/>
          <p:cNvSpPr>
            <a:spLocks noGrp="1"/>
          </p:cNvSpPr>
          <p:nvPr>
            <p:ph type="pic" idx="3"/>
          </p:nvPr>
        </p:nvSpPr>
        <p:spPr>
          <a:xfrm>
            <a:off x="3930981"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129"/>
          <p:cNvSpPr>
            <a:spLocks noGrp="1"/>
          </p:cNvSpPr>
          <p:nvPr>
            <p:ph type="pic" idx="4"/>
          </p:nvPr>
        </p:nvSpPr>
        <p:spPr>
          <a:xfrm>
            <a:off x="5539389"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9" name="Google Shape;349;p129"/>
          <p:cNvSpPr>
            <a:spLocks noGrp="1"/>
          </p:cNvSpPr>
          <p:nvPr>
            <p:ph type="pic" idx="5"/>
          </p:nvPr>
        </p:nvSpPr>
        <p:spPr>
          <a:xfrm>
            <a:off x="7147794"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129"/>
          <p:cNvSpPr>
            <a:spLocks noGrp="1"/>
          </p:cNvSpPr>
          <p:nvPr>
            <p:ph type="pic" idx="6"/>
          </p:nvPr>
        </p:nvSpPr>
        <p:spPr>
          <a:xfrm>
            <a:off x="8756199"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Google Shape;351;p129"/>
          <p:cNvSpPr>
            <a:spLocks noGrp="1"/>
          </p:cNvSpPr>
          <p:nvPr>
            <p:ph type="pic" idx="7"/>
          </p:nvPr>
        </p:nvSpPr>
        <p:spPr>
          <a:xfrm>
            <a:off x="10364604"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2" name="Google Shape;352;p129"/>
          <p:cNvSpPr>
            <a:spLocks noGrp="1"/>
          </p:cNvSpPr>
          <p:nvPr>
            <p:ph type="pic" idx="8"/>
          </p:nvPr>
        </p:nvSpPr>
        <p:spPr>
          <a:xfrm>
            <a:off x="2322576"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3" name="Google Shape;353;p129"/>
          <p:cNvSpPr>
            <a:spLocks noGrp="1"/>
          </p:cNvSpPr>
          <p:nvPr>
            <p:ph type="pic" idx="9"/>
          </p:nvPr>
        </p:nvSpPr>
        <p:spPr>
          <a:xfrm>
            <a:off x="3930981"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129"/>
          <p:cNvSpPr>
            <a:spLocks noGrp="1"/>
          </p:cNvSpPr>
          <p:nvPr>
            <p:ph type="pic" idx="13"/>
          </p:nvPr>
        </p:nvSpPr>
        <p:spPr>
          <a:xfrm>
            <a:off x="5539389"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129"/>
          <p:cNvSpPr>
            <a:spLocks noGrp="1"/>
          </p:cNvSpPr>
          <p:nvPr>
            <p:ph type="pic" idx="14"/>
          </p:nvPr>
        </p:nvSpPr>
        <p:spPr>
          <a:xfrm>
            <a:off x="7147794"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Google Shape;356;p129"/>
          <p:cNvSpPr>
            <a:spLocks noGrp="1"/>
          </p:cNvSpPr>
          <p:nvPr>
            <p:ph type="pic" idx="15"/>
          </p:nvPr>
        </p:nvSpPr>
        <p:spPr>
          <a:xfrm>
            <a:off x="8756199"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7" name="Google Shape;357;p129"/>
          <p:cNvSpPr>
            <a:spLocks noGrp="1"/>
          </p:cNvSpPr>
          <p:nvPr>
            <p:ph type="pic" idx="16"/>
          </p:nvPr>
        </p:nvSpPr>
        <p:spPr>
          <a:xfrm>
            <a:off x="10364604"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129"/>
          <p:cNvSpPr>
            <a:spLocks noGrp="1"/>
          </p:cNvSpPr>
          <p:nvPr>
            <p:ph type="pic" idx="17"/>
          </p:nvPr>
        </p:nvSpPr>
        <p:spPr>
          <a:xfrm>
            <a:off x="2322576"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129"/>
          <p:cNvSpPr>
            <a:spLocks noGrp="1"/>
          </p:cNvSpPr>
          <p:nvPr>
            <p:ph type="pic" idx="18"/>
          </p:nvPr>
        </p:nvSpPr>
        <p:spPr>
          <a:xfrm>
            <a:off x="3930981"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0" name="Google Shape;360;p129"/>
          <p:cNvSpPr>
            <a:spLocks noGrp="1"/>
          </p:cNvSpPr>
          <p:nvPr>
            <p:ph type="pic" idx="19"/>
          </p:nvPr>
        </p:nvSpPr>
        <p:spPr>
          <a:xfrm>
            <a:off x="5539389"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129"/>
          <p:cNvSpPr>
            <a:spLocks noGrp="1"/>
          </p:cNvSpPr>
          <p:nvPr>
            <p:ph type="pic" idx="20"/>
          </p:nvPr>
        </p:nvSpPr>
        <p:spPr>
          <a:xfrm>
            <a:off x="7147794"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129"/>
          <p:cNvSpPr>
            <a:spLocks noGrp="1"/>
          </p:cNvSpPr>
          <p:nvPr>
            <p:ph type="pic" idx="21"/>
          </p:nvPr>
        </p:nvSpPr>
        <p:spPr>
          <a:xfrm>
            <a:off x="8756199"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129"/>
          <p:cNvSpPr>
            <a:spLocks noGrp="1"/>
          </p:cNvSpPr>
          <p:nvPr>
            <p:ph type="pic" idx="22"/>
          </p:nvPr>
        </p:nvSpPr>
        <p:spPr>
          <a:xfrm>
            <a:off x="10364604"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129"/>
          <p:cNvSpPr>
            <a:spLocks noGrp="1"/>
          </p:cNvSpPr>
          <p:nvPr>
            <p:ph type="pic" idx="23"/>
          </p:nvPr>
        </p:nvSpPr>
        <p:spPr>
          <a:xfrm>
            <a:off x="2322577"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129"/>
          <p:cNvSpPr>
            <a:spLocks noGrp="1"/>
          </p:cNvSpPr>
          <p:nvPr>
            <p:ph type="pic" idx="24"/>
          </p:nvPr>
        </p:nvSpPr>
        <p:spPr>
          <a:xfrm>
            <a:off x="3930982"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129"/>
          <p:cNvSpPr>
            <a:spLocks noGrp="1"/>
          </p:cNvSpPr>
          <p:nvPr>
            <p:ph type="pic" idx="25"/>
          </p:nvPr>
        </p:nvSpPr>
        <p:spPr>
          <a:xfrm>
            <a:off x="5539390"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7" name="Google Shape;367;p129"/>
          <p:cNvSpPr>
            <a:spLocks noGrp="1"/>
          </p:cNvSpPr>
          <p:nvPr>
            <p:ph type="pic" idx="26"/>
          </p:nvPr>
        </p:nvSpPr>
        <p:spPr>
          <a:xfrm>
            <a:off x="7147795"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8" name="Google Shape;368;p129"/>
          <p:cNvSpPr>
            <a:spLocks noGrp="1"/>
          </p:cNvSpPr>
          <p:nvPr>
            <p:ph type="pic" idx="27"/>
          </p:nvPr>
        </p:nvSpPr>
        <p:spPr>
          <a:xfrm>
            <a:off x="8756200"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9" name="Google Shape;369;p129"/>
          <p:cNvSpPr>
            <a:spLocks noGrp="1"/>
          </p:cNvSpPr>
          <p:nvPr>
            <p:ph type="pic" idx="28"/>
          </p:nvPr>
        </p:nvSpPr>
        <p:spPr>
          <a:xfrm>
            <a:off x="10364605"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290_Custom Layout">
  <p:cSld name="290_Custom Layout">
    <p:spTree>
      <p:nvGrpSpPr>
        <p:cNvPr id="1" name="Shape 370"/>
        <p:cNvGrpSpPr/>
        <p:nvPr/>
      </p:nvGrpSpPr>
      <p:grpSpPr>
        <a:xfrm>
          <a:off x="0" y="0"/>
          <a:ext cx="0" cy="0"/>
          <a:chOff x="0" y="0"/>
          <a:chExt cx="0" cy="0"/>
        </a:xfrm>
      </p:grpSpPr>
      <p:sp>
        <p:nvSpPr>
          <p:cNvPr id="371" name="Google Shape;371;p130"/>
          <p:cNvSpPr>
            <a:spLocks noGrp="1"/>
          </p:cNvSpPr>
          <p:nvPr>
            <p:ph type="pic" idx="2"/>
          </p:nvPr>
        </p:nvSpPr>
        <p:spPr>
          <a:xfrm>
            <a:off x="1" y="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2" name="Google Shape;372;p130"/>
          <p:cNvSpPr>
            <a:spLocks noGrp="1"/>
          </p:cNvSpPr>
          <p:nvPr>
            <p:ph type="pic" idx="3"/>
          </p:nvPr>
        </p:nvSpPr>
        <p:spPr>
          <a:xfrm>
            <a:off x="4064001" y="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3" name="Google Shape;373;p130"/>
          <p:cNvSpPr>
            <a:spLocks noGrp="1"/>
          </p:cNvSpPr>
          <p:nvPr>
            <p:ph type="pic" idx="4"/>
          </p:nvPr>
        </p:nvSpPr>
        <p:spPr>
          <a:xfrm>
            <a:off x="8128000" y="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4" name="Google Shape;374;p130"/>
          <p:cNvSpPr>
            <a:spLocks noGrp="1"/>
          </p:cNvSpPr>
          <p:nvPr>
            <p:ph type="pic" idx="5"/>
          </p:nvPr>
        </p:nvSpPr>
        <p:spPr>
          <a:xfrm>
            <a:off x="1" y="2286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Google Shape;375;p130"/>
          <p:cNvSpPr>
            <a:spLocks noGrp="1"/>
          </p:cNvSpPr>
          <p:nvPr>
            <p:ph type="pic" idx="6"/>
          </p:nvPr>
        </p:nvSpPr>
        <p:spPr>
          <a:xfrm>
            <a:off x="4064001" y="2286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Google Shape;376;p130"/>
          <p:cNvSpPr>
            <a:spLocks noGrp="1"/>
          </p:cNvSpPr>
          <p:nvPr>
            <p:ph type="pic" idx="7"/>
          </p:nvPr>
        </p:nvSpPr>
        <p:spPr>
          <a:xfrm>
            <a:off x="8128000" y="2286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Google Shape;377;p130"/>
          <p:cNvSpPr>
            <a:spLocks noGrp="1"/>
          </p:cNvSpPr>
          <p:nvPr>
            <p:ph type="pic" idx="8"/>
          </p:nvPr>
        </p:nvSpPr>
        <p:spPr>
          <a:xfrm>
            <a:off x="-1" y="4572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8" name="Google Shape;378;p130"/>
          <p:cNvSpPr>
            <a:spLocks noGrp="1"/>
          </p:cNvSpPr>
          <p:nvPr>
            <p:ph type="pic" idx="9"/>
          </p:nvPr>
        </p:nvSpPr>
        <p:spPr>
          <a:xfrm>
            <a:off x="4063999" y="4572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130"/>
          <p:cNvSpPr>
            <a:spLocks noGrp="1"/>
          </p:cNvSpPr>
          <p:nvPr>
            <p:ph type="pic" idx="13"/>
          </p:nvPr>
        </p:nvSpPr>
        <p:spPr>
          <a:xfrm>
            <a:off x="8127998" y="4572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81_Custom Layout">
  <p:cSld name="81_Custom Layout">
    <p:spTree>
      <p:nvGrpSpPr>
        <p:cNvPr id="1" name="Shape 380"/>
        <p:cNvGrpSpPr/>
        <p:nvPr/>
      </p:nvGrpSpPr>
      <p:grpSpPr>
        <a:xfrm>
          <a:off x="0" y="0"/>
          <a:ext cx="0" cy="0"/>
          <a:chOff x="0" y="0"/>
          <a:chExt cx="0" cy="0"/>
        </a:xfrm>
      </p:grpSpPr>
      <p:sp>
        <p:nvSpPr>
          <p:cNvPr id="381" name="Google Shape;381;p131"/>
          <p:cNvSpPr>
            <a:spLocks noGrp="1"/>
          </p:cNvSpPr>
          <p:nvPr>
            <p:ph type="pic" idx="2"/>
          </p:nvPr>
        </p:nvSpPr>
        <p:spPr>
          <a:xfrm>
            <a:off x="0"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p131"/>
          <p:cNvSpPr>
            <a:spLocks noGrp="1"/>
          </p:cNvSpPr>
          <p:nvPr>
            <p:ph type="pic" idx="3"/>
          </p:nvPr>
        </p:nvSpPr>
        <p:spPr>
          <a:xfrm>
            <a:off x="0"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p131"/>
          <p:cNvSpPr>
            <a:spLocks noGrp="1"/>
          </p:cNvSpPr>
          <p:nvPr>
            <p:ph type="pic" idx="4"/>
          </p:nvPr>
        </p:nvSpPr>
        <p:spPr>
          <a:xfrm>
            <a:off x="3041511"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p131"/>
          <p:cNvSpPr>
            <a:spLocks noGrp="1"/>
          </p:cNvSpPr>
          <p:nvPr>
            <p:ph type="pic" idx="5"/>
          </p:nvPr>
        </p:nvSpPr>
        <p:spPr>
          <a:xfrm>
            <a:off x="3041511"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5" name="Google Shape;385;p131"/>
          <p:cNvSpPr>
            <a:spLocks noGrp="1"/>
          </p:cNvSpPr>
          <p:nvPr>
            <p:ph type="pic" idx="6"/>
          </p:nvPr>
        </p:nvSpPr>
        <p:spPr>
          <a:xfrm>
            <a:off x="3041511"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p131"/>
          <p:cNvSpPr>
            <a:spLocks noGrp="1"/>
          </p:cNvSpPr>
          <p:nvPr>
            <p:ph type="pic" idx="7"/>
          </p:nvPr>
        </p:nvSpPr>
        <p:spPr>
          <a:xfrm>
            <a:off x="6092750"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7" name="Google Shape;387;p131"/>
          <p:cNvSpPr>
            <a:spLocks noGrp="1"/>
          </p:cNvSpPr>
          <p:nvPr>
            <p:ph type="pic" idx="8"/>
          </p:nvPr>
        </p:nvSpPr>
        <p:spPr>
          <a:xfrm>
            <a:off x="6092750"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8" name="Google Shape;388;p131"/>
          <p:cNvSpPr>
            <a:spLocks noGrp="1"/>
          </p:cNvSpPr>
          <p:nvPr>
            <p:ph type="pic" idx="9"/>
          </p:nvPr>
        </p:nvSpPr>
        <p:spPr>
          <a:xfrm>
            <a:off x="6092750"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9" name="Google Shape;389;p131"/>
          <p:cNvSpPr>
            <a:spLocks noGrp="1"/>
          </p:cNvSpPr>
          <p:nvPr>
            <p:ph type="pic" idx="13"/>
          </p:nvPr>
        </p:nvSpPr>
        <p:spPr>
          <a:xfrm>
            <a:off x="9134261"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0" name="Google Shape;390;p131"/>
          <p:cNvSpPr>
            <a:spLocks noGrp="1"/>
          </p:cNvSpPr>
          <p:nvPr>
            <p:ph type="pic" idx="14"/>
          </p:nvPr>
        </p:nvSpPr>
        <p:spPr>
          <a:xfrm>
            <a:off x="9134261"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1" name="Google Shape;391;p131"/>
          <p:cNvSpPr>
            <a:spLocks noGrp="1"/>
          </p:cNvSpPr>
          <p:nvPr>
            <p:ph type="pic" idx="15"/>
          </p:nvPr>
        </p:nvSpPr>
        <p:spPr>
          <a:xfrm>
            <a:off x="9134261"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2" name="Google Shape;392;p131"/>
          <p:cNvSpPr>
            <a:spLocks noGrp="1"/>
          </p:cNvSpPr>
          <p:nvPr>
            <p:ph type="pic" idx="16"/>
          </p:nvPr>
        </p:nvSpPr>
        <p:spPr>
          <a:xfrm>
            <a:off x="-9728"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82_Custom Layout">
  <p:cSld name="82_Custom Layout">
    <p:spTree>
      <p:nvGrpSpPr>
        <p:cNvPr id="1" name="Shape 393"/>
        <p:cNvGrpSpPr/>
        <p:nvPr/>
      </p:nvGrpSpPr>
      <p:grpSpPr>
        <a:xfrm>
          <a:off x="0" y="0"/>
          <a:ext cx="0" cy="0"/>
          <a:chOff x="0" y="0"/>
          <a:chExt cx="0" cy="0"/>
        </a:xfrm>
      </p:grpSpPr>
      <p:sp>
        <p:nvSpPr>
          <p:cNvPr id="394" name="Google Shape;394;p132"/>
          <p:cNvSpPr>
            <a:spLocks noGrp="1"/>
          </p:cNvSpPr>
          <p:nvPr>
            <p:ph type="pic" idx="2"/>
          </p:nvPr>
        </p:nvSpPr>
        <p:spPr>
          <a:xfrm>
            <a:off x="0"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p132"/>
          <p:cNvSpPr>
            <a:spLocks noGrp="1"/>
          </p:cNvSpPr>
          <p:nvPr>
            <p:ph type="pic" idx="3"/>
          </p:nvPr>
        </p:nvSpPr>
        <p:spPr>
          <a:xfrm>
            <a:off x="0"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6" name="Google Shape;396;p132"/>
          <p:cNvSpPr>
            <a:spLocks noGrp="1"/>
          </p:cNvSpPr>
          <p:nvPr>
            <p:ph type="pic" idx="4"/>
          </p:nvPr>
        </p:nvSpPr>
        <p:spPr>
          <a:xfrm>
            <a:off x="0"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7" name="Google Shape;397;p132"/>
          <p:cNvSpPr>
            <a:spLocks noGrp="1"/>
          </p:cNvSpPr>
          <p:nvPr>
            <p:ph type="pic" idx="5"/>
          </p:nvPr>
        </p:nvSpPr>
        <p:spPr>
          <a:xfrm>
            <a:off x="0"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132"/>
          <p:cNvSpPr>
            <a:spLocks noGrp="1"/>
          </p:cNvSpPr>
          <p:nvPr>
            <p:ph type="pic" idx="6"/>
          </p:nvPr>
        </p:nvSpPr>
        <p:spPr>
          <a:xfrm>
            <a:off x="2441448"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132"/>
          <p:cNvSpPr>
            <a:spLocks noGrp="1"/>
          </p:cNvSpPr>
          <p:nvPr>
            <p:ph type="pic" idx="7"/>
          </p:nvPr>
        </p:nvSpPr>
        <p:spPr>
          <a:xfrm>
            <a:off x="2441448"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0" name="Google Shape;400;p132"/>
          <p:cNvSpPr>
            <a:spLocks noGrp="1"/>
          </p:cNvSpPr>
          <p:nvPr>
            <p:ph type="pic" idx="8"/>
          </p:nvPr>
        </p:nvSpPr>
        <p:spPr>
          <a:xfrm>
            <a:off x="2441448"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132"/>
          <p:cNvSpPr>
            <a:spLocks noGrp="1"/>
          </p:cNvSpPr>
          <p:nvPr>
            <p:ph type="pic" idx="9"/>
          </p:nvPr>
        </p:nvSpPr>
        <p:spPr>
          <a:xfrm>
            <a:off x="2441448"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132"/>
          <p:cNvSpPr>
            <a:spLocks noGrp="1"/>
          </p:cNvSpPr>
          <p:nvPr>
            <p:ph type="pic" idx="13"/>
          </p:nvPr>
        </p:nvSpPr>
        <p:spPr>
          <a:xfrm>
            <a:off x="4882896"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3" name="Google Shape;403;p132"/>
          <p:cNvSpPr>
            <a:spLocks noGrp="1"/>
          </p:cNvSpPr>
          <p:nvPr>
            <p:ph type="pic" idx="14"/>
          </p:nvPr>
        </p:nvSpPr>
        <p:spPr>
          <a:xfrm>
            <a:off x="4882896"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132"/>
          <p:cNvSpPr>
            <a:spLocks noGrp="1"/>
          </p:cNvSpPr>
          <p:nvPr>
            <p:ph type="pic" idx="15"/>
          </p:nvPr>
        </p:nvSpPr>
        <p:spPr>
          <a:xfrm>
            <a:off x="4882896"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5" name="Google Shape;405;p132"/>
          <p:cNvSpPr>
            <a:spLocks noGrp="1"/>
          </p:cNvSpPr>
          <p:nvPr>
            <p:ph type="pic" idx="16"/>
          </p:nvPr>
        </p:nvSpPr>
        <p:spPr>
          <a:xfrm>
            <a:off x="4882896"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6" name="Google Shape;406;p132"/>
          <p:cNvSpPr>
            <a:spLocks noGrp="1"/>
          </p:cNvSpPr>
          <p:nvPr>
            <p:ph type="pic" idx="17"/>
          </p:nvPr>
        </p:nvSpPr>
        <p:spPr>
          <a:xfrm>
            <a:off x="7324344"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7" name="Google Shape;407;p132"/>
          <p:cNvSpPr>
            <a:spLocks noGrp="1"/>
          </p:cNvSpPr>
          <p:nvPr>
            <p:ph type="pic" idx="18"/>
          </p:nvPr>
        </p:nvSpPr>
        <p:spPr>
          <a:xfrm>
            <a:off x="7324344"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8" name="Google Shape;408;p132"/>
          <p:cNvSpPr>
            <a:spLocks noGrp="1"/>
          </p:cNvSpPr>
          <p:nvPr>
            <p:ph type="pic" idx="19"/>
          </p:nvPr>
        </p:nvSpPr>
        <p:spPr>
          <a:xfrm>
            <a:off x="7324344"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9" name="Google Shape;409;p132"/>
          <p:cNvSpPr>
            <a:spLocks noGrp="1"/>
          </p:cNvSpPr>
          <p:nvPr>
            <p:ph type="pic" idx="20"/>
          </p:nvPr>
        </p:nvSpPr>
        <p:spPr>
          <a:xfrm>
            <a:off x="7324344"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0" name="Google Shape;410;p132"/>
          <p:cNvSpPr>
            <a:spLocks noGrp="1"/>
          </p:cNvSpPr>
          <p:nvPr>
            <p:ph type="pic" idx="21"/>
          </p:nvPr>
        </p:nvSpPr>
        <p:spPr>
          <a:xfrm>
            <a:off x="9756064"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1" name="Google Shape;411;p132"/>
          <p:cNvSpPr>
            <a:spLocks noGrp="1"/>
          </p:cNvSpPr>
          <p:nvPr>
            <p:ph type="pic" idx="22"/>
          </p:nvPr>
        </p:nvSpPr>
        <p:spPr>
          <a:xfrm>
            <a:off x="9756064"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2" name="Google Shape;412;p132"/>
          <p:cNvSpPr>
            <a:spLocks noGrp="1"/>
          </p:cNvSpPr>
          <p:nvPr>
            <p:ph type="pic" idx="23"/>
          </p:nvPr>
        </p:nvSpPr>
        <p:spPr>
          <a:xfrm>
            <a:off x="9756064"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132"/>
          <p:cNvSpPr>
            <a:spLocks noGrp="1"/>
          </p:cNvSpPr>
          <p:nvPr>
            <p:ph type="pic" idx="24"/>
          </p:nvPr>
        </p:nvSpPr>
        <p:spPr>
          <a:xfrm>
            <a:off x="9756064"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108_Custom Layout">
  <p:cSld name="108_Custom Layout">
    <p:spTree>
      <p:nvGrpSpPr>
        <p:cNvPr id="1" name="Shape 414"/>
        <p:cNvGrpSpPr/>
        <p:nvPr/>
      </p:nvGrpSpPr>
      <p:grpSpPr>
        <a:xfrm>
          <a:off x="0" y="0"/>
          <a:ext cx="0" cy="0"/>
          <a:chOff x="0" y="0"/>
          <a:chExt cx="0" cy="0"/>
        </a:xfrm>
      </p:grpSpPr>
      <p:sp>
        <p:nvSpPr>
          <p:cNvPr id="415" name="Google Shape;415;p133"/>
          <p:cNvSpPr>
            <a:spLocks noGrp="1"/>
          </p:cNvSpPr>
          <p:nvPr>
            <p:ph type="pic" idx="2"/>
          </p:nvPr>
        </p:nvSpPr>
        <p:spPr>
          <a:xfrm>
            <a:off x="5344383"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133"/>
          <p:cNvSpPr>
            <a:spLocks noGrp="1"/>
          </p:cNvSpPr>
          <p:nvPr>
            <p:ph type="pic" idx="3"/>
          </p:nvPr>
        </p:nvSpPr>
        <p:spPr>
          <a:xfrm>
            <a:off x="7727114"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133"/>
          <p:cNvSpPr>
            <a:spLocks noGrp="1"/>
          </p:cNvSpPr>
          <p:nvPr>
            <p:ph type="pic" idx="4"/>
          </p:nvPr>
        </p:nvSpPr>
        <p:spPr>
          <a:xfrm>
            <a:off x="7727114"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133"/>
          <p:cNvSpPr>
            <a:spLocks noGrp="1"/>
          </p:cNvSpPr>
          <p:nvPr>
            <p:ph type="pic" idx="5"/>
          </p:nvPr>
        </p:nvSpPr>
        <p:spPr>
          <a:xfrm>
            <a:off x="10085357" y="790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133"/>
          <p:cNvSpPr>
            <a:spLocks noGrp="1"/>
          </p:cNvSpPr>
          <p:nvPr>
            <p:ph type="pic" idx="6"/>
          </p:nvPr>
        </p:nvSpPr>
        <p:spPr>
          <a:xfrm>
            <a:off x="10085357"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133"/>
          <p:cNvSpPr>
            <a:spLocks noGrp="1"/>
          </p:cNvSpPr>
          <p:nvPr>
            <p:ph type="pic" idx="7"/>
          </p:nvPr>
        </p:nvSpPr>
        <p:spPr>
          <a:xfrm>
            <a:off x="10085357"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109_Custom Layout">
  <p:cSld name="109_Custom Layout">
    <p:spTree>
      <p:nvGrpSpPr>
        <p:cNvPr id="1" name="Shape 421"/>
        <p:cNvGrpSpPr/>
        <p:nvPr/>
      </p:nvGrpSpPr>
      <p:grpSpPr>
        <a:xfrm>
          <a:off x="0" y="0"/>
          <a:ext cx="0" cy="0"/>
          <a:chOff x="0" y="0"/>
          <a:chExt cx="0" cy="0"/>
        </a:xfrm>
      </p:grpSpPr>
      <p:sp>
        <p:nvSpPr>
          <p:cNvPr id="422" name="Google Shape;422;p134"/>
          <p:cNvSpPr>
            <a:spLocks noGrp="1"/>
          </p:cNvSpPr>
          <p:nvPr>
            <p:ph type="pic" idx="2"/>
          </p:nvPr>
        </p:nvSpPr>
        <p:spPr>
          <a:xfrm>
            <a:off x="4808000"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3" name="Google Shape;423;p134"/>
          <p:cNvSpPr>
            <a:spLocks noGrp="1"/>
          </p:cNvSpPr>
          <p:nvPr>
            <p:ph type="pic" idx="3"/>
          </p:nvPr>
        </p:nvSpPr>
        <p:spPr>
          <a:xfrm>
            <a:off x="2404000"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134"/>
          <p:cNvSpPr>
            <a:spLocks noGrp="1"/>
          </p:cNvSpPr>
          <p:nvPr>
            <p:ph type="pic" idx="4"/>
          </p:nvPr>
        </p:nvSpPr>
        <p:spPr>
          <a:xfrm>
            <a:off x="2404000"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5" name="Google Shape;425;p134"/>
          <p:cNvSpPr>
            <a:spLocks noGrp="1"/>
          </p:cNvSpPr>
          <p:nvPr>
            <p:ph type="pic" idx="5"/>
          </p:nvPr>
        </p:nvSpPr>
        <p:spPr>
          <a:xfrm>
            <a:off x="0" y="790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6" name="Google Shape;426;p134"/>
          <p:cNvSpPr>
            <a:spLocks noGrp="1"/>
          </p:cNvSpPr>
          <p:nvPr>
            <p:ph type="pic" idx="6"/>
          </p:nvPr>
        </p:nvSpPr>
        <p:spPr>
          <a:xfrm>
            <a:off x="0"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7" name="Google Shape;427;p134"/>
          <p:cNvSpPr>
            <a:spLocks noGrp="1"/>
          </p:cNvSpPr>
          <p:nvPr>
            <p:ph type="pic" idx="7"/>
          </p:nvPr>
        </p:nvSpPr>
        <p:spPr>
          <a:xfrm>
            <a:off x="0"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81_Custom Layout">
  <p:cSld name="281_Custom Layout">
    <p:spTree>
      <p:nvGrpSpPr>
        <p:cNvPr id="1" name="Shape 53"/>
        <p:cNvGrpSpPr/>
        <p:nvPr/>
      </p:nvGrpSpPr>
      <p:grpSpPr>
        <a:xfrm>
          <a:off x="0" y="0"/>
          <a:ext cx="0" cy="0"/>
          <a:chOff x="0" y="0"/>
          <a:chExt cx="0" cy="0"/>
        </a:xfrm>
      </p:grpSpPr>
      <p:sp>
        <p:nvSpPr>
          <p:cNvPr id="54" name="Google Shape;54;p18"/>
          <p:cNvSpPr>
            <a:spLocks noGrp="1"/>
          </p:cNvSpPr>
          <p:nvPr>
            <p:ph type="pic" idx="2"/>
          </p:nvPr>
        </p:nvSpPr>
        <p:spPr>
          <a:xfrm>
            <a:off x="4952169" y="2295974"/>
            <a:ext cx="2290989" cy="229098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8"/>
          <p:cNvSpPr>
            <a:spLocks noGrp="1"/>
          </p:cNvSpPr>
          <p:nvPr>
            <p:ph type="pic" idx="3"/>
          </p:nvPr>
        </p:nvSpPr>
        <p:spPr>
          <a:xfrm>
            <a:off x="0" y="1"/>
            <a:ext cx="12192000" cy="34414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256_Custom Layout">
  <p:cSld name="256_Custom Layout">
    <p:spTree>
      <p:nvGrpSpPr>
        <p:cNvPr id="1" name="Shape 428"/>
        <p:cNvGrpSpPr/>
        <p:nvPr/>
      </p:nvGrpSpPr>
      <p:grpSpPr>
        <a:xfrm>
          <a:off x="0" y="0"/>
          <a:ext cx="0" cy="0"/>
          <a:chOff x="0" y="0"/>
          <a:chExt cx="0" cy="0"/>
        </a:xfrm>
      </p:grpSpPr>
      <p:sp>
        <p:nvSpPr>
          <p:cNvPr id="429" name="Google Shape;429;p135"/>
          <p:cNvSpPr>
            <a:spLocks noGrp="1"/>
          </p:cNvSpPr>
          <p:nvPr>
            <p:ph type="pic" idx="2"/>
          </p:nvPr>
        </p:nvSpPr>
        <p:spPr>
          <a:xfrm>
            <a:off x="1679530" y="808082"/>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0" name="Google Shape;430;p135"/>
          <p:cNvSpPr>
            <a:spLocks noGrp="1"/>
          </p:cNvSpPr>
          <p:nvPr>
            <p:ph type="pic" idx="3"/>
          </p:nvPr>
        </p:nvSpPr>
        <p:spPr>
          <a:xfrm>
            <a:off x="3442796" y="808081"/>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1" name="Google Shape;431;p135"/>
          <p:cNvSpPr>
            <a:spLocks noGrp="1"/>
          </p:cNvSpPr>
          <p:nvPr>
            <p:ph type="pic" idx="4"/>
          </p:nvPr>
        </p:nvSpPr>
        <p:spPr>
          <a:xfrm>
            <a:off x="4330606" y="2420638"/>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2" name="Google Shape;432;p135"/>
          <p:cNvSpPr>
            <a:spLocks noGrp="1"/>
          </p:cNvSpPr>
          <p:nvPr>
            <p:ph type="pic" idx="5"/>
          </p:nvPr>
        </p:nvSpPr>
        <p:spPr>
          <a:xfrm>
            <a:off x="2554985" y="2420638"/>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3" name="Google Shape;433;p135"/>
          <p:cNvSpPr>
            <a:spLocks noGrp="1"/>
          </p:cNvSpPr>
          <p:nvPr>
            <p:ph type="pic" idx="6"/>
          </p:nvPr>
        </p:nvSpPr>
        <p:spPr>
          <a:xfrm>
            <a:off x="785061" y="2420638"/>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4" name="Google Shape;434;p135"/>
          <p:cNvSpPr>
            <a:spLocks noGrp="1"/>
          </p:cNvSpPr>
          <p:nvPr>
            <p:ph type="pic" idx="7"/>
          </p:nvPr>
        </p:nvSpPr>
        <p:spPr>
          <a:xfrm>
            <a:off x="3442796" y="4033194"/>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5" name="Google Shape;435;p135"/>
          <p:cNvSpPr>
            <a:spLocks noGrp="1"/>
          </p:cNvSpPr>
          <p:nvPr>
            <p:ph type="pic" idx="8"/>
          </p:nvPr>
        </p:nvSpPr>
        <p:spPr>
          <a:xfrm>
            <a:off x="1679530" y="4033195"/>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257_Custom Layout">
  <p:cSld name="257_Custom Layout">
    <p:spTree>
      <p:nvGrpSpPr>
        <p:cNvPr id="1" name="Shape 436"/>
        <p:cNvGrpSpPr/>
        <p:nvPr/>
      </p:nvGrpSpPr>
      <p:grpSpPr>
        <a:xfrm>
          <a:off x="0" y="0"/>
          <a:ext cx="0" cy="0"/>
          <a:chOff x="0" y="0"/>
          <a:chExt cx="0" cy="0"/>
        </a:xfrm>
      </p:grpSpPr>
      <p:sp>
        <p:nvSpPr>
          <p:cNvPr id="437" name="Google Shape;437;p136"/>
          <p:cNvSpPr>
            <a:spLocks noGrp="1"/>
          </p:cNvSpPr>
          <p:nvPr>
            <p:ph type="pic" idx="2"/>
          </p:nvPr>
        </p:nvSpPr>
        <p:spPr>
          <a:xfrm>
            <a:off x="785060" y="808081"/>
            <a:ext cx="5284100" cy="52418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75_Custom Layout">
  <p:cSld name="75_Custom Layout">
    <p:spTree>
      <p:nvGrpSpPr>
        <p:cNvPr id="1" name="Shape 438"/>
        <p:cNvGrpSpPr/>
        <p:nvPr/>
      </p:nvGrpSpPr>
      <p:grpSpPr>
        <a:xfrm>
          <a:off x="0" y="0"/>
          <a:ext cx="0" cy="0"/>
          <a:chOff x="0" y="0"/>
          <a:chExt cx="0" cy="0"/>
        </a:xfrm>
      </p:grpSpPr>
      <p:sp>
        <p:nvSpPr>
          <p:cNvPr id="439" name="Google Shape;439;p137"/>
          <p:cNvSpPr>
            <a:spLocks noGrp="1"/>
          </p:cNvSpPr>
          <p:nvPr>
            <p:ph type="pic" idx="2"/>
          </p:nvPr>
        </p:nvSpPr>
        <p:spPr>
          <a:xfrm>
            <a:off x="0" y="1891918"/>
            <a:ext cx="12192000" cy="428459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50_Custom Layout">
  <p:cSld name="50_Custom Layout">
    <p:spTree>
      <p:nvGrpSpPr>
        <p:cNvPr id="1" name="Shape 440"/>
        <p:cNvGrpSpPr/>
        <p:nvPr/>
      </p:nvGrpSpPr>
      <p:grpSpPr>
        <a:xfrm>
          <a:off x="0" y="0"/>
          <a:ext cx="0" cy="0"/>
          <a:chOff x="0" y="0"/>
          <a:chExt cx="0" cy="0"/>
        </a:xfrm>
      </p:grpSpPr>
      <p:sp>
        <p:nvSpPr>
          <p:cNvPr id="441" name="Google Shape;441;p138"/>
          <p:cNvSpPr>
            <a:spLocks noGrp="1"/>
          </p:cNvSpPr>
          <p:nvPr>
            <p:ph type="pic" idx="2"/>
          </p:nvPr>
        </p:nvSpPr>
        <p:spPr>
          <a:xfrm>
            <a:off x="0" y="2"/>
            <a:ext cx="6036733" cy="495224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51_Custom Layout">
  <p:cSld name="51_Custom Layout">
    <p:spTree>
      <p:nvGrpSpPr>
        <p:cNvPr id="1" name="Shape 442"/>
        <p:cNvGrpSpPr/>
        <p:nvPr/>
      </p:nvGrpSpPr>
      <p:grpSpPr>
        <a:xfrm>
          <a:off x="0" y="0"/>
          <a:ext cx="0" cy="0"/>
          <a:chOff x="0" y="0"/>
          <a:chExt cx="0" cy="0"/>
        </a:xfrm>
      </p:grpSpPr>
      <p:sp>
        <p:nvSpPr>
          <p:cNvPr id="443" name="Google Shape;443;p139"/>
          <p:cNvSpPr>
            <a:spLocks noGrp="1"/>
          </p:cNvSpPr>
          <p:nvPr>
            <p:ph type="pic" idx="2"/>
          </p:nvPr>
        </p:nvSpPr>
        <p:spPr>
          <a:xfrm>
            <a:off x="6129634" y="-1"/>
            <a:ext cx="6059529" cy="495224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194_Custom Layout">
  <p:cSld name="194_Custom Layout">
    <p:spTree>
      <p:nvGrpSpPr>
        <p:cNvPr id="1" name="Shape 444"/>
        <p:cNvGrpSpPr/>
        <p:nvPr/>
      </p:nvGrpSpPr>
      <p:grpSpPr>
        <a:xfrm>
          <a:off x="0" y="0"/>
          <a:ext cx="0" cy="0"/>
          <a:chOff x="0" y="0"/>
          <a:chExt cx="0" cy="0"/>
        </a:xfrm>
      </p:grpSpPr>
      <p:sp>
        <p:nvSpPr>
          <p:cNvPr id="445" name="Google Shape;445;p140"/>
          <p:cNvSpPr>
            <a:spLocks noGrp="1"/>
          </p:cNvSpPr>
          <p:nvPr>
            <p:ph type="pic" idx="2"/>
          </p:nvPr>
        </p:nvSpPr>
        <p:spPr>
          <a:xfrm>
            <a:off x="847616" y="851229"/>
            <a:ext cx="5624222" cy="4711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95_Custom Layout">
  <p:cSld name="195_Custom Layout">
    <p:spTree>
      <p:nvGrpSpPr>
        <p:cNvPr id="1" name="Shape 446"/>
        <p:cNvGrpSpPr/>
        <p:nvPr/>
      </p:nvGrpSpPr>
      <p:grpSpPr>
        <a:xfrm>
          <a:off x="0" y="0"/>
          <a:ext cx="0" cy="0"/>
          <a:chOff x="0" y="0"/>
          <a:chExt cx="0" cy="0"/>
        </a:xfrm>
      </p:grpSpPr>
      <p:sp>
        <p:nvSpPr>
          <p:cNvPr id="447" name="Google Shape;447;p141"/>
          <p:cNvSpPr>
            <a:spLocks noGrp="1"/>
          </p:cNvSpPr>
          <p:nvPr>
            <p:ph type="pic" idx="2"/>
          </p:nvPr>
        </p:nvSpPr>
        <p:spPr>
          <a:xfrm>
            <a:off x="5617736" y="1073346"/>
            <a:ext cx="5624222" cy="4711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200_Custom Layout">
  <p:cSld name="200_Custom Layout">
    <p:spTree>
      <p:nvGrpSpPr>
        <p:cNvPr id="1" name="Shape 448"/>
        <p:cNvGrpSpPr/>
        <p:nvPr/>
      </p:nvGrpSpPr>
      <p:grpSpPr>
        <a:xfrm>
          <a:off x="0" y="0"/>
          <a:ext cx="0" cy="0"/>
          <a:chOff x="0" y="0"/>
          <a:chExt cx="0" cy="0"/>
        </a:xfrm>
      </p:grpSpPr>
      <p:sp>
        <p:nvSpPr>
          <p:cNvPr id="449" name="Google Shape;449;p142"/>
          <p:cNvSpPr>
            <a:spLocks noGrp="1"/>
          </p:cNvSpPr>
          <p:nvPr>
            <p:ph type="pic" idx="2"/>
          </p:nvPr>
        </p:nvSpPr>
        <p:spPr>
          <a:xfrm>
            <a:off x="912813" y="-435835"/>
            <a:ext cx="4603567" cy="564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201_Custom Layout">
  <p:cSld name="201_Custom Layout">
    <p:spTree>
      <p:nvGrpSpPr>
        <p:cNvPr id="1" name="Shape 450"/>
        <p:cNvGrpSpPr/>
        <p:nvPr/>
      </p:nvGrpSpPr>
      <p:grpSpPr>
        <a:xfrm>
          <a:off x="0" y="0"/>
          <a:ext cx="0" cy="0"/>
          <a:chOff x="0" y="0"/>
          <a:chExt cx="0" cy="0"/>
        </a:xfrm>
      </p:grpSpPr>
      <p:sp>
        <p:nvSpPr>
          <p:cNvPr id="451" name="Google Shape;451;p143"/>
          <p:cNvSpPr>
            <a:spLocks noGrp="1"/>
          </p:cNvSpPr>
          <p:nvPr>
            <p:ph type="pic" idx="2"/>
          </p:nvPr>
        </p:nvSpPr>
        <p:spPr>
          <a:xfrm>
            <a:off x="6474164" y="-435835"/>
            <a:ext cx="4603567" cy="564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262_Custom Layout">
  <p:cSld name="262_Custom Layout">
    <p:spTree>
      <p:nvGrpSpPr>
        <p:cNvPr id="1" name="Shape 452"/>
        <p:cNvGrpSpPr/>
        <p:nvPr/>
      </p:nvGrpSpPr>
      <p:grpSpPr>
        <a:xfrm>
          <a:off x="0" y="0"/>
          <a:ext cx="0" cy="0"/>
          <a:chOff x="0" y="0"/>
          <a:chExt cx="0" cy="0"/>
        </a:xfrm>
      </p:grpSpPr>
      <p:sp>
        <p:nvSpPr>
          <p:cNvPr id="453" name="Google Shape;453;p144"/>
          <p:cNvSpPr>
            <a:spLocks noGrp="1"/>
          </p:cNvSpPr>
          <p:nvPr>
            <p:ph type="pic" idx="2"/>
          </p:nvPr>
        </p:nvSpPr>
        <p:spPr>
          <a:xfrm>
            <a:off x="2" y="0"/>
            <a:ext cx="12172311" cy="38368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82_Custom Layout">
  <p:cSld name="282_Custom Layout">
    <p:spTree>
      <p:nvGrpSpPr>
        <p:cNvPr id="1" name="Shape 56"/>
        <p:cNvGrpSpPr/>
        <p:nvPr/>
      </p:nvGrpSpPr>
      <p:grpSpPr>
        <a:xfrm>
          <a:off x="0" y="0"/>
          <a:ext cx="0" cy="0"/>
          <a:chOff x="0" y="0"/>
          <a:chExt cx="0" cy="0"/>
        </a:xfrm>
      </p:grpSpPr>
      <p:sp>
        <p:nvSpPr>
          <p:cNvPr id="57" name="Google Shape;57;p19"/>
          <p:cNvSpPr>
            <a:spLocks noGrp="1"/>
          </p:cNvSpPr>
          <p:nvPr>
            <p:ph type="pic" idx="2"/>
          </p:nvPr>
        </p:nvSpPr>
        <p:spPr>
          <a:xfrm>
            <a:off x="4952169" y="2295974"/>
            <a:ext cx="2290990" cy="229099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9"/>
          <p:cNvSpPr>
            <a:spLocks noGrp="1"/>
          </p:cNvSpPr>
          <p:nvPr>
            <p:ph type="pic" idx="3"/>
          </p:nvPr>
        </p:nvSpPr>
        <p:spPr>
          <a:xfrm>
            <a:off x="0" y="0"/>
            <a:ext cx="12192000" cy="34414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263_Custom Layout">
  <p:cSld name="263_Custom Layout">
    <p:spTree>
      <p:nvGrpSpPr>
        <p:cNvPr id="1" name="Shape 454"/>
        <p:cNvGrpSpPr/>
        <p:nvPr/>
      </p:nvGrpSpPr>
      <p:grpSpPr>
        <a:xfrm>
          <a:off x="0" y="0"/>
          <a:ext cx="0" cy="0"/>
          <a:chOff x="0" y="0"/>
          <a:chExt cx="0" cy="0"/>
        </a:xfrm>
      </p:grpSpPr>
      <p:sp>
        <p:nvSpPr>
          <p:cNvPr id="455" name="Google Shape;455;p145"/>
          <p:cNvSpPr>
            <a:spLocks noGrp="1"/>
          </p:cNvSpPr>
          <p:nvPr>
            <p:ph type="pic" idx="2"/>
          </p:nvPr>
        </p:nvSpPr>
        <p:spPr>
          <a:xfrm>
            <a:off x="0" y="0"/>
            <a:ext cx="12172312" cy="38368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73_Custom Layout">
  <p:cSld name="73_Custom Layout">
    <p:spTree>
      <p:nvGrpSpPr>
        <p:cNvPr id="1" name="Shape 456"/>
        <p:cNvGrpSpPr/>
        <p:nvPr/>
      </p:nvGrpSpPr>
      <p:grpSpPr>
        <a:xfrm>
          <a:off x="0" y="0"/>
          <a:ext cx="0" cy="0"/>
          <a:chOff x="0" y="0"/>
          <a:chExt cx="0" cy="0"/>
        </a:xfrm>
      </p:grpSpPr>
      <p:sp>
        <p:nvSpPr>
          <p:cNvPr id="457" name="Google Shape;457;p14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74_Custom Layout">
  <p:cSld name="74_Custom Layout">
    <p:spTree>
      <p:nvGrpSpPr>
        <p:cNvPr id="1" name="Shape 458"/>
        <p:cNvGrpSpPr/>
        <p:nvPr/>
      </p:nvGrpSpPr>
      <p:grpSpPr>
        <a:xfrm>
          <a:off x="0" y="0"/>
          <a:ext cx="0" cy="0"/>
          <a:chOff x="0" y="0"/>
          <a:chExt cx="0" cy="0"/>
        </a:xfrm>
      </p:grpSpPr>
      <p:sp>
        <p:nvSpPr>
          <p:cNvPr id="459" name="Google Shape;459;p14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77_Custom Layout">
  <p:cSld name="77_Custom Layout">
    <p:spTree>
      <p:nvGrpSpPr>
        <p:cNvPr id="1" name="Shape 460"/>
        <p:cNvGrpSpPr/>
        <p:nvPr/>
      </p:nvGrpSpPr>
      <p:grpSpPr>
        <a:xfrm>
          <a:off x="0" y="0"/>
          <a:ext cx="0" cy="0"/>
          <a:chOff x="0" y="0"/>
          <a:chExt cx="0" cy="0"/>
        </a:xfrm>
      </p:grpSpPr>
      <p:sp>
        <p:nvSpPr>
          <p:cNvPr id="461" name="Google Shape;461;p148"/>
          <p:cNvSpPr>
            <a:spLocks noGrp="1"/>
          </p:cNvSpPr>
          <p:nvPr>
            <p:ph type="pic" idx="2"/>
          </p:nvPr>
        </p:nvSpPr>
        <p:spPr>
          <a:xfrm>
            <a:off x="379563" y="2570672"/>
            <a:ext cx="5451895" cy="428732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462" name="Google Shape;462;p148"/>
          <p:cNvSpPr>
            <a:spLocks noGrp="1"/>
          </p:cNvSpPr>
          <p:nvPr>
            <p:ph type="pic" idx="3"/>
          </p:nvPr>
        </p:nvSpPr>
        <p:spPr>
          <a:xfrm>
            <a:off x="1653396" y="0"/>
            <a:ext cx="4804689" cy="377837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76_Custom Layout">
  <p:cSld name="76_Custom Layout">
    <p:spTree>
      <p:nvGrpSpPr>
        <p:cNvPr id="1" name="Shape 463"/>
        <p:cNvGrpSpPr/>
        <p:nvPr/>
      </p:nvGrpSpPr>
      <p:grpSpPr>
        <a:xfrm>
          <a:off x="0" y="0"/>
          <a:ext cx="0" cy="0"/>
          <a:chOff x="0" y="0"/>
          <a:chExt cx="0" cy="0"/>
        </a:xfrm>
      </p:grpSpPr>
      <p:sp>
        <p:nvSpPr>
          <p:cNvPr id="464" name="Google Shape;464;p149"/>
          <p:cNvSpPr>
            <a:spLocks noGrp="1"/>
          </p:cNvSpPr>
          <p:nvPr>
            <p:ph type="pic" idx="2"/>
          </p:nvPr>
        </p:nvSpPr>
        <p:spPr>
          <a:xfrm>
            <a:off x="5469148" y="0"/>
            <a:ext cx="4804689" cy="377837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465" name="Google Shape;465;p149"/>
          <p:cNvSpPr>
            <a:spLocks noGrp="1"/>
          </p:cNvSpPr>
          <p:nvPr>
            <p:ph type="pic" idx="3"/>
          </p:nvPr>
        </p:nvSpPr>
        <p:spPr>
          <a:xfrm>
            <a:off x="6095775" y="2570672"/>
            <a:ext cx="5451895" cy="428732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28_Custom Layout">
  <p:cSld name="228_Custom Layout">
    <p:spTree>
      <p:nvGrpSpPr>
        <p:cNvPr id="1" name="Shape 466"/>
        <p:cNvGrpSpPr/>
        <p:nvPr/>
      </p:nvGrpSpPr>
      <p:grpSpPr>
        <a:xfrm>
          <a:off x="0" y="0"/>
          <a:ext cx="0" cy="0"/>
          <a:chOff x="0" y="0"/>
          <a:chExt cx="0" cy="0"/>
        </a:xfrm>
      </p:grpSpPr>
      <p:sp>
        <p:nvSpPr>
          <p:cNvPr id="467" name="Google Shape;467;p150"/>
          <p:cNvSpPr>
            <a:spLocks noGrp="1"/>
          </p:cNvSpPr>
          <p:nvPr>
            <p:ph type="pic" idx="2"/>
          </p:nvPr>
        </p:nvSpPr>
        <p:spPr>
          <a:xfrm>
            <a:off x="0" y="2804160"/>
            <a:ext cx="5608320" cy="40538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150"/>
          <p:cNvSpPr>
            <a:spLocks noGrp="1"/>
          </p:cNvSpPr>
          <p:nvPr>
            <p:ph type="pic" idx="3"/>
          </p:nvPr>
        </p:nvSpPr>
        <p:spPr>
          <a:xfrm>
            <a:off x="5608320" y="639286"/>
            <a:ext cx="6583680" cy="621871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29_Custom Layout">
  <p:cSld name="229_Custom Layout">
    <p:spTree>
      <p:nvGrpSpPr>
        <p:cNvPr id="1" name="Shape 469"/>
        <p:cNvGrpSpPr/>
        <p:nvPr/>
      </p:nvGrpSpPr>
      <p:grpSpPr>
        <a:xfrm>
          <a:off x="0" y="0"/>
          <a:ext cx="0" cy="0"/>
          <a:chOff x="0" y="0"/>
          <a:chExt cx="0" cy="0"/>
        </a:xfrm>
      </p:grpSpPr>
      <p:sp>
        <p:nvSpPr>
          <p:cNvPr id="470" name="Google Shape;470;p151"/>
          <p:cNvSpPr>
            <a:spLocks noGrp="1"/>
          </p:cNvSpPr>
          <p:nvPr>
            <p:ph type="pic" idx="2"/>
          </p:nvPr>
        </p:nvSpPr>
        <p:spPr>
          <a:xfrm>
            <a:off x="0" y="0"/>
            <a:ext cx="5608320" cy="40538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1" name="Google Shape;471;p151"/>
          <p:cNvSpPr>
            <a:spLocks noGrp="1"/>
          </p:cNvSpPr>
          <p:nvPr>
            <p:ph type="pic" idx="3"/>
          </p:nvPr>
        </p:nvSpPr>
        <p:spPr>
          <a:xfrm>
            <a:off x="5608320" y="1"/>
            <a:ext cx="6583680" cy="621871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72"/>
        <p:cNvGrpSpPr/>
        <p:nvPr/>
      </p:nvGrpSpPr>
      <p:grpSpPr>
        <a:xfrm>
          <a:off x="0" y="0"/>
          <a:ext cx="0" cy="0"/>
          <a:chOff x="0" y="0"/>
          <a:chExt cx="0" cy="0"/>
        </a:xfrm>
      </p:grpSpPr>
      <p:sp>
        <p:nvSpPr>
          <p:cNvPr id="473" name="Google Shape;473;p152"/>
          <p:cNvSpPr>
            <a:spLocks noGrp="1"/>
          </p:cNvSpPr>
          <p:nvPr>
            <p:ph type="pic" idx="2"/>
          </p:nvPr>
        </p:nvSpPr>
        <p:spPr>
          <a:xfrm>
            <a:off x="0" y="0"/>
            <a:ext cx="6993468" cy="6858000"/>
          </a:xfrm>
          <a:prstGeom prst="homePlate">
            <a:avLst>
              <a:gd name="adj" fmla="val 3785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474"/>
        <p:cNvGrpSpPr/>
        <p:nvPr/>
      </p:nvGrpSpPr>
      <p:grpSpPr>
        <a:xfrm>
          <a:off x="0" y="0"/>
          <a:ext cx="0" cy="0"/>
          <a:chOff x="0" y="0"/>
          <a:chExt cx="0" cy="0"/>
        </a:xfrm>
      </p:grpSpPr>
      <p:sp>
        <p:nvSpPr>
          <p:cNvPr id="475" name="Google Shape;475;p153"/>
          <p:cNvSpPr>
            <a:spLocks noGrp="1"/>
          </p:cNvSpPr>
          <p:nvPr>
            <p:ph type="pic" idx="2"/>
          </p:nvPr>
        </p:nvSpPr>
        <p:spPr>
          <a:xfrm>
            <a:off x="5198532" y="0"/>
            <a:ext cx="699346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89_Custom Layout">
  <p:cSld name="89_Custom Layout">
    <p:spTree>
      <p:nvGrpSpPr>
        <p:cNvPr id="1" name="Shape 476"/>
        <p:cNvGrpSpPr/>
        <p:nvPr/>
      </p:nvGrpSpPr>
      <p:grpSpPr>
        <a:xfrm>
          <a:off x="0" y="0"/>
          <a:ext cx="0" cy="0"/>
          <a:chOff x="0" y="0"/>
          <a:chExt cx="0" cy="0"/>
        </a:xfrm>
      </p:grpSpPr>
      <p:sp>
        <p:nvSpPr>
          <p:cNvPr id="477" name="Google Shape;477;p154"/>
          <p:cNvSpPr>
            <a:spLocks noGrp="1"/>
          </p:cNvSpPr>
          <p:nvPr>
            <p:ph type="pic" idx="2"/>
          </p:nvPr>
        </p:nvSpPr>
        <p:spPr>
          <a:xfrm>
            <a:off x="1" y="0"/>
            <a:ext cx="7385931" cy="6911975"/>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83_Custom Layout">
  <p:cSld name="283_Custom Layout">
    <p:spTree>
      <p:nvGrpSpPr>
        <p:cNvPr id="1" name="Shape 59"/>
        <p:cNvGrpSpPr/>
        <p:nvPr/>
      </p:nvGrpSpPr>
      <p:grpSpPr>
        <a:xfrm>
          <a:off x="0" y="0"/>
          <a:ext cx="0" cy="0"/>
          <a:chOff x="0" y="0"/>
          <a:chExt cx="0" cy="0"/>
        </a:xfrm>
      </p:grpSpPr>
      <p:sp>
        <p:nvSpPr>
          <p:cNvPr id="60" name="Google Shape;60;p20"/>
          <p:cNvSpPr>
            <a:spLocks noGrp="1"/>
          </p:cNvSpPr>
          <p:nvPr>
            <p:ph type="pic" idx="2"/>
          </p:nvPr>
        </p:nvSpPr>
        <p:spPr>
          <a:xfrm>
            <a:off x="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a:spLocks noGrp="1"/>
          </p:cNvSpPr>
          <p:nvPr>
            <p:ph type="pic" idx="3"/>
          </p:nvPr>
        </p:nvSpPr>
        <p:spPr>
          <a:xfrm>
            <a:off x="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a:spLocks noGrp="1"/>
          </p:cNvSpPr>
          <p:nvPr>
            <p:ph type="pic" idx="4"/>
          </p:nvPr>
        </p:nvSpPr>
        <p:spPr>
          <a:xfrm>
            <a:off x="609600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0"/>
          <p:cNvSpPr>
            <a:spLocks noGrp="1"/>
          </p:cNvSpPr>
          <p:nvPr>
            <p:ph type="pic" idx="5"/>
          </p:nvPr>
        </p:nvSpPr>
        <p:spPr>
          <a:xfrm>
            <a:off x="609600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90_Custom Layout">
  <p:cSld name="90_Custom Layout">
    <p:spTree>
      <p:nvGrpSpPr>
        <p:cNvPr id="1" name="Shape 478"/>
        <p:cNvGrpSpPr/>
        <p:nvPr/>
      </p:nvGrpSpPr>
      <p:grpSpPr>
        <a:xfrm>
          <a:off x="0" y="0"/>
          <a:ext cx="0" cy="0"/>
          <a:chOff x="0" y="0"/>
          <a:chExt cx="0" cy="0"/>
        </a:xfrm>
      </p:grpSpPr>
      <p:sp>
        <p:nvSpPr>
          <p:cNvPr id="479" name="Google Shape;479;p155"/>
          <p:cNvSpPr>
            <a:spLocks noGrp="1"/>
          </p:cNvSpPr>
          <p:nvPr>
            <p:ph type="pic" idx="2"/>
          </p:nvPr>
        </p:nvSpPr>
        <p:spPr>
          <a:xfrm>
            <a:off x="4806070" y="0"/>
            <a:ext cx="7385931" cy="6911975"/>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93_Custom Layout">
  <p:cSld name="93_Custom Layout">
    <p:spTree>
      <p:nvGrpSpPr>
        <p:cNvPr id="1" name="Shape 480"/>
        <p:cNvGrpSpPr/>
        <p:nvPr/>
      </p:nvGrpSpPr>
      <p:grpSpPr>
        <a:xfrm>
          <a:off x="0" y="0"/>
          <a:ext cx="0" cy="0"/>
          <a:chOff x="0" y="0"/>
          <a:chExt cx="0" cy="0"/>
        </a:xfrm>
      </p:grpSpPr>
      <p:sp>
        <p:nvSpPr>
          <p:cNvPr id="481" name="Google Shape;481;p156"/>
          <p:cNvSpPr>
            <a:spLocks noGrp="1"/>
          </p:cNvSpPr>
          <p:nvPr>
            <p:ph type="pic" idx="2"/>
          </p:nvPr>
        </p:nvSpPr>
        <p:spPr>
          <a:xfrm>
            <a:off x="-21687" y="171818"/>
            <a:ext cx="2159903"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2" name="Google Shape;482;p156"/>
          <p:cNvSpPr>
            <a:spLocks noGrp="1"/>
          </p:cNvSpPr>
          <p:nvPr>
            <p:ph type="pic" idx="3"/>
          </p:nvPr>
        </p:nvSpPr>
        <p:spPr>
          <a:xfrm>
            <a:off x="161446"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3" name="Google Shape;483;p156"/>
          <p:cNvSpPr>
            <a:spLocks noGrp="1"/>
          </p:cNvSpPr>
          <p:nvPr>
            <p:ph type="pic" idx="4"/>
          </p:nvPr>
        </p:nvSpPr>
        <p:spPr>
          <a:xfrm>
            <a:off x="161448" y="2538196"/>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4" name="Google Shape;484;p156"/>
          <p:cNvSpPr>
            <a:spLocks noGrp="1"/>
          </p:cNvSpPr>
          <p:nvPr>
            <p:ph type="pic" idx="5"/>
          </p:nvPr>
        </p:nvSpPr>
        <p:spPr>
          <a:xfrm>
            <a:off x="2504483" y="171819"/>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156"/>
          <p:cNvSpPr>
            <a:spLocks noGrp="1"/>
          </p:cNvSpPr>
          <p:nvPr>
            <p:ph type="pic" idx="6"/>
          </p:nvPr>
        </p:nvSpPr>
        <p:spPr>
          <a:xfrm>
            <a:off x="4847518"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94_Custom Layout">
  <p:cSld name="94_Custom Layout">
    <p:spTree>
      <p:nvGrpSpPr>
        <p:cNvPr id="1" name="Shape 486"/>
        <p:cNvGrpSpPr/>
        <p:nvPr/>
      </p:nvGrpSpPr>
      <p:grpSpPr>
        <a:xfrm>
          <a:off x="0" y="0"/>
          <a:ext cx="0" cy="0"/>
          <a:chOff x="0" y="0"/>
          <a:chExt cx="0" cy="0"/>
        </a:xfrm>
      </p:grpSpPr>
      <p:sp>
        <p:nvSpPr>
          <p:cNvPr id="487" name="Google Shape;487;p157"/>
          <p:cNvSpPr>
            <a:spLocks noGrp="1"/>
          </p:cNvSpPr>
          <p:nvPr>
            <p:ph type="pic" idx="2"/>
          </p:nvPr>
        </p:nvSpPr>
        <p:spPr>
          <a:xfrm>
            <a:off x="3002991"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8" name="Google Shape;488;p157"/>
          <p:cNvSpPr>
            <a:spLocks noGrp="1"/>
          </p:cNvSpPr>
          <p:nvPr>
            <p:ph type="pic" idx="3"/>
          </p:nvPr>
        </p:nvSpPr>
        <p:spPr>
          <a:xfrm>
            <a:off x="5346026" y="171819"/>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9" name="Google Shape;489;p157"/>
          <p:cNvSpPr>
            <a:spLocks noGrp="1"/>
          </p:cNvSpPr>
          <p:nvPr>
            <p:ph type="pic" idx="4"/>
          </p:nvPr>
        </p:nvSpPr>
        <p:spPr>
          <a:xfrm>
            <a:off x="7689061" y="2538196"/>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157"/>
          <p:cNvSpPr>
            <a:spLocks noGrp="1"/>
          </p:cNvSpPr>
          <p:nvPr>
            <p:ph type="pic" idx="5"/>
          </p:nvPr>
        </p:nvSpPr>
        <p:spPr>
          <a:xfrm>
            <a:off x="7689063"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157"/>
          <p:cNvSpPr>
            <a:spLocks noGrp="1"/>
          </p:cNvSpPr>
          <p:nvPr>
            <p:ph type="pic" idx="6"/>
          </p:nvPr>
        </p:nvSpPr>
        <p:spPr>
          <a:xfrm>
            <a:off x="10032098" y="171818"/>
            <a:ext cx="2159903"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293_Custom Layout">
  <p:cSld name="293_Custom Layout">
    <p:spTree>
      <p:nvGrpSpPr>
        <p:cNvPr id="1" name="Shape 492"/>
        <p:cNvGrpSpPr/>
        <p:nvPr/>
      </p:nvGrpSpPr>
      <p:grpSpPr>
        <a:xfrm>
          <a:off x="0" y="0"/>
          <a:ext cx="0" cy="0"/>
          <a:chOff x="0" y="0"/>
          <a:chExt cx="0" cy="0"/>
        </a:xfrm>
      </p:grpSpPr>
      <p:sp>
        <p:nvSpPr>
          <p:cNvPr id="493" name="Google Shape;493;p158"/>
          <p:cNvSpPr>
            <a:spLocks noGrp="1"/>
          </p:cNvSpPr>
          <p:nvPr>
            <p:ph type="pic" idx="2"/>
          </p:nvPr>
        </p:nvSpPr>
        <p:spPr>
          <a:xfrm>
            <a:off x="-21516" y="1"/>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4" name="Google Shape;494;p158"/>
          <p:cNvSpPr>
            <a:spLocks noGrp="1"/>
          </p:cNvSpPr>
          <p:nvPr>
            <p:ph type="pic" idx="3"/>
          </p:nvPr>
        </p:nvSpPr>
        <p:spPr>
          <a:xfrm>
            <a:off x="2331268" y="2331268"/>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5" name="Google Shape;495;p158"/>
          <p:cNvSpPr>
            <a:spLocks noGrp="1"/>
          </p:cNvSpPr>
          <p:nvPr>
            <p:ph type="pic" idx="4"/>
          </p:nvPr>
        </p:nvSpPr>
        <p:spPr>
          <a:xfrm>
            <a:off x="0" y="4641921"/>
            <a:ext cx="4408401" cy="2216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6" name="Google Shape;496;p158"/>
          <p:cNvSpPr>
            <a:spLocks noGrp="1"/>
          </p:cNvSpPr>
          <p:nvPr>
            <p:ph type="pic" idx="5"/>
          </p:nvPr>
        </p:nvSpPr>
        <p:spPr>
          <a:xfrm>
            <a:off x="-11879" y="2440864"/>
            <a:ext cx="2115021" cy="420736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294_Custom Layout">
  <p:cSld name="294_Custom Layout">
    <p:spTree>
      <p:nvGrpSpPr>
        <p:cNvPr id="1" name="Shape 497"/>
        <p:cNvGrpSpPr/>
        <p:nvPr/>
      </p:nvGrpSpPr>
      <p:grpSpPr>
        <a:xfrm>
          <a:off x="0" y="0"/>
          <a:ext cx="0" cy="0"/>
          <a:chOff x="0" y="0"/>
          <a:chExt cx="0" cy="0"/>
        </a:xfrm>
      </p:grpSpPr>
      <p:sp>
        <p:nvSpPr>
          <p:cNvPr id="498" name="Google Shape;498;p159"/>
          <p:cNvSpPr>
            <a:spLocks noGrp="1"/>
          </p:cNvSpPr>
          <p:nvPr>
            <p:ph type="pic" idx="2"/>
          </p:nvPr>
        </p:nvSpPr>
        <p:spPr>
          <a:xfrm>
            <a:off x="7686783" y="1"/>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159"/>
          <p:cNvSpPr>
            <a:spLocks noGrp="1"/>
          </p:cNvSpPr>
          <p:nvPr>
            <p:ph type="pic" idx="3"/>
          </p:nvPr>
        </p:nvSpPr>
        <p:spPr>
          <a:xfrm>
            <a:off x="5333999" y="2331268"/>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0" name="Google Shape;500;p159"/>
          <p:cNvSpPr>
            <a:spLocks noGrp="1"/>
          </p:cNvSpPr>
          <p:nvPr>
            <p:ph type="pic" idx="4"/>
          </p:nvPr>
        </p:nvSpPr>
        <p:spPr>
          <a:xfrm>
            <a:off x="7762083" y="4641921"/>
            <a:ext cx="4408401" cy="2216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1" name="Google Shape;501;p159"/>
          <p:cNvSpPr>
            <a:spLocks noGrp="1"/>
          </p:cNvSpPr>
          <p:nvPr>
            <p:ph type="pic" idx="5"/>
          </p:nvPr>
        </p:nvSpPr>
        <p:spPr>
          <a:xfrm>
            <a:off x="10067342" y="2440864"/>
            <a:ext cx="2115021" cy="420736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63_Custom Layout">
  <p:cSld name="63_Custom Layout">
    <p:spTree>
      <p:nvGrpSpPr>
        <p:cNvPr id="1" name="Shape 502"/>
        <p:cNvGrpSpPr/>
        <p:nvPr/>
      </p:nvGrpSpPr>
      <p:grpSpPr>
        <a:xfrm>
          <a:off x="0" y="0"/>
          <a:ext cx="0" cy="0"/>
          <a:chOff x="0" y="0"/>
          <a:chExt cx="0" cy="0"/>
        </a:xfrm>
      </p:grpSpPr>
      <p:sp>
        <p:nvSpPr>
          <p:cNvPr id="503" name="Google Shape;503;p160"/>
          <p:cNvSpPr>
            <a:spLocks noGrp="1"/>
          </p:cNvSpPr>
          <p:nvPr>
            <p:ph type="pic" idx="2"/>
          </p:nvPr>
        </p:nvSpPr>
        <p:spPr>
          <a:xfrm>
            <a:off x="1159213" y="0"/>
            <a:ext cx="9873575" cy="53968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64_Custom Layout">
  <p:cSld name="64_Custom Layout">
    <p:spTree>
      <p:nvGrpSpPr>
        <p:cNvPr id="1" name="Shape 504"/>
        <p:cNvGrpSpPr/>
        <p:nvPr/>
      </p:nvGrpSpPr>
      <p:grpSpPr>
        <a:xfrm>
          <a:off x="0" y="0"/>
          <a:ext cx="0" cy="0"/>
          <a:chOff x="0" y="0"/>
          <a:chExt cx="0" cy="0"/>
        </a:xfrm>
      </p:grpSpPr>
      <p:sp>
        <p:nvSpPr>
          <p:cNvPr id="505" name="Google Shape;505;p161"/>
          <p:cNvSpPr>
            <a:spLocks noGrp="1"/>
          </p:cNvSpPr>
          <p:nvPr>
            <p:ph type="pic" idx="2"/>
          </p:nvPr>
        </p:nvSpPr>
        <p:spPr>
          <a:xfrm>
            <a:off x="1159213" y="1461163"/>
            <a:ext cx="9873575" cy="53968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247_Custom Layout">
  <p:cSld name="247_Custom Layout">
    <p:spTree>
      <p:nvGrpSpPr>
        <p:cNvPr id="1" name="Shape 506"/>
        <p:cNvGrpSpPr/>
        <p:nvPr/>
      </p:nvGrpSpPr>
      <p:grpSpPr>
        <a:xfrm>
          <a:off x="0" y="0"/>
          <a:ext cx="0" cy="0"/>
          <a:chOff x="0" y="0"/>
          <a:chExt cx="0" cy="0"/>
        </a:xfrm>
      </p:grpSpPr>
      <p:sp>
        <p:nvSpPr>
          <p:cNvPr id="507" name="Google Shape;507;p162"/>
          <p:cNvSpPr>
            <a:spLocks noGrp="1"/>
          </p:cNvSpPr>
          <p:nvPr>
            <p:ph type="pic" idx="2"/>
          </p:nvPr>
        </p:nvSpPr>
        <p:spPr>
          <a:xfrm>
            <a:off x="3031009" y="0"/>
            <a:ext cx="9174439" cy="57284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248_Custom Layout">
  <p:cSld name="248_Custom Layout">
    <p:spTree>
      <p:nvGrpSpPr>
        <p:cNvPr id="1" name="Shape 508"/>
        <p:cNvGrpSpPr/>
        <p:nvPr/>
      </p:nvGrpSpPr>
      <p:grpSpPr>
        <a:xfrm>
          <a:off x="0" y="0"/>
          <a:ext cx="0" cy="0"/>
          <a:chOff x="0" y="0"/>
          <a:chExt cx="0" cy="0"/>
        </a:xfrm>
      </p:grpSpPr>
      <p:sp>
        <p:nvSpPr>
          <p:cNvPr id="509" name="Google Shape;509;p163"/>
          <p:cNvSpPr>
            <a:spLocks noGrp="1"/>
          </p:cNvSpPr>
          <p:nvPr>
            <p:ph type="pic" idx="2"/>
          </p:nvPr>
        </p:nvSpPr>
        <p:spPr>
          <a:xfrm>
            <a:off x="0" y="0"/>
            <a:ext cx="9174439" cy="57284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190_Custom Layout">
  <p:cSld name="190_Custom Layout">
    <p:spTree>
      <p:nvGrpSpPr>
        <p:cNvPr id="1" name="Shape 510"/>
        <p:cNvGrpSpPr/>
        <p:nvPr/>
      </p:nvGrpSpPr>
      <p:grpSpPr>
        <a:xfrm>
          <a:off x="0" y="0"/>
          <a:ext cx="0" cy="0"/>
          <a:chOff x="0" y="0"/>
          <a:chExt cx="0" cy="0"/>
        </a:xfrm>
      </p:grpSpPr>
      <p:sp>
        <p:nvSpPr>
          <p:cNvPr id="511" name="Google Shape;511;p164"/>
          <p:cNvSpPr>
            <a:spLocks noGrp="1"/>
          </p:cNvSpPr>
          <p:nvPr>
            <p:ph type="pic" idx="2"/>
          </p:nvPr>
        </p:nvSpPr>
        <p:spPr>
          <a:xfrm>
            <a:off x="1454152" y="2095500"/>
            <a:ext cx="9283699" cy="4762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85_Custom Layout">
  <p:cSld name="285_Custom Layout">
    <p:spTree>
      <p:nvGrpSpPr>
        <p:cNvPr id="1" name="Shape 64"/>
        <p:cNvGrpSpPr/>
        <p:nvPr/>
      </p:nvGrpSpPr>
      <p:grpSpPr>
        <a:xfrm>
          <a:off x="0" y="0"/>
          <a:ext cx="0" cy="0"/>
          <a:chOff x="0" y="0"/>
          <a:chExt cx="0" cy="0"/>
        </a:xfrm>
      </p:grpSpPr>
      <p:sp>
        <p:nvSpPr>
          <p:cNvPr id="65" name="Google Shape;65;p21"/>
          <p:cNvSpPr>
            <a:spLocks noGrp="1"/>
          </p:cNvSpPr>
          <p:nvPr>
            <p:ph type="pic" idx="2"/>
          </p:nvPr>
        </p:nvSpPr>
        <p:spPr>
          <a:xfrm>
            <a:off x="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21"/>
          <p:cNvSpPr>
            <a:spLocks noGrp="1"/>
          </p:cNvSpPr>
          <p:nvPr>
            <p:ph type="pic" idx="3"/>
          </p:nvPr>
        </p:nvSpPr>
        <p:spPr>
          <a:xfrm>
            <a:off x="609600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21"/>
          <p:cNvSpPr>
            <a:spLocks noGrp="1"/>
          </p:cNvSpPr>
          <p:nvPr>
            <p:ph type="pic" idx="4"/>
          </p:nvPr>
        </p:nvSpPr>
        <p:spPr>
          <a:xfrm>
            <a:off x="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21"/>
          <p:cNvSpPr>
            <a:spLocks noGrp="1"/>
          </p:cNvSpPr>
          <p:nvPr>
            <p:ph type="pic" idx="5"/>
          </p:nvPr>
        </p:nvSpPr>
        <p:spPr>
          <a:xfrm>
            <a:off x="609600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191_Custom Layout">
  <p:cSld name="191_Custom Layout">
    <p:spTree>
      <p:nvGrpSpPr>
        <p:cNvPr id="1" name="Shape 512"/>
        <p:cNvGrpSpPr/>
        <p:nvPr/>
      </p:nvGrpSpPr>
      <p:grpSpPr>
        <a:xfrm>
          <a:off x="0" y="0"/>
          <a:ext cx="0" cy="0"/>
          <a:chOff x="0" y="0"/>
          <a:chExt cx="0" cy="0"/>
        </a:xfrm>
      </p:grpSpPr>
      <p:sp>
        <p:nvSpPr>
          <p:cNvPr id="513" name="Google Shape;513;p165"/>
          <p:cNvSpPr>
            <a:spLocks noGrp="1"/>
          </p:cNvSpPr>
          <p:nvPr>
            <p:ph type="pic" idx="2"/>
          </p:nvPr>
        </p:nvSpPr>
        <p:spPr>
          <a:xfrm>
            <a:off x="1454152" y="0"/>
            <a:ext cx="9283699" cy="4762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66_Custom Layout">
  <p:cSld name="66_Custom Layout">
    <p:spTree>
      <p:nvGrpSpPr>
        <p:cNvPr id="1" name="Shape 514"/>
        <p:cNvGrpSpPr/>
        <p:nvPr/>
      </p:nvGrpSpPr>
      <p:grpSpPr>
        <a:xfrm>
          <a:off x="0" y="0"/>
          <a:ext cx="0" cy="0"/>
          <a:chOff x="0" y="0"/>
          <a:chExt cx="0" cy="0"/>
        </a:xfrm>
      </p:grpSpPr>
      <p:sp>
        <p:nvSpPr>
          <p:cNvPr id="515" name="Google Shape;515;p166"/>
          <p:cNvSpPr>
            <a:spLocks noGrp="1"/>
          </p:cNvSpPr>
          <p:nvPr>
            <p:ph type="pic" idx="2"/>
          </p:nvPr>
        </p:nvSpPr>
        <p:spPr>
          <a:xfrm>
            <a:off x="5066320" y="-1"/>
            <a:ext cx="7125680" cy="68630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67_Custom Layout">
  <p:cSld name="67_Custom Layout">
    <p:spTree>
      <p:nvGrpSpPr>
        <p:cNvPr id="1" name="Shape 516"/>
        <p:cNvGrpSpPr/>
        <p:nvPr/>
      </p:nvGrpSpPr>
      <p:grpSpPr>
        <a:xfrm>
          <a:off x="0" y="0"/>
          <a:ext cx="0" cy="0"/>
          <a:chOff x="0" y="0"/>
          <a:chExt cx="0" cy="0"/>
        </a:xfrm>
      </p:grpSpPr>
      <p:sp>
        <p:nvSpPr>
          <p:cNvPr id="517" name="Google Shape;517;p167"/>
          <p:cNvSpPr>
            <a:spLocks noGrp="1"/>
          </p:cNvSpPr>
          <p:nvPr>
            <p:ph type="pic" idx="2"/>
          </p:nvPr>
        </p:nvSpPr>
        <p:spPr>
          <a:xfrm>
            <a:off x="4693" y="-1"/>
            <a:ext cx="7125680" cy="68630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207_Custom Layout">
  <p:cSld name="207_Custom Layout">
    <p:spTree>
      <p:nvGrpSpPr>
        <p:cNvPr id="1" name="Shape 518"/>
        <p:cNvGrpSpPr/>
        <p:nvPr/>
      </p:nvGrpSpPr>
      <p:grpSpPr>
        <a:xfrm>
          <a:off x="0" y="0"/>
          <a:ext cx="0" cy="0"/>
          <a:chOff x="0" y="0"/>
          <a:chExt cx="0" cy="0"/>
        </a:xfrm>
      </p:grpSpPr>
      <p:sp>
        <p:nvSpPr>
          <p:cNvPr id="519" name="Google Shape;519;p168"/>
          <p:cNvSpPr>
            <a:spLocks noGrp="1"/>
          </p:cNvSpPr>
          <p:nvPr>
            <p:ph type="pic" idx="2"/>
          </p:nvPr>
        </p:nvSpPr>
        <p:spPr>
          <a:xfrm>
            <a:off x="4970462" y="0"/>
            <a:ext cx="7275512" cy="69135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0"/>
        <p:cNvGrpSpPr/>
        <p:nvPr/>
      </p:nvGrpSpPr>
      <p:grpSpPr>
        <a:xfrm>
          <a:off x="0" y="0"/>
          <a:ext cx="0" cy="0"/>
          <a:chOff x="0" y="0"/>
          <a:chExt cx="0" cy="0"/>
        </a:xfrm>
      </p:grpSpPr>
      <p:sp>
        <p:nvSpPr>
          <p:cNvPr id="521" name="Google Shape;521;p169"/>
          <p:cNvSpPr>
            <a:spLocks noGrp="1"/>
          </p:cNvSpPr>
          <p:nvPr>
            <p:ph type="pic" idx="2"/>
          </p:nvPr>
        </p:nvSpPr>
        <p:spPr>
          <a:xfrm>
            <a:off x="1333669"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2" name="Google Shape;522;p169"/>
          <p:cNvSpPr>
            <a:spLocks noGrp="1"/>
          </p:cNvSpPr>
          <p:nvPr>
            <p:ph type="pic" idx="3"/>
          </p:nvPr>
        </p:nvSpPr>
        <p:spPr>
          <a:xfrm>
            <a:off x="3852502"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3" name="Google Shape;523;p169"/>
          <p:cNvSpPr>
            <a:spLocks noGrp="1"/>
          </p:cNvSpPr>
          <p:nvPr>
            <p:ph type="pic" idx="4"/>
          </p:nvPr>
        </p:nvSpPr>
        <p:spPr>
          <a:xfrm>
            <a:off x="6371336"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4" name="Google Shape;524;p169"/>
          <p:cNvSpPr>
            <a:spLocks noGrp="1"/>
          </p:cNvSpPr>
          <p:nvPr>
            <p:ph type="pic" idx="5"/>
          </p:nvPr>
        </p:nvSpPr>
        <p:spPr>
          <a:xfrm>
            <a:off x="8890169"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25"/>
        <p:cNvGrpSpPr/>
        <p:nvPr/>
      </p:nvGrpSpPr>
      <p:grpSpPr>
        <a:xfrm>
          <a:off x="0" y="0"/>
          <a:ext cx="0" cy="0"/>
          <a:chOff x="0" y="0"/>
          <a:chExt cx="0" cy="0"/>
        </a:xfrm>
      </p:grpSpPr>
      <p:sp>
        <p:nvSpPr>
          <p:cNvPr id="526" name="Google Shape;526;p170"/>
          <p:cNvSpPr>
            <a:spLocks noGrp="1"/>
          </p:cNvSpPr>
          <p:nvPr>
            <p:ph type="pic" idx="2"/>
          </p:nvPr>
        </p:nvSpPr>
        <p:spPr>
          <a:xfrm>
            <a:off x="3852502"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170"/>
          <p:cNvSpPr>
            <a:spLocks noGrp="1"/>
          </p:cNvSpPr>
          <p:nvPr>
            <p:ph type="pic" idx="3"/>
          </p:nvPr>
        </p:nvSpPr>
        <p:spPr>
          <a:xfrm>
            <a:off x="6371336"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8" name="Google Shape;528;p170"/>
          <p:cNvSpPr>
            <a:spLocks noGrp="1"/>
          </p:cNvSpPr>
          <p:nvPr>
            <p:ph type="pic" idx="4"/>
          </p:nvPr>
        </p:nvSpPr>
        <p:spPr>
          <a:xfrm>
            <a:off x="8890169"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9" name="Google Shape;529;p170"/>
          <p:cNvSpPr>
            <a:spLocks noGrp="1"/>
          </p:cNvSpPr>
          <p:nvPr>
            <p:ph type="pic" idx="5"/>
          </p:nvPr>
        </p:nvSpPr>
        <p:spPr>
          <a:xfrm>
            <a:off x="1333668"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30"/>
        <p:cNvGrpSpPr/>
        <p:nvPr/>
      </p:nvGrpSpPr>
      <p:grpSpPr>
        <a:xfrm>
          <a:off x="0" y="0"/>
          <a:ext cx="0" cy="0"/>
          <a:chOff x="0" y="0"/>
          <a:chExt cx="0" cy="0"/>
        </a:xfrm>
      </p:grpSpPr>
      <p:sp>
        <p:nvSpPr>
          <p:cNvPr id="531" name="Google Shape;531;p171"/>
          <p:cNvSpPr>
            <a:spLocks noGrp="1"/>
          </p:cNvSpPr>
          <p:nvPr>
            <p:ph type="pic" idx="2"/>
          </p:nvPr>
        </p:nvSpPr>
        <p:spPr>
          <a:xfrm>
            <a:off x="3852502"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2" name="Google Shape;532;p171"/>
          <p:cNvSpPr>
            <a:spLocks noGrp="1"/>
          </p:cNvSpPr>
          <p:nvPr>
            <p:ph type="pic" idx="3"/>
          </p:nvPr>
        </p:nvSpPr>
        <p:spPr>
          <a:xfrm>
            <a:off x="6371336"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3" name="Google Shape;533;p171"/>
          <p:cNvSpPr>
            <a:spLocks noGrp="1"/>
          </p:cNvSpPr>
          <p:nvPr>
            <p:ph type="pic" idx="4"/>
          </p:nvPr>
        </p:nvSpPr>
        <p:spPr>
          <a:xfrm>
            <a:off x="8890169"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4" name="Google Shape;534;p171"/>
          <p:cNvSpPr>
            <a:spLocks noGrp="1"/>
          </p:cNvSpPr>
          <p:nvPr>
            <p:ph type="pic" idx="5"/>
          </p:nvPr>
        </p:nvSpPr>
        <p:spPr>
          <a:xfrm>
            <a:off x="1333668"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35"/>
        <p:cNvGrpSpPr/>
        <p:nvPr/>
      </p:nvGrpSpPr>
      <p:grpSpPr>
        <a:xfrm>
          <a:off x="0" y="0"/>
          <a:ext cx="0" cy="0"/>
          <a:chOff x="0" y="0"/>
          <a:chExt cx="0" cy="0"/>
        </a:xfrm>
      </p:grpSpPr>
      <p:sp>
        <p:nvSpPr>
          <p:cNvPr id="536" name="Google Shape;536;p172"/>
          <p:cNvSpPr>
            <a:spLocks noGrp="1"/>
          </p:cNvSpPr>
          <p:nvPr>
            <p:ph type="pic" idx="2"/>
          </p:nvPr>
        </p:nvSpPr>
        <p:spPr>
          <a:xfrm>
            <a:off x="1205654" y="1871518"/>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7" name="Google Shape;537;p172"/>
          <p:cNvSpPr>
            <a:spLocks noGrp="1"/>
          </p:cNvSpPr>
          <p:nvPr>
            <p:ph type="pic" idx="3"/>
          </p:nvPr>
        </p:nvSpPr>
        <p:spPr>
          <a:xfrm>
            <a:off x="3724486" y="1871516"/>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8" name="Google Shape;538;p172"/>
          <p:cNvSpPr>
            <a:spLocks noGrp="1"/>
          </p:cNvSpPr>
          <p:nvPr>
            <p:ph type="pic" idx="4"/>
          </p:nvPr>
        </p:nvSpPr>
        <p:spPr>
          <a:xfrm>
            <a:off x="6243318" y="1871516"/>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Google Shape;539;p172"/>
          <p:cNvSpPr>
            <a:spLocks noGrp="1"/>
          </p:cNvSpPr>
          <p:nvPr>
            <p:ph type="pic" idx="5"/>
          </p:nvPr>
        </p:nvSpPr>
        <p:spPr>
          <a:xfrm>
            <a:off x="8762150" y="1871514"/>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40"/>
        <p:cNvGrpSpPr/>
        <p:nvPr/>
      </p:nvGrpSpPr>
      <p:grpSpPr>
        <a:xfrm>
          <a:off x="0" y="0"/>
          <a:ext cx="0" cy="0"/>
          <a:chOff x="0" y="0"/>
          <a:chExt cx="0" cy="0"/>
        </a:xfrm>
      </p:grpSpPr>
      <p:sp>
        <p:nvSpPr>
          <p:cNvPr id="541" name="Google Shape;541;p173"/>
          <p:cNvSpPr>
            <a:spLocks noGrp="1"/>
          </p:cNvSpPr>
          <p:nvPr>
            <p:ph type="pic" idx="2"/>
          </p:nvPr>
        </p:nvSpPr>
        <p:spPr>
          <a:xfrm>
            <a:off x="1336283" y="1871518"/>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2" name="Google Shape;542;p173"/>
          <p:cNvSpPr>
            <a:spLocks noGrp="1"/>
          </p:cNvSpPr>
          <p:nvPr>
            <p:ph type="pic" idx="3"/>
          </p:nvPr>
        </p:nvSpPr>
        <p:spPr>
          <a:xfrm>
            <a:off x="3855115" y="1871516"/>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3" name="Google Shape;543;p173"/>
          <p:cNvSpPr>
            <a:spLocks noGrp="1"/>
          </p:cNvSpPr>
          <p:nvPr>
            <p:ph type="pic" idx="4"/>
          </p:nvPr>
        </p:nvSpPr>
        <p:spPr>
          <a:xfrm>
            <a:off x="6373947" y="1871516"/>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4" name="Google Shape;544;p173"/>
          <p:cNvSpPr>
            <a:spLocks noGrp="1"/>
          </p:cNvSpPr>
          <p:nvPr>
            <p:ph type="pic" idx="5"/>
          </p:nvPr>
        </p:nvSpPr>
        <p:spPr>
          <a:xfrm>
            <a:off x="8892779" y="1871514"/>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45"/>
        <p:cNvGrpSpPr/>
        <p:nvPr/>
      </p:nvGrpSpPr>
      <p:grpSpPr>
        <a:xfrm>
          <a:off x="0" y="0"/>
          <a:ext cx="0" cy="0"/>
          <a:chOff x="0" y="0"/>
          <a:chExt cx="0" cy="0"/>
        </a:xfrm>
      </p:grpSpPr>
      <p:sp>
        <p:nvSpPr>
          <p:cNvPr id="546" name="Google Shape;546;p174"/>
          <p:cNvSpPr>
            <a:spLocks noGrp="1"/>
          </p:cNvSpPr>
          <p:nvPr>
            <p:ph type="pic" idx="2"/>
          </p:nvPr>
        </p:nvSpPr>
        <p:spPr>
          <a:xfrm>
            <a:off x="1324524"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7" name="Google Shape;547;p174"/>
          <p:cNvSpPr>
            <a:spLocks noGrp="1"/>
          </p:cNvSpPr>
          <p:nvPr>
            <p:ph type="pic" idx="3"/>
          </p:nvPr>
        </p:nvSpPr>
        <p:spPr>
          <a:xfrm>
            <a:off x="3843356"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174"/>
          <p:cNvSpPr>
            <a:spLocks noGrp="1"/>
          </p:cNvSpPr>
          <p:nvPr>
            <p:ph type="pic" idx="4"/>
          </p:nvPr>
        </p:nvSpPr>
        <p:spPr>
          <a:xfrm>
            <a:off x="6362188"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9" name="Google Shape;549;p174"/>
          <p:cNvSpPr>
            <a:spLocks noGrp="1"/>
          </p:cNvSpPr>
          <p:nvPr>
            <p:ph type="pic" idx="5"/>
          </p:nvPr>
        </p:nvSpPr>
        <p:spPr>
          <a:xfrm>
            <a:off x="8881020"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5_Custom Layout">
  <p:cSld name="105_Custom Layout">
    <p:spTree>
      <p:nvGrpSpPr>
        <p:cNvPr id="1" name="Shape 69"/>
        <p:cNvGrpSpPr/>
        <p:nvPr/>
      </p:nvGrpSpPr>
      <p:grpSpPr>
        <a:xfrm>
          <a:off x="0" y="0"/>
          <a:ext cx="0" cy="0"/>
          <a:chOff x="0" y="0"/>
          <a:chExt cx="0" cy="0"/>
        </a:xfrm>
      </p:grpSpPr>
      <p:sp>
        <p:nvSpPr>
          <p:cNvPr id="70" name="Google Shape;70;p22"/>
          <p:cNvSpPr>
            <a:spLocks noGrp="1"/>
          </p:cNvSpPr>
          <p:nvPr>
            <p:ph type="pic" idx="2"/>
          </p:nvPr>
        </p:nvSpPr>
        <p:spPr>
          <a:xfrm>
            <a:off x="3568852" y="0"/>
            <a:ext cx="505429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0"/>
        <p:cNvGrpSpPr/>
        <p:nvPr/>
      </p:nvGrpSpPr>
      <p:grpSpPr>
        <a:xfrm>
          <a:off x="0" y="0"/>
          <a:ext cx="0" cy="0"/>
          <a:chOff x="0" y="0"/>
          <a:chExt cx="0" cy="0"/>
        </a:xfrm>
      </p:grpSpPr>
      <p:sp>
        <p:nvSpPr>
          <p:cNvPr id="551" name="Google Shape;551;p175"/>
          <p:cNvSpPr>
            <a:spLocks noGrp="1"/>
          </p:cNvSpPr>
          <p:nvPr>
            <p:ph type="pic" idx="2"/>
          </p:nvPr>
        </p:nvSpPr>
        <p:spPr>
          <a:xfrm>
            <a:off x="0" y="1608666"/>
            <a:ext cx="12192000" cy="25823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52"/>
        <p:cNvGrpSpPr/>
        <p:nvPr/>
      </p:nvGrpSpPr>
      <p:grpSpPr>
        <a:xfrm>
          <a:off x="0" y="0"/>
          <a:ext cx="0" cy="0"/>
          <a:chOff x="0" y="0"/>
          <a:chExt cx="0" cy="0"/>
        </a:xfrm>
      </p:grpSpPr>
      <p:sp>
        <p:nvSpPr>
          <p:cNvPr id="553" name="Google Shape;553;p176"/>
          <p:cNvSpPr>
            <a:spLocks noGrp="1"/>
          </p:cNvSpPr>
          <p:nvPr>
            <p:ph type="pic" idx="2"/>
          </p:nvPr>
        </p:nvSpPr>
        <p:spPr>
          <a:xfrm>
            <a:off x="0" y="1"/>
            <a:ext cx="12192000" cy="3606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554"/>
        <p:cNvGrpSpPr/>
        <p:nvPr/>
      </p:nvGrpSpPr>
      <p:grpSpPr>
        <a:xfrm>
          <a:off x="0" y="0"/>
          <a:ext cx="0" cy="0"/>
          <a:chOff x="0" y="0"/>
          <a:chExt cx="0" cy="0"/>
        </a:xfrm>
      </p:grpSpPr>
      <p:sp>
        <p:nvSpPr>
          <p:cNvPr id="555" name="Google Shape;555;p177"/>
          <p:cNvSpPr>
            <a:spLocks noGrp="1"/>
          </p:cNvSpPr>
          <p:nvPr>
            <p:ph type="pic" idx="2"/>
          </p:nvPr>
        </p:nvSpPr>
        <p:spPr>
          <a:xfrm>
            <a:off x="0" y="3251200"/>
            <a:ext cx="12192000" cy="3606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245_Custom Layout">
  <p:cSld name="245_Custom Layout">
    <p:spTree>
      <p:nvGrpSpPr>
        <p:cNvPr id="1" name="Shape 556"/>
        <p:cNvGrpSpPr/>
        <p:nvPr/>
      </p:nvGrpSpPr>
      <p:grpSpPr>
        <a:xfrm>
          <a:off x="0" y="0"/>
          <a:ext cx="0" cy="0"/>
          <a:chOff x="0" y="0"/>
          <a:chExt cx="0" cy="0"/>
        </a:xfrm>
      </p:grpSpPr>
      <p:sp>
        <p:nvSpPr>
          <p:cNvPr id="557" name="Google Shape;557;p178"/>
          <p:cNvSpPr>
            <a:spLocks noGrp="1"/>
          </p:cNvSpPr>
          <p:nvPr>
            <p:ph type="pic" idx="2"/>
          </p:nvPr>
        </p:nvSpPr>
        <p:spPr>
          <a:xfrm>
            <a:off x="316992" y="346038"/>
            <a:ext cx="11558016" cy="32552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246_Custom Layout">
  <p:cSld name="246_Custom Layout">
    <p:spTree>
      <p:nvGrpSpPr>
        <p:cNvPr id="1" name="Shape 558"/>
        <p:cNvGrpSpPr/>
        <p:nvPr/>
      </p:nvGrpSpPr>
      <p:grpSpPr>
        <a:xfrm>
          <a:off x="0" y="0"/>
          <a:ext cx="0" cy="0"/>
          <a:chOff x="0" y="0"/>
          <a:chExt cx="0" cy="0"/>
        </a:xfrm>
      </p:grpSpPr>
      <p:sp>
        <p:nvSpPr>
          <p:cNvPr id="559" name="Google Shape;559;p179"/>
          <p:cNvSpPr>
            <a:spLocks noGrp="1"/>
          </p:cNvSpPr>
          <p:nvPr>
            <p:ph type="pic" idx="2"/>
          </p:nvPr>
        </p:nvSpPr>
        <p:spPr>
          <a:xfrm>
            <a:off x="316992" y="3277496"/>
            <a:ext cx="11558016" cy="32552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87_Custom Layout">
  <p:cSld name="87_Custom Layout">
    <p:spTree>
      <p:nvGrpSpPr>
        <p:cNvPr id="1" name="Shape 560"/>
        <p:cNvGrpSpPr/>
        <p:nvPr/>
      </p:nvGrpSpPr>
      <p:grpSpPr>
        <a:xfrm>
          <a:off x="0" y="0"/>
          <a:ext cx="0" cy="0"/>
          <a:chOff x="0" y="0"/>
          <a:chExt cx="0" cy="0"/>
        </a:xfrm>
      </p:grpSpPr>
      <p:sp>
        <p:nvSpPr>
          <p:cNvPr id="561" name="Google Shape;561;p180"/>
          <p:cNvSpPr>
            <a:spLocks noGrp="1"/>
          </p:cNvSpPr>
          <p:nvPr>
            <p:ph type="pic" idx="2"/>
          </p:nvPr>
        </p:nvSpPr>
        <p:spPr>
          <a:xfrm>
            <a:off x="12700" y="2168526"/>
            <a:ext cx="5611813"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2" name="Google Shape;562;p180"/>
          <p:cNvSpPr>
            <a:spLocks noGrp="1"/>
          </p:cNvSpPr>
          <p:nvPr>
            <p:ph type="pic" idx="3"/>
          </p:nvPr>
        </p:nvSpPr>
        <p:spPr>
          <a:xfrm>
            <a:off x="3298033"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180"/>
          <p:cNvSpPr>
            <a:spLocks noGrp="1"/>
          </p:cNvSpPr>
          <p:nvPr>
            <p:ph type="pic" idx="4"/>
          </p:nvPr>
        </p:nvSpPr>
        <p:spPr>
          <a:xfrm>
            <a:off x="6581776"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88_Custom Layout">
  <p:cSld name="88_Custom Layout">
    <p:spTree>
      <p:nvGrpSpPr>
        <p:cNvPr id="1" name="Shape 564"/>
        <p:cNvGrpSpPr/>
        <p:nvPr/>
      </p:nvGrpSpPr>
      <p:grpSpPr>
        <a:xfrm>
          <a:off x="0" y="0"/>
          <a:ext cx="0" cy="0"/>
          <a:chOff x="0" y="0"/>
          <a:chExt cx="0" cy="0"/>
        </a:xfrm>
      </p:grpSpPr>
      <p:sp>
        <p:nvSpPr>
          <p:cNvPr id="565" name="Google Shape;565;p181"/>
          <p:cNvSpPr>
            <a:spLocks noGrp="1"/>
          </p:cNvSpPr>
          <p:nvPr>
            <p:ph type="pic" idx="2"/>
          </p:nvPr>
        </p:nvSpPr>
        <p:spPr>
          <a:xfrm>
            <a:off x="3296444"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181"/>
          <p:cNvSpPr>
            <a:spLocks noGrp="1"/>
          </p:cNvSpPr>
          <p:nvPr>
            <p:ph type="pic" idx="3"/>
          </p:nvPr>
        </p:nvSpPr>
        <p:spPr>
          <a:xfrm>
            <a:off x="12701"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181"/>
          <p:cNvSpPr>
            <a:spLocks noGrp="1"/>
          </p:cNvSpPr>
          <p:nvPr>
            <p:ph type="pic" idx="4"/>
          </p:nvPr>
        </p:nvSpPr>
        <p:spPr>
          <a:xfrm>
            <a:off x="6580188" y="2168526"/>
            <a:ext cx="5611813"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568"/>
        <p:cNvGrpSpPr/>
        <p:nvPr/>
      </p:nvGrpSpPr>
      <p:grpSpPr>
        <a:xfrm>
          <a:off x="0" y="0"/>
          <a:ext cx="0" cy="0"/>
          <a:chOff x="0" y="0"/>
          <a:chExt cx="0" cy="0"/>
        </a:xfrm>
      </p:grpSpPr>
      <p:sp>
        <p:nvSpPr>
          <p:cNvPr id="569" name="Google Shape;569;p182"/>
          <p:cNvSpPr>
            <a:spLocks noGrp="1"/>
          </p:cNvSpPr>
          <p:nvPr>
            <p:ph type="pic" idx="2"/>
          </p:nvPr>
        </p:nvSpPr>
        <p:spPr>
          <a:xfrm>
            <a:off x="4000501" y="1304926"/>
            <a:ext cx="4029075" cy="40290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0" name="Google Shape;570;p182"/>
          <p:cNvSpPr>
            <a:spLocks noGrp="1"/>
          </p:cNvSpPr>
          <p:nvPr>
            <p:ph type="pic" idx="3"/>
          </p:nvPr>
        </p:nvSpPr>
        <p:spPr>
          <a:xfrm>
            <a:off x="6243638" y="1533526"/>
            <a:ext cx="3571875" cy="35718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1" name="Google Shape;571;p182"/>
          <p:cNvSpPr>
            <a:spLocks noGrp="1"/>
          </p:cNvSpPr>
          <p:nvPr>
            <p:ph type="pic" idx="4"/>
          </p:nvPr>
        </p:nvSpPr>
        <p:spPr>
          <a:xfrm>
            <a:off x="2214564" y="1533526"/>
            <a:ext cx="3571875" cy="35718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56_Custom Layout">
  <p:cSld name="56_Custom Layout">
    <p:spTree>
      <p:nvGrpSpPr>
        <p:cNvPr id="1" name="Shape 572"/>
        <p:cNvGrpSpPr/>
        <p:nvPr/>
      </p:nvGrpSpPr>
      <p:grpSpPr>
        <a:xfrm>
          <a:off x="0" y="0"/>
          <a:ext cx="0" cy="0"/>
          <a:chOff x="0" y="0"/>
          <a:chExt cx="0" cy="0"/>
        </a:xfrm>
      </p:grpSpPr>
      <p:sp>
        <p:nvSpPr>
          <p:cNvPr id="573" name="Google Shape;573;p183"/>
          <p:cNvSpPr>
            <a:spLocks noGrp="1"/>
          </p:cNvSpPr>
          <p:nvPr>
            <p:ph type="pic" idx="2"/>
          </p:nvPr>
        </p:nvSpPr>
        <p:spPr>
          <a:xfrm>
            <a:off x="4286251" y="1514476"/>
            <a:ext cx="3576441" cy="357644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4" name="Google Shape;574;p183"/>
          <p:cNvSpPr>
            <a:spLocks noGrp="1"/>
          </p:cNvSpPr>
          <p:nvPr>
            <p:ph type="pic" idx="3"/>
          </p:nvPr>
        </p:nvSpPr>
        <p:spPr>
          <a:xfrm>
            <a:off x="6529389" y="1743077"/>
            <a:ext cx="3170604" cy="317060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5" name="Google Shape;575;p183"/>
          <p:cNvSpPr>
            <a:spLocks noGrp="1"/>
          </p:cNvSpPr>
          <p:nvPr>
            <p:ph type="pic" idx="4"/>
          </p:nvPr>
        </p:nvSpPr>
        <p:spPr>
          <a:xfrm>
            <a:off x="2500315" y="1743077"/>
            <a:ext cx="3170604" cy="317060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p183"/>
          <p:cNvSpPr>
            <a:spLocks noGrp="1"/>
          </p:cNvSpPr>
          <p:nvPr>
            <p:ph type="pic" idx="5"/>
          </p:nvPr>
        </p:nvSpPr>
        <p:spPr>
          <a:xfrm>
            <a:off x="8562779" y="2024062"/>
            <a:ext cx="2671763" cy="2671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183"/>
          <p:cNvSpPr>
            <a:spLocks noGrp="1"/>
          </p:cNvSpPr>
          <p:nvPr>
            <p:ph type="pic" idx="6"/>
          </p:nvPr>
        </p:nvSpPr>
        <p:spPr>
          <a:xfrm>
            <a:off x="914401" y="2024062"/>
            <a:ext cx="2671763" cy="2671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57_Custom Layout">
  <p:cSld name="57_Custom Layout">
    <p:spTree>
      <p:nvGrpSpPr>
        <p:cNvPr id="1" name="Shape 578"/>
        <p:cNvGrpSpPr/>
        <p:nvPr/>
      </p:nvGrpSpPr>
      <p:grpSpPr>
        <a:xfrm>
          <a:off x="0" y="0"/>
          <a:ext cx="0" cy="0"/>
          <a:chOff x="0" y="0"/>
          <a:chExt cx="0" cy="0"/>
        </a:xfrm>
      </p:grpSpPr>
      <p:sp>
        <p:nvSpPr>
          <p:cNvPr id="579" name="Google Shape;579;p184"/>
          <p:cNvSpPr>
            <a:spLocks noGrp="1"/>
          </p:cNvSpPr>
          <p:nvPr>
            <p:ph type="pic" idx="2"/>
          </p:nvPr>
        </p:nvSpPr>
        <p:spPr>
          <a:xfrm>
            <a:off x="0" y="1147864"/>
            <a:ext cx="7383294" cy="57101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6_Custom Layout">
  <p:cSld name="106_Custom Layout">
    <p:spTree>
      <p:nvGrpSpPr>
        <p:cNvPr id="1" name="Shape 71"/>
        <p:cNvGrpSpPr/>
        <p:nvPr/>
      </p:nvGrpSpPr>
      <p:grpSpPr>
        <a:xfrm>
          <a:off x="0" y="0"/>
          <a:ext cx="0" cy="0"/>
          <a:chOff x="0" y="0"/>
          <a:chExt cx="0" cy="0"/>
        </a:xfrm>
      </p:grpSpPr>
      <p:sp>
        <p:nvSpPr>
          <p:cNvPr id="72" name="Google Shape;72;p23"/>
          <p:cNvSpPr>
            <a:spLocks noGrp="1"/>
          </p:cNvSpPr>
          <p:nvPr>
            <p:ph type="pic" idx="2"/>
          </p:nvPr>
        </p:nvSpPr>
        <p:spPr>
          <a:xfrm>
            <a:off x="0"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58_Custom Layout">
  <p:cSld name="58_Custom Layout">
    <p:spTree>
      <p:nvGrpSpPr>
        <p:cNvPr id="1" name="Shape 580"/>
        <p:cNvGrpSpPr/>
        <p:nvPr/>
      </p:nvGrpSpPr>
      <p:grpSpPr>
        <a:xfrm>
          <a:off x="0" y="0"/>
          <a:ext cx="0" cy="0"/>
          <a:chOff x="0" y="0"/>
          <a:chExt cx="0" cy="0"/>
        </a:xfrm>
      </p:grpSpPr>
      <p:sp>
        <p:nvSpPr>
          <p:cNvPr id="581" name="Google Shape;581;p185"/>
          <p:cNvSpPr>
            <a:spLocks noGrp="1"/>
          </p:cNvSpPr>
          <p:nvPr>
            <p:ph type="pic" idx="2"/>
          </p:nvPr>
        </p:nvSpPr>
        <p:spPr>
          <a:xfrm>
            <a:off x="4530205" y="1147864"/>
            <a:ext cx="7661795" cy="57101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59_Custom Layout">
  <p:cSld name="59_Custom Layout">
    <p:spTree>
      <p:nvGrpSpPr>
        <p:cNvPr id="1" name="Shape 582"/>
        <p:cNvGrpSpPr/>
        <p:nvPr/>
      </p:nvGrpSpPr>
      <p:grpSpPr>
        <a:xfrm>
          <a:off x="0" y="0"/>
          <a:ext cx="0" cy="0"/>
          <a:chOff x="0" y="0"/>
          <a:chExt cx="0" cy="0"/>
        </a:xfrm>
      </p:grpSpPr>
      <p:sp>
        <p:nvSpPr>
          <p:cNvPr id="583" name="Google Shape;583;p186"/>
          <p:cNvSpPr>
            <a:spLocks noGrp="1"/>
          </p:cNvSpPr>
          <p:nvPr>
            <p:ph type="pic" idx="2"/>
          </p:nvPr>
        </p:nvSpPr>
        <p:spPr>
          <a:xfrm>
            <a:off x="0" y="2342538"/>
            <a:ext cx="12192000" cy="45154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208_Custom Layout">
  <p:cSld name="208_Custom Layout">
    <p:spTree>
      <p:nvGrpSpPr>
        <p:cNvPr id="1" name="Shape 584"/>
        <p:cNvGrpSpPr/>
        <p:nvPr/>
      </p:nvGrpSpPr>
      <p:grpSpPr>
        <a:xfrm>
          <a:off x="0" y="0"/>
          <a:ext cx="0" cy="0"/>
          <a:chOff x="0" y="0"/>
          <a:chExt cx="0" cy="0"/>
        </a:xfrm>
      </p:grpSpPr>
      <p:sp>
        <p:nvSpPr>
          <p:cNvPr id="585" name="Google Shape;585;p187"/>
          <p:cNvSpPr>
            <a:spLocks noGrp="1"/>
          </p:cNvSpPr>
          <p:nvPr>
            <p:ph type="pic" idx="2"/>
          </p:nvPr>
        </p:nvSpPr>
        <p:spPr>
          <a:xfrm>
            <a:off x="0" y="-12191"/>
            <a:ext cx="12192000" cy="45154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60_Custom Layout">
  <p:cSld name="60_Custom Layout">
    <p:spTree>
      <p:nvGrpSpPr>
        <p:cNvPr id="1" name="Shape 586"/>
        <p:cNvGrpSpPr/>
        <p:nvPr/>
      </p:nvGrpSpPr>
      <p:grpSpPr>
        <a:xfrm>
          <a:off x="0" y="0"/>
          <a:ext cx="0" cy="0"/>
          <a:chOff x="0" y="0"/>
          <a:chExt cx="0" cy="0"/>
        </a:xfrm>
      </p:grpSpPr>
      <p:sp>
        <p:nvSpPr>
          <p:cNvPr id="587" name="Google Shape;587;p188"/>
          <p:cNvSpPr>
            <a:spLocks noGrp="1"/>
          </p:cNvSpPr>
          <p:nvPr>
            <p:ph type="pic" idx="2"/>
          </p:nvPr>
        </p:nvSpPr>
        <p:spPr>
          <a:xfrm>
            <a:off x="0" y="-2"/>
            <a:ext cx="12192000" cy="381609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206_Custom Layout">
  <p:cSld name="206_Custom Layout">
    <p:spTree>
      <p:nvGrpSpPr>
        <p:cNvPr id="1" name="Shape 588"/>
        <p:cNvGrpSpPr/>
        <p:nvPr/>
      </p:nvGrpSpPr>
      <p:grpSpPr>
        <a:xfrm>
          <a:off x="0" y="0"/>
          <a:ext cx="0" cy="0"/>
          <a:chOff x="0" y="0"/>
          <a:chExt cx="0" cy="0"/>
        </a:xfrm>
      </p:grpSpPr>
      <p:sp>
        <p:nvSpPr>
          <p:cNvPr id="589" name="Google Shape;589;p189"/>
          <p:cNvSpPr>
            <a:spLocks noGrp="1"/>
          </p:cNvSpPr>
          <p:nvPr>
            <p:ph type="pic" idx="2"/>
          </p:nvPr>
        </p:nvSpPr>
        <p:spPr>
          <a:xfrm>
            <a:off x="0" y="3054094"/>
            <a:ext cx="12192000" cy="381609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590"/>
        <p:cNvGrpSpPr/>
        <p:nvPr/>
      </p:nvGrpSpPr>
      <p:grpSpPr>
        <a:xfrm>
          <a:off x="0" y="0"/>
          <a:ext cx="0" cy="0"/>
          <a:chOff x="0" y="0"/>
          <a:chExt cx="0" cy="0"/>
        </a:xfrm>
      </p:grpSpPr>
      <p:sp>
        <p:nvSpPr>
          <p:cNvPr id="591" name="Google Shape;591;p190"/>
          <p:cNvSpPr>
            <a:spLocks noGrp="1"/>
          </p:cNvSpPr>
          <p:nvPr>
            <p:ph type="pic" idx="2"/>
          </p:nvPr>
        </p:nvSpPr>
        <p:spPr>
          <a:xfrm>
            <a:off x="1536700" y="1733551"/>
            <a:ext cx="9118600" cy="37644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2"/>
        <p:cNvGrpSpPr/>
        <p:nvPr/>
      </p:nvGrpSpPr>
      <p:grpSpPr>
        <a:xfrm>
          <a:off x="0" y="0"/>
          <a:ext cx="0" cy="0"/>
          <a:chOff x="0" y="0"/>
          <a:chExt cx="0" cy="0"/>
        </a:xfrm>
      </p:grpSpPr>
      <p:sp>
        <p:nvSpPr>
          <p:cNvPr id="593" name="Google Shape;593;p191"/>
          <p:cNvSpPr>
            <a:spLocks noGrp="1"/>
          </p:cNvSpPr>
          <p:nvPr>
            <p:ph type="pic" idx="2"/>
          </p:nvPr>
        </p:nvSpPr>
        <p:spPr>
          <a:xfrm>
            <a:off x="1429079" y="2498366"/>
            <a:ext cx="4386452" cy="26573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191"/>
          <p:cNvSpPr>
            <a:spLocks noGrp="1"/>
          </p:cNvSpPr>
          <p:nvPr>
            <p:ph type="pic" idx="3"/>
          </p:nvPr>
        </p:nvSpPr>
        <p:spPr>
          <a:xfrm>
            <a:off x="6112215" y="2498366"/>
            <a:ext cx="4386452" cy="26573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4_Comparison">
  <p:cSld name="4_Comparison">
    <p:spTree>
      <p:nvGrpSpPr>
        <p:cNvPr id="1" name="Shape 595"/>
        <p:cNvGrpSpPr/>
        <p:nvPr/>
      </p:nvGrpSpPr>
      <p:grpSpPr>
        <a:xfrm>
          <a:off x="0" y="0"/>
          <a:ext cx="0" cy="0"/>
          <a:chOff x="0" y="0"/>
          <a:chExt cx="0" cy="0"/>
        </a:xfrm>
      </p:grpSpPr>
      <p:sp>
        <p:nvSpPr>
          <p:cNvPr id="596" name="Google Shape;596;p192"/>
          <p:cNvSpPr>
            <a:spLocks noGrp="1"/>
          </p:cNvSpPr>
          <p:nvPr>
            <p:ph type="pic" idx="2"/>
          </p:nvPr>
        </p:nvSpPr>
        <p:spPr>
          <a:xfrm>
            <a:off x="699246" y="2293969"/>
            <a:ext cx="3190665"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192"/>
          <p:cNvSpPr>
            <a:spLocks noGrp="1"/>
          </p:cNvSpPr>
          <p:nvPr>
            <p:ph type="pic" idx="3"/>
          </p:nvPr>
        </p:nvSpPr>
        <p:spPr>
          <a:xfrm>
            <a:off x="4500668" y="2293969"/>
            <a:ext cx="3190665"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8" name="Google Shape;598;p192"/>
          <p:cNvSpPr>
            <a:spLocks noGrp="1"/>
          </p:cNvSpPr>
          <p:nvPr>
            <p:ph type="pic" idx="4"/>
          </p:nvPr>
        </p:nvSpPr>
        <p:spPr>
          <a:xfrm>
            <a:off x="8302090" y="2293969"/>
            <a:ext cx="3190665"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7_Comparison">
  <p:cSld name="7_Comparison">
    <p:spTree>
      <p:nvGrpSpPr>
        <p:cNvPr id="1" name="Shape 599"/>
        <p:cNvGrpSpPr/>
        <p:nvPr/>
      </p:nvGrpSpPr>
      <p:grpSpPr>
        <a:xfrm>
          <a:off x="0" y="0"/>
          <a:ext cx="0" cy="0"/>
          <a:chOff x="0" y="0"/>
          <a:chExt cx="0" cy="0"/>
        </a:xfrm>
      </p:grpSpPr>
      <p:sp>
        <p:nvSpPr>
          <p:cNvPr id="600" name="Google Shape;600;p193"/>
          <p:cNvSpPr>
            <a:spLocks noGrp="1"/>
          </p:cNvSpPr>
          <p:nvPr>
            <p:ph type="pic" idx="2"/>
          </p:nvPr>
        </p:nvSpPr>
        <p:spPr>
          <a:xfrm>
            <a:off x="0" y="1804112"/>
            <a:ext cx="4059936"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1" name="Google Shape;601;p193"/>
          <p:cNvSpPr>
            <a:spLocks noGrp="1"/>
          </p:cNvSpPr>
          <p:nvPr>
            <p:ph type="pic" idx="3"/>
          </p:nvPr>
        </p:nvSpPr>
        <p:spPr>
          <a:xfrm>
            <a:off x="4068100" y="1804112"/>
            <a:ext cx="4059936"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2" name="Google Shape;602;p193"/>
          <p:cNvSpPr>
            <a:spLocks noGrp="1"/>
          </p:cNvSpPr>
          <p:nvPr>
            <p:ph type="pic" idx="4"/>
          </p:nvPr>
        </p:nvSpPr>
        <p:spPr>
          <a:xfrm>
            <a:off x="8132064" y="1804112"/>
            <a:ext cx="4059936"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209_Custom Layout">
  <p:cSld name="209_Custom Layout">
    <p:spTree>
      <p:nvGrpSpPr>
        <p:cNvPr id="1" name="Shape 603"/>
        <p:cNvGrpSpPr/>
        <p:nvPr/>
      </p:nvGrpSpPr>
      <p:grpSpPr>
        <a:xfrm>
          <a:off x="0" y="0"/>
          <a:ext cx="0" cy="0"/>
          <a:chOff x="0" y="0"/>
          <a:chExt cx="0" cy="0"/>
        </a:xfrm>
      </p:grpSpPr>
      <p:sp>
        <p:nvSpPr>
          <p:cNvPr id="604" name="Google Shape;604;p194"/>
          <p:cNvSpPr>
            <a:spLocks noGrp="1"/>
          </p:cNvSpPr>
          <p:nvPr>
            <p:ph type="pic" idx="2"/>
          </p:nvPr>
        </p:nvSpPr>
        <p:spPr>
          <a:xfrm>
            <a:off x="621903" y="1969343"/>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05" name="Google Shape;605;p194"/>
          <p:cNvSpPr>
            <a:spLocks noGrp="1"/>
          </p:cNvSpPr>
          <p:nvPr>
            <p:ph type="pic" idx="3"/>
          </p:nvPr>
        </p:nvSpPr>
        <p:spPr>
          <a:xfrm>
            <a:off x="3372667" y="1969343"/>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06" name="Google Shape;606;p194"/>
          <p:cNvSpPr>
            <a:spLocks noGrp="1"/>
          </p:cNvSpPr>
          <p:nvPr>
            <p:ph type="pic" idx="4"/>
          </p:nvPr>
        </p:nvSpPr>
        <p:spPr>
          <a:xfrm>
            <a:off x="6123431" y="1969343"/>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07" name="Google Shape;607;p194"/>
          <p:cNvSpPr>
            <a:spLocks noGrp="1"/>
          </p:cNvSpPr>
          <p:nvPr>
            <p:ph type="pic" idx="5"/>
          </p:nvPr>
        </p:nvSpPr>
        <p:spPr>
          <a:xfrm>
            <a:off x="8874195" y="1969342"/>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 calcmode="lin" valueType="num">
                                      <p:cBhvr additive="base">
                                        <p:cTn id="7" dur="500"/>
                                        <p:tgtEl>
                                          <p:spTgt spid="60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05"/>
                                        </p:tgtEl>
                                        <p:attrNameLst>
                                          <p:attrName>style.visibility</p:attrName>
                                        </p:attrNameLst>
                                      </p:cBhvr>
                                      <p:to>
                                        <p:strVal val="visible"/>
                                      </p:to>
                                    </p:set>
                                    <p:anim calcmode="lin" valueType="num">
                                      <p:cBhvr additive="base">
                                        <p:cTn id="10" dur="500"/>
                                        <p:tgtEl>
                                          <p:spTgt spid="60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06"/>
                                        </p:tgtEl>
                                        <p:attrNameLst>
                                          <p:attrName>style.visibility</p:attrName>
                                        </p:attrNameLst>
                                      </p:cBhvr>
                                      <p:to>
                                        <p:strVal val="visible"/>
                                      </p:to>
                                    </p:set>
                                    <p:anim calcmode="lin" valueType="num">
                                      <p:cBhvr additive="base">
                                        <p:cTn id="13" dur="500"/>
                                        <p:tgtEl>
                                          <p:spTgt spid="60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07"/>
                                        </p:tgtEl>
                                        <p:attrNameLst>
                                          <p:attrName>style.visibility</p:attrName>
                                        </p:attrNameLst>
                                      </p:cBhvr>
                                      <p:to>
                                        <p:strVal val="visible"/>
                                      </p:to>
                                    </p:set>
                                    <p:anim calcmode="lin" valueType="num">
                                      <p:cBhvr additive="base">
                                        <p:cTn id="16" dur="500"/>
                                        <p:tgtEl>
                                          <p:spTgt spid="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7_Custom Layout">
  <p:cSld name="107_Custom Layout">
    <p:spTree>
      <p:nvGrpSpPr>
        <p:cNvPr id="1" name="Shape 73"/>
        <p:cNvGrpSpPr/>
        <p:nvPr/>
      </p:nvGrpSpPr>
      <p:grpSpPr>
        <a:xfrm>
          <a:off x="0" y="0"/>
          <a:ext cx="0" cy="0"/>
          <a:chOff x="0" y="0"/>
          <a:chExt cx="0" cy="0"/>
        </a:xfrm>
      </p:grpSpPr>
      <p:sp>
        <p:nvSpPr>
          <p:cNvPr id="74" name="Google Shape;74;p24"/>
          <p:cNvSpPr>
            <a:spLocks noGrp="1"/>
          </p:cNvSpPr>
          <p:nvPr>
            <p:ph type="pic" idx="2"/>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211_Custom Layout">
  <p:cSld name="211_Custom Layout">
    <p:spTree>
      <p:nvGrpSpPr>
        <p:cNvPr id="1" name="Shape 608"/>
        <p:cNvGrpSpPr/>
        <p:nvPr/>
      </p:nvGrpSpPr>
      <p:grpSpPr>
        <a:xfrm>
          <a:off x="0" y="0"/>
          <a:ext cx="0" cy="0"/>
          <a:chOff x="0" y="0"/>
          <a:chExt cx="0" cy="0"/>
        </a:xfrm>
      </p:grpSpPr>
      <p:sp>
        <p:nvSpPr>
          <p:cNvPr id="609" name="Google Shape;609;p195"/>
          <p:cNvSpPr>
            <a:spLocks noGrp="1"/>
          </p:cNvSpPr>
          <p:nvPr>
            <p:ph type="pic" idx="2"/>
          </p:nvPr>
        </p:nvSpPr>
        <p:spPr>
          <a:xfrm>
            <a:off x="-12192"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0" name="Google Shape;610;p195"/>
          <p:cNvSpPr>
            <a:spLocks noGrp="1"/>
          </p:cNvSpPr>
          <p:nvPr>
            <p:ph type="pic" idx="3"/>
          </p:nvPr>
        </p:nvSpPr>
        <p:spPr>
          <a:xfrm>
            <a:off x="3041903"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1" name="Google Shape;611;p195"/>
          <p:cNvSpPr>
            <a:spLocks noGrp="1"/>
          </p:cNvSpPr>
          <p:nvPr>
            <p:ph type="pic" idx="4"/>
          </p:nvPr>
        </p:nvSpPr>
        <p:spPr>
          <a:xfrm>
            <a:off x="6095998"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2" name="Google Shape;612;p195"/>
          <p:cNvSpPr>
            <a:spLocks noGrp="1"/>
          </p:cNvSpPr>
          <p:nvPr>
            <p:ph type="pic" idx="5"/>
          </p:nvPr>
        </p:nvSpPr>
        <p:spPr>
          <a:xfrm>
            <a:off x="9140950"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 calcmode="lin" valueType="num">
                                      <p:cBhvr additive="base">
                                        <p:cTn id="7" dur="500"/>
                                        <p:tgtEl>
                                          <p:spTgt spid="60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10"/>
                                        </p:tgtEl>
                                        <p:attrNameLst>
                                          <p:attrName>style.visibility</p:attrName>
                                        </p:attrNameLst>
                                      </p:cBhvr>
                                      <p:to>
                                        <p:strVal val="visible"/>
                                      </p:to>
                                    </p:set>
                                    <p:anim calcmode="lin" valueType="num">
                                      <p:cBhvr additive="base">
                                        <p:cTn id="10" dur="500"/>
                                        <p:tgtEl>
                                          <p:spTgt spid="61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11"/>
                                        </p:tgtEl>
                                        <p:attrNameLst>
                                          <p:attrName>style.visibility</p:attrName>
                                        </p:attrNameLst>
                                      </p:cBhvr>
                                      <p:to>
                                        <p:strVal val="visible"/>
                                      </p:to>
                                    </p:set>
                                    <p:anim calcmode="lin" valueType="num">
                                      <p:cBhvr additive="base">
                                        <p:cTn id="13" dur="500"/>
                                        <p:tgtEl>
                                          <p:spTgt spid="61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12"/>
                                        </p:tgtEl>
                                        <p:attrNameLst>
                                          <p:attrName>style.visibility</p:attrName>
                                        </p:attrNameLst>
                                      </p:cBhvr>
                                      <p:to>
                                        <p:strVal val="visible"/>
                                      </p:to>
                                    </p:set>
                                    <p:anim calcmode="lin" valueType="num">
                                      <p:cBhvr additive="base">
                                        <p:cTn id="16" dur="500"/>
                                        <p:tgtEl>
                                          <p:spTgt spid="6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212_Custom Layout">
  <p:cSld name="212_Custom Layout">
    <p:spTree>
      <p:nvGrpSpPr>
        <p:cNvPr id="1" name="Shape 613"/>
        <p:cNvGrpSpPr/>
        <p:nvPr/>
      </p:nvGrpSpPr>
      <p:grpSpPr>
        <a:xfrm>
          <a:off x="0" y="0"/>
          <a:ext cx="0" cy="0"/>
          <a:chOff x="0" y="0"/>
          <a:chExt cx="0" cy="0"/>
        </a:xfrm>
      </p:grpSpPr>
      <p:sp>
        <p:nvSpPr>
          <p:cNvPr id="614" name="Google Shape;614;p196"/>
          <p:cNvSpPr>
            <a:spLocks noGrp="1"/>
          </p:cNvSpPr>
          <p:nvPr>
            <p:ph type="pic" idx="2"/>
          </p:nvPr>
        </p:nvSpPr>
        <p:spPr>
          <a:xfrm>
            <a:off x="707136" y="1969343"/>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5" name="Google Shape;615;p196"/>
          <p:cNvSpPr>
            <a:spLocks noGrp="1"/>
          </p:cNvSpPr>
          <p:nvPr>
            <p:ph type="pic" idx="3"/>
          </p:nvPr>
        </p:nvSpPr>
        <p:spPr>
          <a:xfrm>
            <a:off x="2855976" y="1969343"/>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6" name="Google Shape;616;p196"/>
          <p:cNvSpPr>
            <a:spLocks noGrp="1"/>
          </p:cNvSpPr>
          <p:nvPr>
            <p:ph type="pic" idx="4"/>
          </p:nvPr>
        </p:nvSpPr>
        <p:spPr>
          <a:xfrm>
            <a:off x="5004816" y="1969343"/>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7" name="Google Shape;617;p196"/>
          <p:cNvSpPr>
            <a:spLocks noGrp="1"/>
          </p:cNvSpPr>
          <p:nvPr>
            <p:ph type="pic" idx="5"/>
          </p:nvPr>
        </p:nvSpPr>
        <p:spPr>
          <a:xfrm>
            <a:off x="7153656" y="1969342"/>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8" name="Google Shape;618;p196"/>
          <p:cNvSpPr>
            <a:spLocks noGrp="1"/>
          </p:cNvSpPr>
          <p:nvPr>
            <p:ph type="pic" idx="6"/>
          </p:nvPr>
        </p:nvSpPr>
        <p:spPr>
          <a:xfrm>
            <a:off x="9302496" y="1969342"/>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 calcmode="lin" valueType="num">
                                      <p:cBhvr additive="base">
                                        <p:cTn id="7" dur="500"/>
                                        <p:tgtEl>
                                          <p:spTgt spid="61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15"/>
                                        </p:tgtEl>
                                        <p:attrNameLst>
                                          <p:attrName>style.visibility</p:attrName>
                                        </p:attrNameLst>
                                      </p:cBhvr>
                                      <p:to>
                                        <p:strVal val="visible"/>
                                      </p:to>
                                    </p:set>
                                    <p:anim calcmode="lin" valueType="num">
                                      <p:cBhvr additive="base">
                                        <p:cTn id="10" dur="500"/>
                                        <p:tgtEl>
                                          <p:spTgt spid="61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16"/>
                                        </p:tgtEl>
                                        <p:attrNameLst>
                                          <p:attrName>style.visibility</p:attrName>
                                        </p:attrNameLst>
                                      </p:cBhvr>
                                      <p:to>
                                        <p:strVal val="visible"/>
                                      </p:to>
                                    </p:set>
                                    <p:anim calcmode="lin" valueType="num">
                                      <p:cBhvr additive="base">
                                        <p:cTn id="13" dur="500"/>
                                        <p:tgtEl>
                                          <p:spTgt spid="61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17"/>
                                        </p:tgtEl>
                                        <p:attrNameLst>
                                          <p:attrName>style.visibility</p:attrName>
                                        </p:attrNameLst>
                                      </p:cBhvr>
                                      <p:to>
                                        <p:strVal val="visible"/>
                                      </p:to>
                                    </p:set>
                                    <p:anim calcmode="lin" valueType="num">
                                      <p:cBhvr additive="base">
                                        <p:cTn id="16" dur="500"/>
                                        <p:tgtEl>
                                          <p:spTgt spid="617"/>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8"/>
                                        </p:tgtEl>
                                        <p:attrNameLst>
                                          <p:attrName>style.visibility</p:attrName>
                                        </p:attrNameLst>
                                      </p:cBhvr>
                                      <p:to>
                                        <p:strVal val="visible"/>
                                      </p:to>
                                    </p:set>
                                    <p:anim calcmode="lin" valueType="num">
                                      <p:cBhvr additive="base">
                                        <p:cTn id="19" dur="500"/>
                                        <p:tgtEl>
                                          <p:spTgt spid="6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213_Custom Layout">
  <p:cSld name="213_Custom Layout">
    <p:spTree>
      <p:nvGrpSpPr>
        <p:cNvPr id="1" name="Shape 619"/>
        <p:cNvGrpSpPr/>
        <p:nvPr/>
      </p:nvGrpSpPr>
      <p:grpSpPr>
        <a:xfrm>
          <a:off x="0" y="0"/>
          <a:ext cx="0" cy="0"/>
          <a:chOff x="0" y="0"/>
          <a:chExt cx="0" cy="0"/>
        </a:xfrm>
      </p:grpSpPr>
      <p:sp>
        <p:nvSpPr>
          <p:cNvPr id="620" name="Google Shape;620;p197"/>
          <p:cNvSpPr>
            <a:spLocks noGrp="1"/>
          </p:cNvSpPr>
          <p:nvPr>
            <p:ph type="pic" idx="2"/>
          </p:nvPr>
        </p:nvSpPr>
        <p:spPr>
          <a:xfrm>
            <a:off x="-12192" y="1969343"/>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1" name="Google Shape;621;p197"/>
          <p:cNvSpPr>
            <a:spLocks noGrp="1"/>
          </p:cNvSpPr>
          <p:nvPr>
            <p:ph type="pic" idx="3"/>
          </p:nvPr>
        </p:nvSpPr>
        <p:spPr>
          <a:xfrm>
            <a:off x="2429256" y="1969343"/>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2" name="Google Shape;622;p197"/>
          <p:cNvSpPr>
            <a:spLocks noGrp="1"/>
          </p:cNvSpPr>
          <p:nvPr>
            <p:ph type="pic" idx="4"/>
          </p:nvPr>
        </p:nvSpPr>
        <p:spPr>
          <a:xfrm>
            <a:off x="4870704" y="1969343"/>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3" name="Google Shape;623;p197"/>
          <p:cNvSpPr>
            <a:spLocks noGrp="1"/>
          </p:cNvSpPr>
          <p:nvPr>
            <p:ph type="pic" idx="5"/>
          </p:nvPr>
        </p:nvSpPr>
        <p:spPr>
          <a:xfrm>
            <a:off x="7312152" y="1969342"/>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4" name="Google Shape;624;p197"/>
          <p:cNvSpPr>
            <a:spLocks noGrp="1"/>
          </p:cNvSpPr>
          <p:nvPr>
            <p:ph type="pic" idx="6"/>
          </p:nvPr>
        </p:nvSpPr>
        <p:spPr>
          <a:xfrm>
            <a:off x="9750552" y="1969342"/>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anim calcmode="lin" valueType="num">
                                      <p:cBhvr additive="base">
                                        <p:cTn id="7" dur="500"/>
                                        <p:tgtEl>
                                          <p:spTgt spid="62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21"/>
                                        </p:tgtEl>
                                        <p:attrNameLst>
                                          <p:attrName>style.visibility</p:attrName>
                                        </p:attrNameLst>
                                      </p:cBhvr>
                                      <p:to>
                                        <p:strVal val="visible"/>
                                      </p:to>
                                    </p:set>
                                    <p:anim calcmode="lin" valueType="num">
                                      <p:cBhvr additive="base">
                                        <p:cTn id="10" dur="500"/>
                                        <p:tgtEl>
                                          <p:spTgt spid="62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22"/>
                                        </p:tgtEl>
                                        <p:attrNameLst>
                                          <p:attrName>style.visibility</p:attrName>
                                        </p:attrNameLst>
                                      </p:cBhvr>
                                      <p:to>
                                        <p:strVal val="visible"/>
                                      </p:to>
                                    </p:set>
                                    <p:anim calcmode="lin" valueType="num">
                                      <p:cBhvr additive="base">
                                        <p:cTn id="13" dur="500"/>
                                        <p:tgtEl>
                                          <p:spTgt spid="622"/>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23"/>
                                        </p:tgtEl>
                                        <p:attrNameLst>
                                          <p:attrName>style.visibility</p:attrName>
                                        </p:attrNameLst>
                                      </p:cBhvr>
                                      <p:to>
                                        <p:strVal val="visible"/>
                                      </p:to>
                                    </p:set>
                                    <p:anim calcmode="lin" valueType="num">
                                      <p:cBhvr additive="base">
                                        <p:cTn id="16" dur="500"/>
                                        <p:tgtEl>
                                          <p:spTgt spid="623"/>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24"/>
                                        </p:tgtEl>
                                        <p:attrNameLst>
                                          <p:attrName>style.visibility</p:attrName>
                                        </p:attrNameLst>
                                      </p:cBhvr>
                                      <p:to>
                                        <p:strVal val="visible"/>
                                      </p:to>
                                    </p:set>
                                    <p:anim calcmode="lin" valueType="num">
                                      <p:cBhvr additive="base">
                                        <p:cTn id="19" dur="500"/>
                                        <p:tgtEl>
                                          <p:spTgt spid="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5_Comparison">
  <p:cSld name="5_Comparison">
    <p:spTree>
      <p:nvGrpSpPr>
        <p:cNvPr id="1" name="Shape 625"/>
        <p:cNvGrpSpPr/>
        <p:nvPr/>
      </p:nvGrpSpPr>
      <p:grpSpPr>
        <a:xfrm>
          <a:off x="0" y="0"/>
          <a:ext cx="0" cy="0"/>
          <a:chOff x="0" y="0"/>
          <a:chExt cx="0" cy="0"/>
        </a:xfrm>
      </p:grpSpPr>
      <p:sp>
        <p:nvSpPr>
          <p:cNvPr id="626" name="Google Shape;626;p198"/>
          <p:cNvSpPr>
            <a:spLocks noGrp="1"/>
          </p:cNvSpPr>
          <p:nvPr>
            <p:ph type="pic" idx="2"/>
          </p:nvPr>
        </p:nvSpPr>
        <p:spPr>
          <a:xfrm>
            <a:off x="1109858" y="1953080"/>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7" name="Google Shape;627;p198"/>
          <p:cNvSpPr>
            <a:spLocks noGrp="1"/>
          </p:cNvSpPr>
          <p:nvPr>
            <p:ph type="pic" idx="3"/>
          </p:nvPr>
        </p:nvSpPr>
        <p:spPr>
          <a:xfrm>
            <a:off x="4405668" y="1953080"/>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8" name="Google Shape;628;p198"/>
          <p:cNvSpPr>
            <a:spLocks noGrp="1"/>
          </p:cNvSpPr>
          <p:nvPr>
            <p:ph type="pic" idx="4"/>
          </p:nvPr>
        </p:nvSpPr>
        <p:spPr>
          <a:xfrm>
            <a:off x="7715935" y="1953080"/>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9" name="Google Shape;629;p198"/>
          <p:cNvSpPr>
            <a:spLocks noGrp="1"/>
          </p:cNvSpPr>
          <p:nvPr>
            <p:ph type="pic" idx="5"/>
          </p:nvPr>
        </p:nvSpPr>
        <p:spPr>
          <a:xfrm>
            <a:off x="1109858" y="3945938"/>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0" name="Google Shape;630;p198"/>
          <p:cNvSpPr>
            <a:spLocks noGrp="1"/>
          </p:cNvSpPr>
          <p:nvPr>
            <p:ph type="pic" idx="6"/>
          </p:nvPr>
        </p:nvSpPr>
        <p:spPr>
          <a:xfrm>
            <a:off x="4405668" y="3945938"/>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1" name="Google Shape;631;p198"/>
          <p:cNvSpPr>
            <a:spLocks noGrp="1"/>
          </p:cNvSpPr>
          <p:nvPr>
            <p:ph type="pic" idx="7"/>
          </p:nvPr>
        </p:nvSpPr>
        <p:spPr>
          <a:xfrm>
            <a:off x="7715935" y="3945938"/>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55_Custom Layout">
  <p:cSld name="55_Custom Layout">
    <p:spTree>
      <p:nvGrpSpPr>
        <p:cNvPr id="1" name="Shape 632"/>
        <p:cNvGrpSpPr/>
        <p:nvPr/>
      </p:nvGrpSpPr>
      <p:grpSpPr>
        <a:xfrm>
          <a:off x="0" y="0"/>
          <a:ext cx="0" cy="0"/>
          <a:chOff x="0" y="0"/>
          <a:chExt cx="0" cy="0"/>
        </a:xfrm>
      </p:grpSpPr>
      <p:sp>
        <p:nvSpPr>
          <p:cNvPr id="633" name="Google Shape;633;p199"/>
          <p:cNvSpPr>
            <a:spLocks noGrp="1"/>
          </p:cNvSpPr>
          <p:nvPr>
            <p:ph type="pic" idx="2"/>
          </p:nvPr>
        </p:nvSpPr>
        <p:spPr>
          <a:xfrm>
            <a:off x="52583" y="67130"/>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4" name="Google Shape;634;p199"/>
          <p:cNvSpPr>
            <a:spLocks noGrp="1"/>
          </p:cNvSpPr>
          <p:nvPr>
            <p:ph type="pic" idx="3"/>
          </p:nvPr>
        </p:nvSpPr>
        <p:spPr>
          <a:xfrm>
            <a:off x="4100191" y="67130"/>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5" name="Google Shape;635;p199"/>
          <p:cNvSpPr>
            <a:spLocks noGrp="1"/>
          </p:cNvSpPr>
          <p:nvPr>
            <p:ph type="pic" idx="4"/>
          </p:nvPr>
        </p:nvSpPr>
        <p:spPr>
          <a:xfrm>
            <a:off x="8147800" y="67130"/>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6" name="Google Shape;636;p199"/>
          <p:cNvSpPr>
            <a:spLocks noGrp="1"/>
          </p:cNvSpPr>
          <p:nvPr>
            <p:ph type="pic" idx="5"/>
          </p:nvPr>
        </p:nvSpPr>
        <p:spPr>
          <a:xfrm>
            <a:off x="52583" y="2054045"/>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7" name="Google Shape;637;p199"/>
          <p:cNvSpPr>
            <a:spLocks noGrp="1"/>
          </p:cNvSpPr>
          <p:nvPr>
            <p:ph type="pic" idx="6"/>
          </p:nvPr>
        </p:nvSpPr>
        <p:spPr>
          <a:xfrm>
            <a:off x="4100191" y="2054045"/>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8" name="Google Shape;638;p199"/>
          <p:cNvSpPr>
            <a:spLocks noGrp="1"/>
          </p:cNvSpPr>
          <p:nvPr>
            <p:ph type="pic" idx="7"/>
          </p:nvPr>
        </p:nvSpPr>
        <p:spPr>
          <a:xfrm>
            <a:off x="8147800" y="2054045"/>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169_Custom Layout">
  <p:cSld name="169_Custom Layout">
    <p:spTree>
      <p:nvGrpSpPr>
        <p:cNvPr id="1" name="Shape 639"/>
        <p:cNvGrpSpPr/>
        <p:nvPr/>
      </p:nvGrpSpPr>
      <p:grpSpPr>
        <a:xfrm>
          <a:off x="0" y="0"/>
          <a:ext cx="0" cy="0"/>
          <a:chOff x="0" y="0"/>
          <a:chExt cx="0" cy="0"/>
        </a:xfrm>
      </p:grpSpPr>
      <p:sp>
        <p:nvSpPr>
          <p:cNvPr id="640" name="Google Shape;640;p200"/>
          <p:cNvSpPr>
            <a:spLocks noGrp="1"/>
          </p:cNvSpPr>
          <p:nvPr>
            <p:ph type="pic" idx="2"/>
          </p:nvPr>
        </p:nvSpPr>
        <p:spPr>
          <a:xfrm>
            <a:off x="0" y="3102697"/>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1" name="Google Shape;641;p200"/>
          <p:cNvSpPr>
            <a:spLocks noGrp="1"/>
          </p:cNvSpPr>
          <p:nvPr>
            <p:ph type="pic" idx="3"/>
          </p:nvPr>
        </p:nvSpPr>
        <p:spPr>
          <a:xfrm>
            <a:off x="4080264" y="3102697"/>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2" name="Google Shape;642;p200"/>
          <p:cNvSpPr>
            <a:spLocks noGrp="1"/>
          </p:cNvSpPr>
          <p:nvPr>
            <p:ph type="pic" idx="4"/>
          </p:nvPr>
        </p:nvSpPr>
        <p:spPr>
          <a:xfrm>
            <a:off x="8132064" y="3102697"/>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3" name="Google Shape;643;p200"/>
          <p:cNvSpPr>
            <a:spLocks noGrp="1"/>
          </p:cNvSpPr>
          <p:nvPr>
            <p:ph type="pic" idx="5"/>
          </p:nvPr>
        </p:nvSpPr>
        <p:spPr>
          <a:xfrm>
            <a:off x="0" y="4975316"/>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4" name="Google Shape;644;p200"/>
          <p:cNvSpPr>
            <a:spLocks noGrp="1"/>
          </p:cNvSpPr>
          <p:nvPr>
            <p:ph type="pic" idx="6"/>
          </p:nvPr>
        </p:nvSpPr>
        <p:spPr>
          <a:xfrm>
            <a:off x="4080264" y="4975316"/>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5" name="Google Shape;645;p200"/>
          <p:cNvSpPr>
            <a:spLocks noGrp="1"/>
          </p:cNvSpPr>
          <p:nvPr>
            <p:ph type="pic" idx="7"/>
          </p:nvPr>
        </p:nvSpPr>
        <p:spPr>
          <a:xfrm>
            <a:off x="8132064" y="4975316"/>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292_Custom Layout">
  <p:cSld name="292_Custom Layout">
    <p:spTree>
      <p:nvGrpSpPr>
        <p:cNvPr id="1" name="Shape 646"/>
        <p:cNvGrpSpPr/>
        <p:nvPr/>
      </p:nvGrpSpPr>
      <p:grpSpPr>
        <a:xfrm>
          <a:off x="0" y="0"/>
          <a:ext cx="0" cy="0"/>
          <a:chOff x="0" y="0"/>
          <a:chExt cx="0" cy="0"/>
        </a:xfrm>
      </p:grpSpPr>
      <p:sp>
        <p:nvSpPr>
          <p:cNvPr id="647" name="Google Shape;647;p201"/>
          <p:cNvSpPr>
            <a:spLocks noGrp="1"/>
          </p:cNvSpPr>
          <p:nvPr>
            <p:ph type="pic" idx="2"/>
          </p:nvPr>
        </p:nvSpPr>
        <p:spPr>
          <a:xfrm>
            <a:off x="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8" name="Google Shape;648;p201"/>
          <p:cNvSpPr>
            <a:spLocks noGrp="1"/>
          </p:cNvSpPr>
          <p:nvPr>
            <p:ph type="pic" idx="3"/>
          </p:nvPr>
        </p:nvSpPr>
        <p:spPr>
          <a:xfrm>
            <a:off x="304800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Google Shape;649;p201"/>
          <p:cNvSpPr>
            <a:spLocks noGrp="1"/>
          </p:cNvSpPr>
          <p:nvPr>
            <p:ph type="pic" idx="4"/>
          </p:nvPr>
        </p:nvSpPr>
        <p:spPr>
          <a:xfrm>
            <a:off x="609600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0" name="Google Shape;650;p201"/>
          <p:cNvSpPr>
            <a:spLocks noGrp="1"/>
          </p:cNvSpPr>
          <p:nvPr>
            <p:ph type="pic" idx="5"/>
          </p:nvPr>
        </p:nvSpPr>
        <p:spPr>
          <a:xfrm>
            <a:off x="914400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201"/>
          <p:cNvSpPr>
            <a:spLocks noGrp="1"/>
          </p:cNvSpPr>
          <p:nvPr>
            <p:ph type="pic" idx="6"/>
          </p:nvPr>
        </p:nvSpPr>
        <p:spPr>
          <a:xfrm>
            <a:off x="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p201"/>
          <p:cNvSpPr>
            <a:spLocks noGrp="1"/>
          </p:cNvSpPr>
          <p:nvPr>
            <p:ph type="pic" idx="7"/>
          </p:nvPr>
        </p:nvSpPr>
        <p:spPr>
          <a:xfrm>
            <a:off x="304800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201"/>
          <p:cNvSpPr>
            <a:spLocks noGrp="1"/>
          </p:cNvSpPr>
          <p:nvPr>
            <p:ph type="pic" idx="8"/>
          </p:nvPr>
        </p:nvSpPr>
        <p:spPr>
          <a:xfrm>
            <a:off x="609600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201"/>
          <p:cNvSpPr>
            <a:spLocks noGrp="1"/>
          </p:cNvSpPr>
          <p:nvPr>
            <p:ph type="pic" idx="9"/>
          </p:nvPr>
        </p:nvSpPr>
        <p:spPr>
          <a:xfrm>
            <a:off x="914400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201"/>
          <p:cNvSpPr>
            <a:spLocks noGrp="1"/>
          </p:cNvSpPr>
          <p:nvPr>
            <p:ph type="pic" idx="13"/>
          </p:nvPr>
        </p:nvSpPr>
        <p:spPr>
          <a:xfrm>
            <a:off x="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201"/>
          <p:cNvSpPr>
            <a:spLocks noGrp="1"/>
          </p:cNvSpPr>
          <p:nvPr>
            <p:ph type="pic" idx="14"/>
          </p:nvPr>
        </p:nvSpPr>
        <p:spPr>
          <a:xfrm>
            <a:off x="304800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7" name="Google Shape;657;p201"/>
          <p:cNvSpPr>
            <a:spLocks noGrp="1"/>
          </p:cNvSpPr>
          <p:nvPr>
            <p:ph type="pic" idx="15"/>
          </p:nvPr>
        </p:nvSpPr>
        <p:spPr>
          <a:xfrm>
            <a:off x="609600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8" name="Google Shape;658;p201"/>
          <p:cNvSpPr>
            <a:spLocks noGrp="1"/>
          </p:cNvSpPr>
          <p:nvPr>
            <p:ph type="pic" idx="16"/>
          </p:nvPr>
        </p:nvSpPr>
        <p:spPr>
          <a:xfrm>
            <a:off x="914400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36_Title and Content">
  <p:cSld name="36_Title and Content">
    <p:spTree>
      <p:nvGrpSpPr>
        <p:cNvPr id="1" name="Shape 659"/>
        <p:cNvGrpSpPr/>
        <p:nvPr/>
      </p:nvGrpSpPr>
      <p:grpSpPr>
        <a:xfrm>
          <a:off x="0" y="0"/>
          <a:ext cx="0" cy="0"/>
          <a:chOff x="0" y="0"/>
          <a:chExt cx="0" cy="0"/>
        </a:xfrm>
      </p:grpSpPr>
      <p:sp>
        <p:nvSpPr>
          <p:cNvPr id="660" name="Google Shape;660;p202"/>
          <p:cNvSpPr>
            <a:spLocks noGrp="1"/>
          </p:cNvSpPr>
          <p:nvPr>
            <p:ph type="pic" idx="2"/>
          </p:nvPr>
        </p:nvSpPr>
        <p:spPr>
          <a:xfrm>
            <a:off x="992295"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202"/>
          <p:cNvSpPr>
            <a:spLocks noGrp="1"/>
          </p:cNvSpPr>
          <p:nvPr>
            <p:ph type="pic" idx="3"/>
          </p:nvPr>
        </p:nvSpPr>
        <p:spPr>
          <a:xfrm>
            <a:off x="3563912"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2" name="Google Shape;662;p202"/>
          <p:cNvSpPr>
            <a:spLocks noGrp="1"/>
          </p:cNvSpPr>
          <p:nvPr>
            <p:ph type="pic" idx="4"/>
          </p:nvPr>
        </p:nvSpPr>
        <p:spPr>
          <a:xfrm>
            <a:off x="6122175"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202"/>
          <p:cNvSpPr>
            <a:spLocks noGrp="1"/>
          </p:cNvSpPr>
          <p:nvPr>
            <p:ph type="pic" idx="5"/>
          </p:nvPr>
        </p:nvSpPr>
        <p:spPr>
          <a:xfrm>
            <a:off x="8649600"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Google Shape;664;p202"/>
          <p:cNvSpPr>
            <a:spLocks noGrp="1"/>
          </p:cNvSpPr>
          <p:nvPr>
            <p:ph type="pic" idx="6"/>
          </p:nvPr>
        </p:nvSpPr>
        <p:spPr>
          <a:xfrm>
            <a:off x="991136"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202"/>
          <p:cNvSpPr>
            <a:spLocks noGrp="1"/>
          </p:cNvSpPr>
          <p:nvPr>
            <p:ph type="pic" idx="7"/>
          </p:nvPr>
        </p:nvSpPr>
        <p:spPr>
          <a:xfrm>
            <a:off x="3562753"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202"/>
          <p:cNvSpPr>
            <a:spLocks noGrp="1"/>
          </p:cNvSpPr>
          <p:nvPr>
            <p:ph type="pic" idx="8"/>
          </p:nvPr>
        </p:nvSpPr>
        <p:spPr>
          <a:xfrm>
            <a:off x="6121016"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202"/>
          <p:cNvSpPr>
            <a:spLocks noGrp="1"/>
          </p:cNvSpPr>
          <p:nvPr>
            <p:ph type="pic" idx="9"/>
          </p:nvPr>
        </p:nvSpPr>
        <p:spPr>
          <a:xfrm>
            <a:off x="8659199"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38_Title and Content">
  <p:cSld name="38_Title and Content">
    <p:spTree>
      <p:nvGrpSpPr>
        <p:cNvPr id="1" name="Shape 668"/>
        <p:cNvGrpSpPr/>
        <p:nvPr/>
      </p:nvGrpSpPr>
      <p:grpSpPr>
        <a:xfrm>
          <a:off x="0" y="0"/>
          <a:ext cx="0" cy="0"/>
          <a:chOff x="0" y="0"/>
          <a:chExt cx="0" cy="0"/>
        </a:xfrm>
      </p:grpSpPr>
      <p:sp>
        <p:nvSpPr>
          <p:cNvPr id="669" name="Google Shape;669;p203"/>
          <p:cNvSpPr>
            <a:spLocks noGrp="1"/>
          </p:cNvSpPr>
          <p:nvPr>
            <p:ph type="pic" idx="2"/>
          </p:nvPr>
        </p:nvSpPr>
        <p:spPr>
          <a:xfrm>
            <a:off x="1142903" y="2205318"/>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203"/>
          <p:cNvSpPr>
            <a:spLocks noGrp="1"/>
          </p:cNvSpPr>
          <p:nvPr>
            <p:ph type="pic" idx="3"/>
          </p:nvPr>
        </p:nvSpPr>
        <p:spPr>
          <a:xfrm>
            <a:off x="3133607"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203"/>
          <p:cNvSpPr>
            <a:spLocks noGrp="1"/>
          </p:cNvSpPr>
          <p:nvPr>
            <p:ph type="pic" idx="4"/>
          </p:nvPr>
        </p:nvSpPr>
        <p:spPr>
          <a:xfrm>
            <a:off x="5102795"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203"/>
          <p:cNvSpPr>
            <a:spLocks noGrp="1"/>
          </p:cNvSpPr>
          <p:nvPr>
            <p:ph type="pic" idx="5"/>
          </p:nvPr>
        </p:nvSpPr>
        <p:spPr>
          <a:xfrm>
            <a:off x="7070824"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203"/>
          <p:cNvSpPr>
            <a:spLocks noGrp="1"/>
          </p:cNvSpPr>
          <p:nvPr>
            <p:ph type="pic" idx="6"/>
          </p:nvPr>
        </p:nvSpPr>
        <p:spPr>
          <a:xfrm>
            <a:off x="1141744"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4" name="Google Shape;674;p203"/>
          <p:cNvSpPr>
            <a:spLocks noGrp="1"/>
          </p:cNvSpPr>
          <p:nvPr>
            <p:ph type="pic" idx="7"/>
          </p:nvPr>
        </p:nvSpPr>
        <p:spPr>
          <a:xfrm>
            <a:off x="3132448"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5" name="Google Shape;675;p203"/>
          <p:cNvSpPr>
            <a:spLocks noGrp="1"/>
          </p:cNvSpPr>
          <p:nvPr>
            <p:ph type="pic" idx="8"/>
          </p:nvPr>
        </p:nvSpPr>
        <p:spPr>
          <a:xfrm>
            <a:off x="5101636"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6" name="Google Shape;676;p203"/>
          <p:cNvSpPr>
            <a:spLocks noGrp="1"/>
          </p:cNvSpPr>
          <p:nvPr>
            <p:ph type="pic" idx="9"/>
          </p:nvPr>
        </p:nvSpPr>
        <p:spPr>
          <a:xfrm>
            <a:off x="7080423"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7" name="Google Shape;677;p203"/>
          <p:cNvSpPr>
            <a:spLocks noGrp="1"/>
          </p:cNvSpPr>
          <p:nvPr>
            <p:ph type="pic" idx="13"/>
          </p:nvPr>
        </p:nvSpPr>
        <p:spPr>
          <a:xfrm>
            <a:off x="9038853"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8" name="Google Shape;678;p203"/>
          <p:cNvSpPr>
            <a:spLocks noGrp="1"/>
          </p:cNvSpPr>
          <p:nvPr>
            <p:ph type="pic" idx="14"/>
          </p:nvPr>
        </p:nvSpPr>
        <p:spPr>
          <a:xfrm>
            <a:off x="9048452"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51_Title and Content">
  <p:cSld name="51_Title and Content">
    <p:spTree>
      <p:nvGrpSpPr>
        <p:cNvPr id="1" name="Shape 679"/>
        <p:cNvGrpSpPr/>
        <p:nvPr/>
      </p:nvGrpSpPr>
      <p:grpSpPr>
        <a:xfrm>
          <a:off x="0" y="0"/>
          <a:ext cx="0" cy="0"/>
          <a:chOff x="0" y="0"/>
          <a:chExt cx="0" cy="0"/>
        </a:xfrm>
      </p:grpSpPr>
      <p:sp>
        <p:nvSpPr>
          <p:cNvPr id="680" name="Google Shape;680;p204"/>
          <p:cNvSpPr>
            <a:spLocks noGrp="1"/>
          </p:cNvSpPr>
          <p:nvPr>
            <p:ph type="pic" idx="2"/>
          </p:nvPr>
        </p:nvSpPr>
        <p:spPr>
          <a:xfrm>
            <a:off x="0" y="2608731"/>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204"/>
          <p:cNvSpPr>
            <a:spLocks noGrp="1"/>
          </p:cNvSpPr>
          <p:nvPr>
            <p:ph type="pic" idx="3"/>
          </p:nvPr>
        </p:nvSpPr>
        <p:spPr>
          <a:xfrm>
            <a:off x="2438400" y="2608729"/>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2" name="Google Shape;682;p204"/>
          <p:cNvSpPr>
            <a:spLocks noGrp="1"/>
          </p:cNvSpPr>
          <p:nvPr>
            <p:ph type="pic" idx="4"/>
          </p:nvPr>
        </p:nvSpPr>
        <p:spPr>
          <a:xfrm>
            <a:off x="4876800" y="2608728"/>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p204"/>
          <p:cNvSpPr>
            <a:spLocks noGrp="1"/>
          </p:cNvSpPr>
          <p:nvPr>
            <p:ph type="pic" idx="5"/>
          </p:nvPr>
        </p:nvSpPr>
        <p:spPr>
          <a:xfrm>
            <a:off x="7315200" y="2608727"/>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4" name="Google Shape;684;p204"/>
          <p:cNvSpPr>
            <a:spLocks noGrp="1"/>
          </p:cNvSpPr>
          <p:nvPr>
            <p:ph type="pic" idx="6"/>
          </p:nvPr>
        </p:nvSpPr>
        <p:spPr>
          <a:xfrm>
            <a:off x="9753600" y="2608727"/>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204"/>
          <p:cNvSpPr>
            <a:spLocks noGrp="1"/>
          </p:cNvSpPr>
          <p:nvPr>
            <p:ph type="pic" idx="7"/>
          </p:nvPr>
        </p:nvSpPr>
        <p:spPr>
          <a:xfrm>
            <a:off x="0" y="4733366"/>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204"/>
          <p:cNvSpPr>
            <a:spLocks noGrp="1"/>
          </p:cNvSpPr>
          <p:nvPr>
            <p:ph type="pic" idx="8"/>
          </p:nvPr>
        </p:nvSpPr>
        <p:spPr>
          <a:xfrm>
            <a:off x="2438400" y="4733364"/>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204"/>
          <p:cNvSpPr>
            <a:spLocks noGrp="1"/>
          </p:cNvSpPr>
          <p:nvPr>
            <p:ph type="pic" idx="9"/>
          </p:nvPr>
        </p:nvSpPr>
        <p:spPr>
          <a:xfrm>
            <a:off x="4876800" y="4733363"/>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204"/>
          <p:cNvSpPr>
            <a:spLocks noGrp="1"/>
          </p:cNvSpPr>
          <p:nvPr>
            <p:ph type="pic" idx="13"/>
          </p:nvPr>
        </p:nvSpPr>
        <p:spPr>
          <a:xfrm>
            <a:off x="7315200" y="4733362"/>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204"/>
          <p:cNvSpPr>
            <a:spLocks noGrp="1"/>
          </p:cNvSpPr>
          <p:nvPr>
            <p:ph type="pic" idx="14"/>
          </p:nvPr>
        </p:nvSpPr>
        <p:spPr>
          <a:xfrm>
            <a:off x="9753600" y="4733362"/>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47_Custom Layout">
  <p:cSld name="147_Custom Layout">
    <p:spTree>
      <p:nvGrpSpPr>
        <p:cNvPr id="1" name="Shape 17"/>
        <p:cNvGrpSpPr/>
        <p:nvPr/>
      </p:nvGrpSpPr>
      <p:grpSpPr>
        <a:xfrm>
          <a:off x="0" y="0"/>
          <a:ext cx="0" cy="0"/>
          <a:chOff x="0" y="0"/>
          <a:chExt cx="0" cy="0"/>
        </a:xfrm>
      </p:grpSpPr>
      <p:sp>
        <p:nvSpPr>
          <p:cNvPr id="18" name="Google Shape;18;p3"/>
          <p:cNvSpPr>
            <a:spLocks noGrp="1"/>
          </p:cNvSpPr>
          <p:nvPr>
            <p:ph type="pic" idx="2"/>
          </p:nvPr>
        </p:nvSpPr>
        <p:spPr>
          <a:xfrm>
            <a:off x="6209574" y="478565"/>
            <a:ext cx="5452217" cy="59350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36_Custom Layout">
  <p:cSld name="136_Custom Layout">
    <p:spTree>
      <p:nvGrpSpPr>
        <p:cNvPr id="1" name="Shape 75"/>
        <p:cNvGrpSpPr/>
        <p:nvPr/>
      </p:nvGrpSpPr>
      <p:grpSpPr>
        <a:xfrm>
          <a:off x="0" y="0"/>
          <a:ext cx="0" cy="0"/>
          <a:chOff x="0" y="0"/>
          <a:chExt cx="0" cy="0"/>
        </a:xfrm>
      </p:grpSpPr>
      <p:sp>
        <p:nvSpPr>
          <p:cNvPr id="76" name="Google Shape;76;p25"/>
          <p:cNvSpPr>
            <a:spLocks noGrp="1"/>
          </p:cNvSpPr>
          <p:nvPr>
            <p:ph type="pic" idx="2"/>
          </p:nvPr>
        </p:nvSpPr>
        <p:spPr>
          <a:xfrm>
            <a:off x="859176" y="673895"/>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25"/>
          <p:cNvSpPr>
            <a:spLocks noGrp="1"/>
          </p:cNvSpPr>
          <p:nvPr>
            <p:ph type="pic" idx="3"/>
          </p:nvPr>
        </p:nvSpPr>
        <p:spPr>
          <a:xfrm>
            <a:off x="3023256" y="2911127"/>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49_Title and Content">
  <p:cSld name="49_Title and Content">
    <p:spTree>
      <p:nvGrpSpPr>
        <p:cNvPr id="1" name="Shape 690"/>
        <p:cNvGrpSpPr/>
        <p:nvPr/>
      </p:nvGrpSpPr>
      <p:grpSpPr>
        <a:xfrm>
          <a:off x="0" y="0"/>
          <a:ext cx="0" cy="0"/>
          <a:chOff x="0" y="0"/>
          <a:chExt cx="0" cy="0"/>
        </a:xfrm>
      </p:grpSpPr>
      <p:sp>
        <p:nvSpPr>
          <p:cNvPr id="691" name="Google Shape;691;p205"/>
          <p:cNvSpPr>
            <a:spLocks noGrp="1"/>
          </p:cNvSpPr>
          <p:nvPr>
            <p:ph type="pic" idx="2"/>
          </p:nvPr>
        </p:nvSpPr>
        <p:spPr>
          <a:xfrm>
            <a:off x="252887" y="2205318"/>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2" name="Google Shape;692;p205"/>
          <p:cNvSpPr>
            <a:spLocks noGrp="1"/>
          </p:cNvSpPr>
          <p:nvPr>
            <p:ph type="pic" idx="3"/>
          </p:nvPr>
        </p:nvSpPr>
        <p:spPr>
          <a:xfrm>
            <a:off x="2243591"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3" name="Google Shape;693;p205"/>
          <p:cNvSpPr>
            <a:spLocks noGrp="1"/>
          </p:cNvSpPr>
          <p:nvPr>
            <p:ph type="pic" idx="4"/>
          </p:nvPr>
        </p:nvSpPr>
        <p:spPr>
          <a:xfrm>
            <a:off x="4212779"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4" name="Google Shape;694;p205"/>
          <p:cNvSpPr>
            <a:spLocks noGrp="1"/>
          </p:cNvSpPr>
          <p:nvPr>
            <p:ph type="pic" idx="5"/>
          </p:nvPr>
        </p:nvSpPr>
        <p:spPr>
          <a:xfrm>
            <a:off x="6180808"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205"/>
          <p:cNvSpPr>
            <a:spLocks noGrp="1"/>
          </p:cNvSpPr>
          <p:nvPr>
            <p:ph type="pic" idx="6"/>
          </p:nvPr>
        </p:nvSpPr>
        <p:spPr>
          <a:xfrm>
            <a:off x="251728"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6" name="Google Shape;696;p205"/>
          <p:cNvSpPr>
            <a:spLocks noGrp="1"/>
          </p:cNvSpPr>
          <p:nvPr>
            <p:ph type="pic" idx="7"/>
          </p:nvPr>
        </p:nvSpPr>
        <p:spPr>
          <a:xfrm>
            <a:off x="2242432"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7" name="Google Shape;697;p205"/>
          <p:cNvSpPr>
            <a:spLocks noGrp="1"/>
          </p:cNvSpPr>
          <p:nvPr>
            <p:ph type="pic" idx="8"/>
          </p:nvPr>
        </p:nvSpPr>
        <p:spPr>
          <a:xfrm>
            <a:off x="4211620"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205"/>
          <p:cNvSpPr>
            <a:spLocks noGrp="1"/>
          </p:cNvSpPr>
          <p:nvPr>
            <p:ph type="pic" idx="9"/>
          </p:nvPr>
        </p:nvSpPr>
        <p:spPr>
          <a:xfrm>
            <a:off x="6190407"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205"/>
          <p:cNvSpPr>
            <a:spLocks noGrp="1"/>
          </p:cNvSpPr>
          <p:nvPr>
            <p:ph type="pic" idx="13"/>
          </p:nvPr>
        </p:nvSpPr>
        <p:spPr>
          <a:xfrm>
            <a:off x="8148837"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205"/>
          <p:cNvSpPr>
            <a:spLocks noGrp="1"/>
          </p:cNvSpPr>
          <p:nvPr>
            <p:ph type="pic" idx="14"/>
          </p:nvPr>
        </p:nvSpPr>
        <p:spPr>
          <a:xfrm>
            <a:off x="8158436"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205"/>
          <p:cNvSpPr>
            <a:spLocks noGrp="1"/>
          </p:cNvSpPr>
          <p:nvPr>
            <p:ph type="pic" idx="15"/>
          </p:nvPr>
        </p:nvSpPr>
        <p:spPr>
          <a:xfrm>
            <a:off x="10116866" y="2193126"/>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205"/>
          <p:cNvSpPr>
            <a:spLocks noGrp="1"/>
          </p:cNvSpPr>
          <p:nvPr>
            <p:ph type="pic" idx="16"/>
          </p:nvPr>
        </p:nvSpPr>
        <p:spPr>
          <a:xfrm>
            <a:off x="10126465" y="4145637"/>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50_Title and Content">
  <p:cSld name="50_Title and Content">
    <p:spTree>
      <p:nvGrpSpPr>
        <p:cNvPr id="1" name="Shape 703"/>
        <p:cNvGrpSpPr/>
        <p:nvPr/>
      </p:nvGrpSpPr>
      <p:grpSpPr>
        <a:xfrm>
          <a:off x="0" y="0"/>
          <a:ext cx="0" cy="0"/>
          <a:chOff x="0" y="0"/>
          <a:chExt cx="0" cy="0"/>
        </a:xfrm>
      </p:grpSpPr>
      <p:sp>
        <p:nvSpPr>
          <p:cNvPr id="704" name="Google Shape;704;p206"/>
          <p:cNvSpPr>
            <a:spLocks noGrp="1"/>
          </p:cNvSpPr>
          <p:nvPr>
            <p:ph type="pic" idx="2"/>
          </p:nvPr>
        </p:nvSpPr>
        <p:spPr>
          <a:xfrm>
            <a:off x="-24384" y="1876134"/>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p206"/>
          <p:cNvSpPr>
            <a:spLocks noGrp="1"/>
          </p:cNvSpPr>
          <p:nvPr>
            <p:ph type="pic" idx="3"/>
          </p:nvPr>
        </p:nvSpPr>
        <p:spPr>
          <a:xfrm>
            <a:off x="2016617"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6" name="Google Shape;706;p206"/>
          <p:cNvSpPr>
            <a:spLocks noGrp="1"/>
          </p:cNvSpPr>
          <p:nvPr>
            <p:ph type="pic" idx="4"/>
          </p:nvPr>
        </p:nvSpPr>
        <p:spPr>
          <a:xfrm>
            <a:off x="4054283"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7" name="Google Shape;707;p206"/>
          <p:cNvSpPr>
            <a:spLocks noGrp="1"/>
          </p:cNvSpPr>
          <p:nvPr>
            <p:ph type="pic" idx="5"/>
          </p:nvPr>
        </p:nvSpPr>
        <p:spPr>
          <a:xfrm>
            <a:off x="6095464"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206"/>
          <p:cNvSpPr>
            <a:spLocks noGrp="1"/>
          </p:cNvSpPr>
          <p:nvPr>
            <p:ph type="pic" idx="6"/>
          </p:nvPr>
        </p:nvSpPr>
        <p:spPr>
          <a:xfrm>
            <a:off x="-25543"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p206"/>
          <p:cNvSpPr>
            <a:spLocks noGrp="1"/>
          </p:cNvSpPr>
          <p:nvPr>
            <p:ph type="pic" idx="7"/>
          </p:nvPr>
        </p:nvSpPr>
        <p:spPr>
          <a:xfrm>
            <a:off x="2015458"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206"/>
          <p:cNvSpPr>
            <a:spLocks noGrp="1"/>
          </p:cNvSpPr>
          <p:nvPr>
            <p:ph type="pic" idx="8"/>
          </p:nvPr>
        </p:nvSpPr>
        <p:spPr>
          <a:xfrm>
            <a:off x="4053124"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1" name="Google Shape;711;p206"/>
          <p:cNvSpPr>
            <a:spLocks noGrp="1"/>
          </p:cNvSpPr>
          <p:nvPr>
            <p:ph type="pic" idx="9"/>
          </p:nvPr>
        </p:nvSpPr>
        <p:spPr>
          <a:xfrm>
            <a:off x="6105063"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206"/>
          <p:cNvSpPr>
            <a:spLocks noGrp="1"/>
          </p:cNvSpPr>
          <p:nvPr>
            <p:ph type="pic" idx="13"/>
          </p:nvPr>
        </p:nvSpPr>
        <p:spPr>
          <a:xfrm>
            <a:off x="8124453"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206"/>
          <p:cNvSpPr>
            <a:spLocks noGrp="1"/>
          </p:cNvSpPr>
          <p:nvPr>
            <p:ph type="pic" idx="14"/>
          </p:nvPr>
        </p:nvSpPr>
        <p:spPr>
          <a:xfrm>
            <a:off x="8134052"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206"/>
          <p:cNvSpPr>
            <a:spLocks noGrp="1"/>
          </p:cNvSpPr>
          <p:nvPr>
            <p:ph type="pic" idx="15"/>
          </p:nvPr>
        </p:nvSpPr>
        <p:spPr>
          <a:xfrm>
            <a:off x="10150849" y="1863942"/>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5" name="Google Shape;715;p206"/>
          <p:cNvSpPr>
            <a:spLocks noGrp="1"/>
          </p:cNvSpPr>
          <p:nvPr>
            <p:ph type="pic" idx="16"/>
          </p:nvPr>
        </p:nvSpPr>
        <p:spPr>
          <a:xfrm>
            <a:off x="10150849" y="3901797"/>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716"/>
        <p:cNvGrpSpPr/>
        <p:nvPr/>
      </p:nvGrpSpPr>
      <p:grpSpPr>
        <a:xfrm>
          <a:off x="0" y="0"/>
          <a:ext cx="0" cy="0"/>
          <a:chOff x="0" y="0"/>
          <a:chExt cx="0" cy="0"/>
        </a:xfrm>
      </p:grpSpPr>
      <p:sp>
        <p:nvSpPr>
          <p:cNvPr id="717" name="Google Shape;717;p207"/>
          <p:cNvSpPr>
            <a:spLocks noGrp="1"/>
          </p:cNvSpPr>
          <p:nvPr>
            <p:ph type="pic" idx="2"/>
          </p:nvPr>
        </p:nvSpPr>
        <p:spPr>
          <a:xfrm>
            <a:off x="-43407"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207"/>
          <p:cNvSpPr>
            <a:spLocks noGrp="1"/>
          </p:cNvSpPr>
          <p:nvPr>
            <p:ph type="pic" idx="3"/>
          </p:nvPr>
        </p:nvSpPr>
        <p:spPr>
          <a:xfrm>
            <a:off x="1712241"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9" name="Google Shape;719;p207"/>
          <p:cNvSpPr>
            <a:spLocks noGrp="1"/>
          </p:cNvSpPr>
          <p:nvPr>
            <p:ph type="pic" idx="4"/>
          </p:nvPr>
        </p:nvSpPr>
        <p:spPr>
          <a:xfrm>
            <a:off x="3467889"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0" name="Google Shape;720;p207"/>
          <p:cNvSpPr>
            <a:spLocks noGrp="1"/>
          </p:cNvSpPr>
          <p:nvPr>
            <p:ph type="pic" idx="5"/>
          </p:nvPr>
        </p:nvSpPr>
        <p:spPr>
          <a:xfrm>
            <a:off x="5223537"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207"/>
          <p:cNvSpPr>
            <a:spLocks noGrp="1"/>
          </p:cNvSpPr>
          <p:nvPr>
            <p:ph type="pic" idx="6"/>
          </p:nvPr>
        </p:nvSpPr>
        <p:spPr>
          <a:xfrm>
            <a:off x="6979185"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207"/>
          <p:cNvSpPr>
            <a:spLocks noGrp="1"/>
          </p:cNvSpPr>
          <p:nvPr>
            <p:ph type="pic" idx="7"/>
          </p:nvPr>
        </p:nvSpPr>
        <p:spPr>
          <a:xfrm>
            <a:off x="8734833"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207"/>
          <p:cNvSpPr>
            <a:spLocks noGrp="1"/>
          </p:cNvSpPr>
          <p:nvPr>
            <p:ph type="pic" idx="8"/>
          </p:nvPr>
        </p:nvSpPr>
        <p:spPr>
          <a:xfrm>
            <a:off x="10490481"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207"/>
          <p:cNvSpPr>
            <a:spLocks noGrp="1"/>
          </p:cNvSpPr>
          <p:nvPr>
            <p:ph type="pic" idx="9"/>
          </p:nvPr>
        </p:nvSpPr>
        <p:spPr>
          <a:xfrm>
            <a:off x="-43407"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207"/>
          <p:cNvSpPr>
            <a:spLocks noGrp="1"/>
          </p:cNvSpPr>
          <p:nvPr>
            <p:ph type="pic" idx="13"/>
          </p:nvPr>
        </p:nvSpPr>
        <p:spPr>
          <a:xfrm>
            <a:off x="1712241"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207"/>
          <p:cNvSpPr>
            <a:spLocks noGrp="1"/>
          </p:cNvSpPr>
          <p:nvPr>
            <p:ph type="pic" idx="14"/>
          </p:nvPr>
        </p:nvSpPr>
        <p:spPr>
          <a:xfrm>
            <a:off x="3467889"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207"/>
          <p:cNvSpPr>
            <a:spLocks noGrp="1"/>
          </p:cNvSpPr>
          <p:nvPr>
            <p:ph type="pic" idx="15"/>
          </p:nvPr>
        </p:nvSpPr>
        <p:spPr>
          <a:xfrm>
            <a:off x="5223537"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207"/>
          <p:cNvSpPr>
            <a:spLocks noGrp="1"/>
          </p:cNvSpPr>
          <p:nvPr>
            <p:ph type="pic" idx="16"/>
          </p:nvPr>
        </p:nvSpPr>
        <p:spPr>
          <a:xfrm>
            <a:off x="6979185"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207"/>
          <p:cNvSpPr>
            <a:spLocks noGrp="1"/>
          </p:cNvSpPr>
          <p:nvPr>
            <p:ph type="pic" idx="17"/>
          </p:nvPr>
        </p:nvSpPr>
        <p:spPr>
          <a:xfrm>
            <a:off x="8734833"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0" name="Google Shape;730;p207"/>
          <p:cNvSpPr>
            <a:spLocks noGrp="1"/>
          </p:cNvSpPr>
          <p:nvPr>
            <p:ph type="pic" idx="18"/>
          </p:nvPr>
        </p:nvSpPr>
        <p:spPr>
          <a:xfrm>
            <a:off x="10490481"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731"/>
        <p:cNvGrpSpPr/>
        <p:nvPr/>
      </p:nvGrpSpPr>
      <p:grpSpPr>
        <a:xfrm>
          <a:off x="0" y="0"/>
          <a:ext cx="0" cy="0"/>
          <a:chOff x="0" y="0"/>
          <a:chExt cx="0" cy="0"/>
        </a:xfrm>
      </p:grpSpPr>
      <p:sp>
        <p:nvSpPr>
          <p:cNvPr id="732" name="Google Shape;732;p208"/>
          <p:cNvSpPr>
            <a:spLocks noGrp="1"/>
          </p:cNvSpPr>
          <p:nvPr>
            <p:ph type="pic" idx="2"/>
          </p:nvPr>
        </p:nvSpPr>
        <p:spPr>
          <a:xfrm>
            <a:off x="3067565"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208"/>
          <p:cNvSpPr>
            <a:spLocks noGrp="1"/>
          </p:cNvSpPr>
          <p:nvPr>
            <p:ph type="pic" idx="3"/>
          </p:nvPr>
        </p:nvSpPr>
        <p:spPr>
          <a:xfrm>
            <a:off x="6119782"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4" name="Google Shape;734;p208"/>
          <p:cNvSpPr>
            <a:spLocks noGrp="1"/>
          </p:cNvSpPr>
          <p:nvPr>
            <p:ph type="pic" idx="4"/>
          </p:nvPr>
        </p:nvSpPr>
        <p:spPr>
          <a:xfrm>
            <a:off x="9174480"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208"/>
          <p:cNvSpPr>
            <a:spLocks noGrp="1"/>
          </p:cNvSpPr>
          <p:nvPr>
            <p:ph type="pic" idx="5"/>
          </p:nvPr>
        </p:nvSpPr>
        <p:spPr>
          <a:xfrm>
            <a:off x="3066406"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6" name="Google Shape;736;p208"/>
          <p:cNvSpPr>
            <a:spLocks noGrp="1"/>
          </p:cNvSpPr>
          <p:nvPr>
            <p:ph type="pic" idx="6"/>
          </p:nvPr>
        </p:nvSpPr>
        <p:spPr>
          <a:xfrm>
            <a:off x="6118623"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208"/>
          <p:cNvSpPr>
            <a:spLocks noGrp="1"/>
          </p:cNvSpPr>
          <p:nvPr>
            <p:ph type="pic" idx="7"/>
          </p:nvPr>
        </p:nvSpPr>
        <p:spPr>
          <a:xfrm>
            <a:off x="9174351"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8" name="Google Shape;738;p208"/>
          <p:cNvSpPr>
            <a:spLocks noGrp="1"/>
          </p:cNvSpPr>
          <p:nvPr>
            <p:ph type="pic" idx="8"/>
          </p:nvPr>
        </p:nvSpPr>
        <p:spPr>
          <a:xfrm>
            <a:off x="1159"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9" name="Google Shape;739;p208"/>
          <p:cNvSpPr>
            <a:spLocks noGrp="1"/>
          </p:cNvSpPr>
          <p:nvPr>
            <p:ph type="pic" idx="9"/>
          </p:nvPr>
        </p:nvSpPr>
        <p:spPr>
          <a:xfrm>
            <a:off x="0"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740"/>
        <p:cNvGrpSpPr/>
        <p:nvPr/>
      </p:nvGrpSpPr>
      <p:grpSpPr>
        <a:xfrm>
          <a:off x="0" y="0"/>
          <a:ext cx="0" cy="0"/>
          <a:chOff x="0" y="0"/>
          <a:chExt cx="0" cy="0"/>
        </a:xfrm>
      </p:grpSpPr>
      <p:sp>
        <p:nvSpPr>
          <p:cNvPr id="741" name="Google Shape;741;p209"/>
          <p:cNvSpPr>
            <a:spLocks noGrp="1"/>
          </p:cNvSpPr>
          <p:nvPr>
            <p:ph type="pic" idx="2"/>
          </p:nvPr>
        </p:nvSpPr>
        <p:spPr>
          <a:xfrm>
            <a:off x="-10225"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2" name="Google Shape;742;p209"/>
          <p:cNvSpPr>
            <a:spLocks noGrp="1"/>
          </p:cNvSpPr>
          <p:nvPr>
            <p:ph type="pic" idx="3"/>
          </p:nvPr>
        </p:nvSpPr>
        <p:spPr>
          <a:xfrm>
            <a:off x="3046515"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3" name="Google Shape;743;p209"/>
          <p:cNvSpPr>
            <a:spLocks noGrp="1"/>
          </p:cNvSpPr>
          <p:nvPr>
            <p:ph type="pic" idx="4"/>
          </p:nvPr>
        </p:nvSpPr>
        <p:spPr>
          <a:xfrm>
            <a:off x="6089903"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4" name="Google Shape;744;p209"/>
          <p:cNvSpPr>
            <a:spLocks noGrp="1"/>
          </p:cNvSpPr>
          <p:nvPr>
            <p:ph type="pic" idx="5"/>
          </p:nvPr>
        </p:nvSpPr>
        <p:spPr>
          <a:xfrm>
            <a:off x="9135756"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5" name="Google Shape;745;p209"/>
          <p:cNvSpPr>
            <a:spLocks noGrp="1"/>
          </p:cNvSpPr>
          <p:nvPr>
            <p:ph type="pic" idx="6"/>
          </p:nvPr>
        </p:nvSpPr>
        <p:spPr>
          <a:xfrm>
            <a:off x="-10354"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6" name="Google Shape;746;p209"/>
          <p:cNvSpPr>
            <a:spLocks noGrp="1"/>
          </p:cNvSpPr>
          <p:nvPr>
            <p:ph type="pic" idx="7"/>
          </p:nvPr>
        </p:nvSpPr>
        <p:spPr>
          <a:xfrm>
            <a:off x="3045356"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7" name="Google Shape;747;p209"/>
          <p:cNvSpPr>
            <a:spLocks noGrp="1"/>
          </p:cNvSpPr>
          <p:nvPr>
            <p:ph type="pic" idx="8"/>
          </p:nvPr>
        </p:nvSpPr>
        <p:spPr>
          <a:xfrm>
            <a:off x="6088744"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p209"/>
          <p:cNvSpPr>
            <a:spLocks noGrp="1"/>
          </p:cNvSpPr>
          <p:nvPr>
            <p:ph type="pic" idx="9"/>
          </p:nvPr>
        </p:nvSpPr>
        <p:spPr>
          <a:xfrm>
            <a:off x="9135627"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37_Title and Content">
  <p:cSld name="37_Title and Content">
    <p:spTree>
      <p:nvGrpSpPr>
        <p:cNvPr id="1" name="Shape 749"/>
        <p:cNvGrpSpPr/>
        <p:nvPr/>
      </p:nvGrpSpPr>
      <p:grpSpPr>
        <a:xfrm>
          <a:off x="0" y="0"/>
          <a:ext cx="0" cy="0"/>
          <a:chOff x="0" y="0"/>
          <a:chExt cx="0" cy="0"/>
        </a:xfrm>
      </p:grpSpPr>
      <p:sp>
        <p:nvSpPr>
          <p:cNvPr id="750" name="Google Shape;750;p210"/>
          <p:cNvSpPr>
            <a:spLocks noGrp="1"/>
          </p:cNvSpPr>
          <p:nvPr>
            <p:ph type="pic" idx="2"/>
          </p:nvPr>
        </p:nvSpPr>
        <p:spPr>
          <a:xfrm>
            <a:off x="17461" y="0"/>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210"/>
          <p:cNvSpPr>
            <a:spLocks noGrp="1"/>
          </p:cNvSpPr>
          <p:nvPr>
            <p:ph type="pic" idx="3"/>
          </p:nvPr>
        </p:nvSpPr>
        <p:spPr>
          <a:xfrm>
            <a:off x="2455558"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210"/>
          <p:cNvSpPr>
            <a:spLocks noGrp="1"/>
          </p:cNvSpPr>
          <p:nvPr>
            <p:ph type="pic" idx="4"/>
          </p:nvPr>
        </p:nvSpPr>
        <p:spPr>
          <a:xfrm>
            <a:off x="4882897"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210"/>
          <p:cNvSpPr>
            <a:spLocks noGrp="1"/>
          </p:cNvSpPr>
          <p:nvPr>
            <p:ph type="pic" idx="5"/>
          </p:nvPr>
        </p:nvSpPr>
        <p:spPr>
          <a:xfrm>
            <a:off x="7322111"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210"/>
          <p:cNvSpPr>
            <a:spLocks noGrp="1"/>
          </p:cNvSpPr>
          <p:nvPr>
            <p:ph type="pic" idx="6"/>
          </p:nvPr>
        </p:nvSpPr>
        <p:spPr>
          <a:xfrm>
            <a:off x="17461"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210"/>
          <p:cNvSpPr>
            <a:spLocks noGrp="1"/>
          </p:cNvSpPr>
          <p:nvPr>
            <p:ph type="pic" idx="7"/>
          </p:nvPr>
        </p:nvSpPr>
        <p:spPr>
          <a:xfrm>
            <a:off x="2455558"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210"/>
          <p:cNvSpPr>
            <a:spLocks noGrp="1"/>
          </p:cNvSpPr>
          <p:nvPr>
            <p:ph type="pic" idx="8"/>
          </p:nvPr>
        </p:nvSpPr>
        <p:spPr>
          <a:xfrm>
            <a:off x="4882897"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210"/>
          <p:cNvSpPr>
            <a:spLocks noGrp="1"/>
          </p:cNvSpPr>
          <p:nvPr>
            <p:ph type="pic" idx="9"/>
          </p:nvPr>
        </p:nvSpPr>
        <p:spPr>
          <a:xfrm>
            <a:off x="7322111"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210"/>
          <p:cNvSpPr>
            <a:spLocks noGrp="1"/>
          </p:cNvSpPr>
          <p:nvPr>
            <p:ph type="pic" idx="13"/>
          </p:nvPr>
        </p:nvSpPr>
        <p:spPr>
          <a:xfrm>
            <a:off x="9761325"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210"/>
          <p:cNvSpPr>
            <a:spLocks noGrp="1"/>
          </p:cNvSpPr>
          <p:nvPr>
            <p:ph type="pic" idx="14"/>
          </p:nvPr>
        </p:nvSpPr>
        <p:spPr>
          <a:xfrm>
            <a:off x="9761325"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48_Title and Content">
  <p:cSld name="48_Title and Content">
    <p:spTree>
      <p:nvGrpSpPr>
        <p:cNvPr id="1" name="Shape 760"/>
        <p:cNvGrpSpPr/>
        <p:nvPr/>
      </p:nvGrpSpPr>
      <p:grpSpPr>
        <a:xfrm>
          <a:off x="0" y="0"/>
          <a:ext cx="0" cy="0"/>
          <a:chOff x="0" y="0"/>
          <a:chExt cx="0" cy="0"/>
        </a:xfrm>
      </p:grpSpPr>
      <p:sp>
        <p:nvSpPr>
          <p:cNvPr id="761" name="Google Shape;761;p211"/>
          <p:cNvSpPr>
            <a:spLocks noGrp="1"/>
          </p:cNvSpPr>
          <p:nvPr>
            <p:ph type="pic" idx="2"/>
          </p:nvPr>
        </p:nvSpPr>
        <p:spPr>
          <a:xfrm>
            <a:off x="63085"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2" name="Google Shape;762;p211"/>
          <p:cNvSpPr>
            <a:spLocks noGrp="1"/>
          </p:cNvSpPr>
          <p:nvPr>
            <p:ph type="pic" idx="3"/>
          </p:nvPr>
        </p:nvSpPr>
        <p:spPr>
          <a:xfrm>
            <a:off x="2482299"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3" name="Google Shape;763;p211"/>
          <p:cNvSpPr>
            <a:spLocks noGrp="1"/>
          </p:cNvSpPr>
          <p:nvPr>
            <p:ph type="pic" idx="4"/>
          </p:nvPr>
        </p:nvSpPr>
        <p:spPr>
          <a:xfrm>
            <a:off x="4915980"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4" name="Google Shape;764;p211"/>
          <p:cNvSpPr>
            <a:spLocks noGrp="1"/>
          </p:cNvSpPr>
          <p:nvPr>
            <p:ph type="pic" idx="5"/>
          </p:nvPr>
        </p:nvSpPr>
        <p:spPr>
          <a:xfrm>
            <a:off x="7345577"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5" name="Google Shape;765;p211"/>
          <p:cNvSpPr>
            <a:spLocks noGrp="1"/>
          </p:cNvSpPr>
          <p:nvPr>
            <p:ph type="pic" idx="6"/>
          </p:nvPr>
        </p:nvSpPr>
        <p:spPr>
          <a:xfrm>
            <a:off x="9775174"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6" name="Google Shape;766;p211"/>
          <p:cNvSpPr>
            <a:spLocks noGrp="1"/>
          </p:cNvSpPr>
          <p:nvPr>
            <p:ph type="pic" idx="7"/>
          </p:nvPr>
        </p:nvSpPr>
        <p:spPr>
          <a:xfrm>
            <a:off x="63085"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7" name="Google Shape;767;p211"/>
          <p:cNvSpPr>
            <a:spLocks noGrp="1"/>
          </p:cNvSpPr>
          <p:nvPr>
            <p:ph type="pic" idx="8"/>
          </p:nvPr>
        </p:nvSpPr>
        <p:spPr>
          <a:xfrm>
            <a:off x="2482299"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8" name="Google Shape;768;p211"/>
          <p:cNvSpPr>
            <a:spLocks noGrp="1"/>
          </p:cNvSpPr>
          <p:nvPr>
            <p:ph type="pic" idx="9"/>
          </p:nvPr>
        </p:nvSpPr>
        <p:spPr>
          <a:xfrm>
            <a:off x="4915980"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9" name="Google Shape;769;p211"/>
          <p:cNvSpPr>
            <a:spLocks noGrp="1"/>
          </p:cNvSpPr>
          <p:nvPr>
            <p:ph type="pic" idx="13"/>
          </p:nvPr>
        </p:nvSpPr>
        <p:spPr>
          <a:xfrm>
            <a:off x="7345577"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0" name="Google Shape;770;p211"/>
          <p:cNvSpPr>
            <a:spLocks noGrp="1"/>
          </p:cNvSpPr>
          <p:nvPr>
            <p:ph type="pic" idx="14"/>
          </p:nvPr>
        </p:nvSpPr>
        <p:spPr>
          <a:xfrm>
            <a:off x="9775174"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1" name="Google Shape;771;p211"/>
          <p:cNvSpPr>
            <a:spLocks noGrp="1"/>
          </p:cNvSpPr>
          <p:nvPr>
            <p:ph type="pic" idx="15"/>
          </p:nvPr>
        </p:nvSpPr>
        <p:spPr>
          <a:xfrm>
            <a:off x="63085"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2" name="Google Shape;772;p211"/>
          <p:cNvSpPr>
            <a:spLocks noGrp="1"/>
          </p:cNvSpPr>
          <p:nvPr>
            <p:ph type="pic" idx="16"/>
          </p:nvPr>
        </p:nvSpPr>
        <p:spPr>
          <a:xfrm>
            <a:off x="2482299"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3" name="Google Shape;773;p211"/>
          <p:cNvSpPr>
            <a:spLocks noGrp="1"/>
          </p:cNvSpPr>
          <p:nvPr>
            <p:ph type="pic" idx="17"/>
          </p:nvPr>
        </p:nvSpPr>
        <p:spPr>
          <a:xfrm>
            <a:off x="4915980"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4" name="Google Shape;774;p211"/>
          <p:cNvSpPr>
            <a:spLocks noGrp="1"/>
          </p:cNvSpPr>
          <p:nvPr>
            <p:ph type="pic" idx="18"/>
          </p:nvPr>
        </p:nvSpPr>
        <p:spPr>
          <a:xfrm>
            <a:off x="7345577"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5" name="Google Shape;775;p211"/>
          <p:cNvSpPr>
            <a:spLocks noGrp="1"/>
          </p:cNvSpPr>
          <p:nvPr>
            <p:ph type="pic" idx="19"/>
          </p:nvPr>
        </p:nvSpPr>
        <p:spPr>
          <a:xfrm>
            <a:off x="9775174"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1"/>
                                        </p:tgtEl>
                                        <p:attrNameLst>
                                          <p:attrName>style.visibility</p:attrName>
                                        </p:attrNameLst>
                                      </p:cBhvr>
                                      <p:to>
                                        <p:strVal val="visible"/>
                                      </p:to>
                                    </p:set>
                                    <p:anim calcmode="lin" valueType="num">
                                      <p:cBhvr additive="base">
                                        <p:cTn id="7" dur="500"/>
                                        <p:tgtEl>
                                          <p:spTgt spid="761"/>
                                        </p:tgtEl>
                                        <p:attrNameLst>
                                          <p:attrName>ppt_w</p:attrName>
                                        </p:attrNameLst>
                                      </p:cBhvr>
                                      <p:tavLst>
                                        <p:tav tm="0">
                                          <p:val>
                                            <p:strVal val="0"/>
                                          </p:val>
                                        </p:tav>
                                        <p:tav tm="100000">
                                          <p:val>
                                            <p:strVal val="#ppt_w"/>
                                          </p:val>
                                        </p:tav>
                                      </p:tavLst>
                                    </p:anim>
                                    <p:anim calcmode="lin" valueType="num">
                                      <p:cBhvr additive="base">
                                        <p:cTn id="8" dur="500"/>
                                        <p:tgtEl>
                                          <p:spTgt spid="76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62"/>
                                        </p:tgtEl>
                                        <p:attrNameLst>
                                          <p:attrName>style.visibility</p:attrName>
                                        </p:attrNameLst>
                                      </p:cBhvr>
                                      <p:to>
                                        <p:strVal val="visible"/>
                                      </p:to>
                                    </p:set>
                                    <p:anim calcmode="lin" valueType="num">
                                      <p:cBhvr additive="base">
                                        <p:cTn id="11" dur="500"/>
                                        <p:tgtEl>
                                          <p:spTgt spid="762"/>
                                        </p:tgtEl>
                                        <p:attrNameLst>
                                          <p:attrName>ppt_w</p:attrName>
                                        </p:attrNameLst>
                                      </p:cBhvr>
                                      <p:tavLst>
                                        <p:tav tm="0">
                                          <p:val>
                                            <p:strVal val="0"/>
                                          </p:val>
                                        </p:tav>
                                        <p:tav tm="100000">
                                          <p:val>
                                            <p:strVal val="#ppt_w"/>
                                          </p:val>
                                        </p:tav>
                                      </p:tavLst>
                                    </p:anim>
                                    <p:anim calcmode="lin" valueType="num">
                                      <p:cBhvr additive="base">
                                        <p:cTn id="12" dur="500"/>
                                        <p:tgtEl>
                                          <p:spTgt spid="76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63"/>
                                        </p:tgtEl>
                                        <p:attrNameLst>
                                          <p:attrName>style.visibility</p:attrName>
                                        </p:attrNameLst>
                                      </p:cBhvr>
                                      <p:to>
                                        <p:strVal val="visible"/>
                                      </p:to>
                                    </p:set>
                                    <p:anim calcmode="lin" valueType="num">
                                      <p:cBhvr additive="base">
                                        <p:cTn id="15" dur="500"/>
                                        <p:tgtEl>
                                          <p:spTgt spid="763"/>
                                        </p:tgtEl>
                                        <p:attrNameLst>
                                          <p:attrName>ppt_w</p:attrName>
                                        </p:attrNameLst>
                                      </p:cBhvr>
                                      <p:tavLst>
                                        <p:tav tm="0">
                                          <p:val>
                                            <p:strVal val="0"/>
                                          </p:val>
                                        </p:tav>
                                        <p:tav tm="100000">
                                          <p:val>
                                            <p:strVal val="#ppt_w"/>
                                          </p:val>
                                        </p:tav>
                                      </p:tavLst>
                                    </p:anim>
                                    <p:anim calcmode="lin" valueType="num">
                                      <p:cBhvr additive="base">
                                        <p:cTn id="16" dur="500"/>
                                        <p:tgtEl>
                                          <p:spTgt spid="763"/>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64"/>
                                        </p:tgtEl>
                                        <p:attrNameLst>
                                          <p:attrName>style.visibility</p:attrName>
                                        </p:attrNameLst>
                                      </p:cBhvr>
                                      <p:to>
                                        <p:strVal val="visible"/>
                                      </p:to>
                                    </p:set>
                                    <p:anim calcmode="lin" valueType="num">
                                      <p:cBhvr additive="base">
                                        <p:cTn id="19" dur="500"/>
                                        <p:tgtEl>
                                          <p:spTgt spid="764"/>
                                        </p:tgtEl>
                                        <p:attrNameLst>
                                          <p:attrName>ppt_w</p:attrName>
                                        </p:attrNameLst>
                                      </p:cBhvr>
                                      <p:tavLst>
                                        <p:tav tm="0">
                                          <p:val>
                                            <p:strVal val="0"/>
                                          </p:val>
                                        </p:tav>
                                        <p:tav tm="100000">
                                          <p:val>
                                            <p:strVal val="#ppt_w"/>
                                          </p:val>
                                        </p:tav>
                                      </p:tavLst>
                                    </p:anim>
                                    <p:anim calcmode="lin" valueType="num">
                                      <p:cBhvr additive="base">
                                        <p:cTn id="20" dur="500"/>
                                        <p:tgtEl>
                                          <p:spTgt spid="76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65"/>
                                        </p:tgtEl>
                                        <p:attrNameLst>
                                          <p:attrName>style.visibility</p:attrName>
                                        </p:attrNameLst>
                                      </p:cBhvr>
                                      <p:to>
                                        <p:strVal val="visible"/>
                                      </p:to>
                                    </p:set>
                                    <p:anim calcmode="lin" valueType="num">
                                      <p:cBhvr additive="base">
                                        <p:cTn id="23" dur="500"/>
                                        <p:tgtEl>
                                          <p:spTgt spid="765"/>
                                        </p:tgtEl>
                                        <p:attrNameLst>
                                          <p:attrName>ppt_w</p:attrName>
                                        </p:attrNameLst>
                                      </p:cBhvr>
                                      <p:tavLst>
                                        <p:tav tm="0">
                                          <p:val>
                                            <p:strVal val="0"/>
                                          </p:val>
                                        </p:tav>
                                        <p:tav tm="100000">
                                          <p:val>
                                            <p:strVal val="#ppt_w"/>
                                          </p:val>
                                        </p:tav>
                                      </p:tavLst>
                                    </p:anim>
                                    <p:anim calcmode="lin" valueType="num">
                                      <p:cBhvr additive="base">
                                        <p:cTn id="24" dur="500"/>
                                        <p:tgtEl>
                                          <p:spTgt spid="765"/>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66"/>
                                        </p:tgtEl>
                                        <p:attrNameLst>
                                          <p:attrName>style.visibility</p:attrName>
                                        </p:attrNameLst>
                                      </p:cBhvr>
                                      <p:to>
                                        <p:strVal val="visible"/>
                                      </p:to>
                                    </p:set>
                                    <p:anim calcmode="lin" valueType="num">
                                      <p:cBhvr additive="base">
                                        <p:cTn id="27" dur="500"/>
                                        <p:tgtEl>
                                          <p:spTgt spid="766"/>
                                        </p:tgtEl>
                                        <p:attrNameLst>
                                          <p:attrName>ppt_w</p:attrName>
                                        </p:attrNameLst>
                                      </p:cBhvr>
                                      <p:tavLst>
                                        <p:tav tm="0">
                                          <p:val>
                                            <p:strVal val="0"/>
                                          </p:val>
                                        </p:tav>
                                        <p:tav tm="100000">
                                          <p:val>
                                            <p:strVal val="#ppt_w"/>
                                          </p:val>
                                        </p:tav>
                                      </p:tavLst>
                                    </p:anim>
                                    <p:anim calcmode="lin" valueType="num">
                                      <p:cBhvr additive="base">
                                        <p:cTn id="28" dur="500"/>
                                        <p:tgtEl>
                                          <p:spTgt spid="766"/>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67"/>
                                        </p:tgtEl>
                                        <p:attrNameLst>
                                          <p:attrName>style.visibility</p:attrName>
                                        </p:attrNameLst>
                                      </p:cBhvr>
                                      <p:to>
                                        <p:strVal val="visible"/>
                                      </p:to>
                                    </p:set>
                                    <p:anim calcmode="lin" valueType="num">
                                      <p:cBhvr additive="base">
                                        <p:cTn id="31" dur="500"/>
                                        <p:tgtEl>
                                          <p:spTgt spid="767"/>
                                        </p:tgtEl>
                                        <p:attrNameLst>
                                          <p:attrName>ppt_w</p:attrName>
                                        </p:attrNameLst>
                                      </p:cBhvr>
                                      <p:tavLst>
                                        <p:tav tm="0">
                                          <p:val>
                                            <p:strVal val="0"/>
                                          </p:val>
                                        </p:tav>
                                        <p:tav tm="100000">
                                          <p:val>
                                            <p:strVal val="#ppt_w"/>
                                          </p:val>
                                        </p:tav>
                                      </p:tavLst>
                                    </p:anim>
                                    <p:anim calcmode="lin" valueType="num">
                                      <p:cBhvr additive="base">
                                        <p:cTn id="32" dur="500"/>
                                        <p:tgtEl>
                                          <p:spTgt spid="767"/>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68"/>
                                        </p:tgtEl>
                                        <p:attrNameLst>
                                          <p:attrName>style.visibility</p:attrName>
                                        </p:attrNameLst>
                                      </p:cBhvr>
                                      <p:to>
                                        <p:strVal val="visible"/>
                                      </p:to>
                                    </p:set>
                                    <p:anim calcmode="lin" valueType="num">
                                      <p:cBhvr additive="base">
                                        <p:cTn id="35" dur="500"/>
                                        <p:tgtEl>
                                          <p:spTgt spid="768"/>
                                        </p:tgtEl>
                                        <p:attrNameLst>
                                          <p:attrName>ppt_w</p:attrName>
                                        </p:attrNameLst>
                                      </p:cBhvr>
                                      <p:tavLst>
                                        <p:tav tm="0">
                                          <p:val>
                                            <p:strVal val="0"/>
                                          </p:val>
                                        </p:tav>
                                        <p:tav tm="100000">
                                          <p:val>
                                            <p:strVal val="#ppt_w"/>
                                          </p:val>
                                        </p:tav>
                                      </p:tavLst>
                                    </p:anim>
                                    <p:anim calcmode="lin" valueType="num">
                                      <p:cBhvr additive="base">
                                        <p:cTn id="36" dur="500"/>
                                        <p:tgtEl>
                                          <p:spTgt spid="768"/>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69"/>
                                        </p:tgtEl>
                                        <p:attrNameLst>
                                          <p:attrName>style.visibility</p:attrName>
                                        </p:attrNameLst>
                                      </p:cBhvr>
                                      <p:to>
                                        <p:strVal val="visible"/>
                                      </p:to>
                                    </p:set>
                                    <p:anim calcmode="lin" valueType="num">
                                      <p:cBhvr additive="base">
                                        <p:cTn id="39" dur="500"/>
                                        <p:tgtEl>
                                          <p:spTgt spid="769"/>
                                        </p:tgtEl>
                                        <p:attrNameLst>
                                          <p:attrName>ppt_w</p:attrName>
                                        </p:attrNameLst>
                                      </p:cBhvr>
                                      <p:tavLst>
                                        <p:tav tm="0">
                                          <p:val>
                                            <p:strVal val="0"/>
                                          </p:val>
                                        </p:tav>
                                        <p:tav tm="100000">
                                          <p:val>
                                            <p:strVal val="#ppt_w"/>
                                          </p:val>
                                        </p:tav>
                                      </p:tavLst>
                                    </p:anim>
                                    <p:anim calcmode="lin" valueType="num">
                                      <p:cBhvr additive="base">
                                        <p:cTn id="40" dur="500"/>
                                        <p:tgtEl>
                                          <p:spTgt spid="769"/>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70"/>
                                        </p:tgtEl>
                                        <p:attrNameLst>
                                          <p:attrName>style.visibility</p:attrName>
                                        </p:attrNameLst>
                                      </p:cBhvr>
                                      <p:to>
                                        <p:strVal val="visible"/>
                                      </p:to>
                                    </p:set>
                                    <p:anim calcmode="lin" valueType="num">
                                      <p:cBhvr additive="base">
                                        <p:cTn id="43" dur="500"/>
                                        <p:tgtEl>
                                          <p:spTgt spid="770"/>
                                        </p:tgtEl>
                                        <p:attrNameLst>
                                          <p:attrName>ppt_w</p:attrName>
                                        </p:attrNameLst>
                                      </p:cBhvr>
                                      <p:tavLst>
                                        <p:tav tm="0">
                                          <p:val>
                                            <p:strVal val="0"/>
                                          </p:val>
                                        </p:tav>
                                        <p:tav tm="100000">
                                          <p:val>
                                            <p:strVal val="#ppt_w"/>
                                          </p:val>
                                        </p:tav>
                                      </p:tavLst>
                                    </p:anim>
                                    <p:anim calcmode="lin" valueType="num">
                                      <p:cBhvr additive="base">
                                        <p:cTn id="44" dur="500"/>
                                        <p:tgtEl>
                                          <p:spTgt spid="770"/>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771"/>
                                        </p:tgtEl>
                                        <p:attrNameLst>
                                          <p:attrName>style.visibility</p:attrName>
                                        </p:attrNameLst>
                                      </p:cBhvr>
                                      <p:to>
                                        <p:strVal val="visible"/>
                                      </p:to>
                                    </p:set>
                                    <p:anim calcmode="lin" valueType="num">
                                      <p:cBhvr additive="base">
                                        <p:cTn id="47" dur="500"/>
                                        <p:tgtEl>
                                          <p:spTgt spid="771"/>
                                        </p:tgtEl>
                                        <p:attrNameLst>
                                          <p:attrName>ppt_w</p:attrName>
                                        </p:attrNameLst>
                                      </p:cBhvr>
                                      <p:tavLst>
                                        <p:tav tm="0">
                                          <p:val>
                                            <p:strVal val="0"/>
                                          </p:val>
                                        </p:tav>
                                        <p:tav tm="100000">
                                          <p:val>
                                            <p:strVal val="#ppt_w"/>
                                          </p:val>
                                        </p:tav>
                                      </p:tavLst>
                                    </p:anim>
                                    <p:anim calcmode="lin" valueType="num">
                                      <p:cBhvr additive="base">
                                        <p:cTn id="48" dur="500"/>
                                        <p:tgtEl>
                                          <p:spTgt spid="771"/>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772"/>
                                        </p:tgtEl>
                                        <p:attrNameLst>
                                          <p:attrName>style.visibility</p:attrName>
                                        </p:attrNameLst>
                                      </p:cBhvr>
                                      <p:to>
                                        <p:strVal val="visible"/>
                                      </p:to>
                                    </p:set>
                                    <p:anim calcmode="lin" valueType="num">
                                      <p:cBhvr additive="base">
                                        <p:cTn id="51" dur="500"/>
                                        <p:tgtEl>
                                          <p:spTgt spid="772"/>
                                        </p:tgtEl>
                                        <p:attrNameLst>
                                          <p:attrName>ppt_w</p:attrName>
                                        </p:attrNameLst>
                                      </p:cBhvr>
                                      <p:tavLst>
                                        <p:tav tm="0">
                                          <p:val>
                                            <p:strVal val="0"/>
                                          </p:val>
                                        </p:tav>
                                        <p:tav tm="100000">
                                          <p:val>
                                            <p:strVal val="#ppt_w"/>
                                          </p:val>
                                        </p:tav>
                                      </p:tavLst>
                                    </p:anim>
                                    <p:anim calcmode="lin" valueType="num">
                                      <p:cBhvr additive="base">
                                        <p:cTn id="52" dur="500"/>
                                        <p:tgtEl>
                                          <p:spTgt spid="772"/>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773"/>
                                        </p:tgtEl>
                                        <p:attrNameLst>
                                          <p:attrName>style.visibility</p:attrName>
                                        </p:attrNameLst>
                                      </p:cBhvr>
                                      <p:to>
                                        <p:strVal val="visible"/>
                                      </p:to>
                                    </p:set>
                                    <p:anim calcmode="lin" valueType="num">
                                      <p:cBhvr additive="base">
                                        <p:cTn id="55" dur="500"/>
                                        <p:tgtEl>
                                          <p:spTgt spid="773"/>
                                        </p:tgtEl>
                                        <p:attrNameLst>
                                          <p:attrName>ppt_w</p:attrName>
                                        </p:attrNameLst>
                                      </p:cBhvr>
                                      <p:tavLst>
                                        <p:tav tm="0">
                                          <p:val>
                                            <p:strVal val="0"/>
                                          </p:val>
                                        </p:tav>
                                        <p:tav tm="100000">
                                          <p:val>
                                            <p:strVal val="#ppt_w"/>
                                          </p:val>
                                        </p:tav>
                                      </p:tavLst>
                                    </p:anim>
                                    <p:anim calcmode="lin" valueType="num">
                                      <p:cBhvr additive="base">
                                        <p:cTn id="56" dur="500"/>
                                        <p:tgtEl>
                                          <p:spTgt spid="773"/>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774"/>
                                        </p:tgtEl>
                                        <p:attrNameLst>
                                          <p:attrName>style.visibility</p:attrName>
                                        </p:attrNameLst>
                                      </p:cBhvr>
                                      <p:to>
                                        <p:strVal val="visible"/>
                                      </p:to>
                                    </p:set>
                                    <p:anim calcmode="lin" valueType="num">
                                      <p:cBhvr additive="base">
                                        <p:cTn id="59" dur="500"/>
                                        <p:tgtEl>
                                          <p:spTgt spid="774"/>
                                        </p:tgtEl>
                                        <p:attrNameLst>
                                          <p:attrName>ppt_w</p:attrName>
                                        </p:attrNameLst>
                                      </p:cBhvr>
                                      <p:tavLst>
                                        <p:tav tm="0">
                                          <p:val>
                                            <p:strVal val="0"/>
                                          </p:val>
                                        </p:tav>
                                        <p:tav tm="100000">
                                          <p:val>
                                            <p:strVal val="#ppt_w"/>
                                          </p:val>
                                        </p:tav>
                                      </p:tavLst>
                                    </p:anim>
                                    <p:anim calcmode="lin" valueType="num">
                                      <p:cBhvr additive="base">
                                        <p:cTn id="60" dur="500"/>
                                        <p:tgtEl>
                                          <p:spTgt spid="774"/>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775"/>
                                        </p:tgtEl>
                                        <p:attrNameLst>
                                          <p:attrName>style.visibility</p:attrName>
                                        </p:attrNameLst>
                                      </p:cBhvr>
                                      <p:to>
                                        <p:strVal val="visible"/>
                                      </p:to>
                                    </p:set>
                                    <p:anim calcmode="lin" valueType="num">
                                      <p:cBhvr additive="base">
                                        <p:cTn id="63" dur="500"/>
                                        <p:tgtEl>
                                          <p:spTgt spid="775"/>
                                        </p:tgtEl>
                                        <p:attrNameLst>
                                          <p:attrName>ppt_w</p:attrName>
                                        </p:attrNameLst>
                                      </p:cBhvr>
                                      <p:tavLst>
                                        <p:tav tm="0">
                                          <p:val>
                                            <p:strVal val="0"/>
                                          </p:val>
                                        </p:tav>
                                        <p:tav tm="100000">
                                          <p:val>
                                            <p:strVal val="#ppt_w"/>
                                          </p:val>
                                        </p:tav>
                                      </p:tavLst>
                                    </p:anim>
                                    <p:anim calcmode="lin" valueType="num">
                                      <p:cBhvr additive="base">
                                        <p:cTn id="64" dur="500"/>
                                        <p:tgtEl>
                                          <p:spTgt spid="7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40_Title and Content">
  <p:cSld name="40_Title and Content">
    <p:spTree>
      <p:nvGrpSpPr>
        <p:cNvPr id="1" name="Shape 776"/>
        <p:cNvGrpSpPr/>
        <p:nvPr/>
      </p:nvGrpSpPr>
      <p:grpSpPr>
        <a:xfrm>
          <a:off x="0" y="0"/>
          <a:ext cx="0" cy="0"/>
          <a:chOff x="0" y="0"/>
          <a:chExt cx="0" cy="0"/>
        </a:xfrm>
      </p:grpSpPr>
      <p:sp>
        <p:nvSpPr>
          <p:cNvPr id="777" name="Google Shape;777;p212"/>
          <p:cNvSpPr>
            <a:spLocks noGrp="1"/>
          </p:cNvSpPr>
          <p:nvPr>
            <p:ph type="pic" idx="2"/>
          </p:nvPr>
        </p:nvSpPr>
        <p:spPr>
          <a:xfrm>
            <a:off x="-10274" y="0"/>
            <a:ext cx="243230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8" name="Google Shape;778;p212"/>
          <p:cNvSpPr>
            <a:spLocks noGrp="1"/>
          </p:cNvSpPr>
          <p:nvPr>
            <p:ph type="pic" idx="3"/>
          </p:nvPr>
        </p:nvSpPr>
        <p:spPr>
          <a:xfrm>
            <a:off x="2428709" y="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9" name="Google Shape;779;p212"/>
          <p:cNvSpPr>
            <a:spLocks noGrp="1"/>
          </p:cNvSpPr>
          <p:nvPr>
            <p:ph type="pic" idx="4"/>
          </p:nvPr>
        </p:nvSpPr>
        <p:spPr>
          <a:xfrm>
            <a:off x="4851869" y="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0" name="Google Shape;780;p212"/>
          <p:cNvSpPr>
            <a:spLocks noGrp="1"/>
          </p:cNvSpPr>
          <p:nvPr>
            <p:ph type="pic" idx="5"/>
          </p:nvPr>
        </p:nvSpPr>
        <p:spPr>
          <a:xfrm>
            <a:off x="7275054" y="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1" name="Google Shape;781;p212"/>
          <p:cNvSpPr>
            <a:spLocks noGrp="1"/>
          </p:cNvSpPr>
          <p:nvPr>
            <p:ph type="pic" idx="6"/>
          </p:nvPr>
        </p:nvSpPr>
        <p:spPr>
          <a:xfrm>
            <a:off x="-10274" y="2286000"/>
            <a:ext cx="243230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2" name="Google Shape;782;p212"/>
          <p:cNvSpPr>
            <a:spLocks noGrp="1"/>
          </p:cNvSpPr>
          <p:nvPr>
            <p:ph type="pic" idx="7"/>
          </p:nvPr>
        </p:nvSpPr>
        <p:spPr>
          <a:xfrm>
            <a:off x="2428709" y="2286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3" name="Google Shape;783;p212"/>
          <p:cNvSpPr>
            <a:spLocks noGrp="1"/>
          </p:cNvSpPr>
          <p:nvPr>
            <p:ph type="pic" idx="8"/>
          </p:nvPr>
        </p:nvSpPr>
        <p:spPr>
          <a:xfrm>
            <a:off x="4851869" y="2286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4" name="Google Shape;784;p212"/>
          <p:cNvSpPr>
            <a:spLocks noGrp="1"/>
          </p:cNvSpPr>
          <p:nvPr>
            <p:ph type="pic" idx="9"/>
          </p:nvPr>
        </p:nvSpPr>
        <p:spPr>
          <a:xfrm>
            <a:off x="7275054" y="2286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5" name="Google Shape;785;p212"/>
          <p:cNvSpPr>
            <a:spLocks noGrp="1"/>
          </p:cNvSpPr>
          <p:nvPr>
            <p:ph type="pic" idx="13"/>
          </p:nvPr>
        </p:nvSpPr>
        <p:spPr>
          <a:xfrm>
            <a:off x="9696716" y="0"/>
            <a:ext cx="249528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6" name="Google Shape;786;p212"/>
          <p:cNvSpPr>
            <a:spLocks noGrp="1"/>
          </p:cNvSpPr>
          <p:nvPr>
            <p:ph type="pic" idx="14"/>
          </p:nvPr>
        </p:nvSpPr>
        <p:spPr>
          <a:xfrm>
            <a:off x="9696716" y="2286000"/>
            <a:ext cx="249528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7" name="Google Shape;787;p212"/>
          <p:cNvSpPr>
            <a:spLocks noGrp="1"/>
          </p:cNvSpPr>
          <p:nvPr>
            <p:ph type="pic" idx="15"/>
          </p:nvPr>
        </p:nvSpPr>
        <p:spPr>
          <a:xfrm>
            <a:off x="-10274" y="4572000"/>
            <a:ext cx="243230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8" name="Google Shape;788;p212"/>
          <p:cNvSpPr>
            <a:spLocks noGrp="1"/>
          </p:cNvSpPr>
          <p:nvPr>
            <p:ph type="pic" idx="16"/>
          </p:nvPr>
        </p:nvSpPr>
        <p:spPr>
          <a:xfrm>
            <a:off x="2428709" y="4572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9" name="Google Shape;789;p212"/>
          <p:cNvSpPr>
            <a:spLocks noGrp="1"/>
          </p:cNvSpPr>
          <p:nvPr>
            <p:ph type="pic" idx="17"/>
          </p:nvPr>
        </p:nvSpPr>
        <p:spPr>
          <a:xfrm>
            <a:off x="4851869" y="4572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0" name="Google Shape;790;p212"/>
          <p:cNvSpPr>
            <a:spLocks noGrp="1"/>
          </p:cNvSpPr>
          <p:nvPr>
            <p:ph type="pic" idx="18"/>
          </p:nvPr>
        </p:nvSpPr>
        <p:spPr>
          <a:xfrm>
            <a:off x="7275054" y="4572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1" name="Google Shape;791;p212"/>
          <p:cNvSpPr>
            <a:spLocks noGrp="1"/>
          </p:cNvSpPr>
          <p:nvPr>
            <p:ph type="pic" idx="19"/>
          </p:nvPr>
        </p:nvSpPr>
        <p:spPr>
          <a:xfrm>
            <a:off x="9696716" y="4572000"/>
            <a:ext cx="249528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291_Custom Layout">
  <p:cSld name="291_Custom Layout">
    <p:spTree>
      <p:nvGrpSpPr>
        <p:cNvPr id="1" name="Shape 792"/>
        <p:cNvGrpSpPr/>
        <p:nvPr/>
      </p:nvGrpSpPr>
      <p:grpSpPr>
        <a:xfrm>
          <a:off x="0" y="0"/>
          <a:ext cx="0" cy="0"/>
          <a:chOff x="0" y="0"/>
          <a:chExt cx="0" cy="0"/>
        </a:xfrm>
      </p:grpSpPr>
      <p:sp>
        <p:nvSpPr>
          <p:cNvPr id="793" name="Google Shape;793;p213"/>
          <p:cNvSpPr>
            <a:spLocks noGrp="1"/>
          </p:cNvSpPr>
          <p:nvPr>
            <p:ph type="pic" idx="2"/>
          </p:nvPr>
        </p:nvSpPr>
        <p:spPr>
          <a:xfrm>
            <a:off x="1360185" y="747656"/>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4" name="Google Shape;794;p213"/>
          <p:cNvSpPr>
            <a:spLocks noGrp="1"/>
          </p:cNvSpPr>
          <p:nvPr>
            <p:ph type="pic" idx="3"/>
          </p:nvPr>
        </p:nvSpPr>
        <p:spPr>
          <a:xfrm>
            <a:off x="4080556" y="747655"/>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5" name="Google Shape;795;p213"/>
          <p:cNvSpPr>
            <a:spLocks noGrp="1"/>
          </p:cNvSpPr>
          <p:nvPr>
            <p:ph type="pic" idx="4"/>
          </p:nvPr>
        </p:nvSpPr>
        <p:spPr>
          <a:xfrm>
            <a:off x="6800926" y="747655"/>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6" name="Google Shape;796;p213"/>
          <p:cNvSpPr>
            <a:spLocks noGrp="1"/>
          </p:cNvSpPr>
          <p:nvPr>
            <p:ph type="pic" idx="5"/>
          </p:nvPr>
        </p:nvSpPr>
        <p:spPr>
          <a:xfrm>
            <a:off x="2720371" y="2111747"/>
            <a:ext cx="2634508" cy="25245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7" name="Google Shape;797;p213"/>
          <p:cNvSpPr>
            <a:spLocks noGrp="1"/>
          </p:cNvSpPr>
          <p:nvPr>
            <p:ph type="pic" idx="6"/>
          </p:nvPr>
        </p:nvSpPr>
        <p:spPr>
          <a:xfrm>
            <a:off x="5440741" y="211174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8" name="Google Shape;798;p213"/>
          <p:cNvSpPr>
            <a:spLocks noGrp="1"/>
          </p:cNvSpPr>
          <p:nvPr>
            <p:ph type="pic" idx="7"/>
          </p:nvPr>
        </p:nvSpPr>
        <p:spPr>
          <a:xfrm>
            <a:off x="8174768" y="211174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9" name="Google Shape;799;p213"/>
          <p:cNvSpPr>
            <a:spLocks noGrp="1"/>
          </p:cNvSpPr>
          <p:nvPr>
            <p:ph type="pic" idx="8"/>
          </p:nvPr>
        </p:nvSpPr>
        <p:spPr>
          <a:xfrm>
            <a:off x="1353357"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0" name="Google Shape;800;p213"/>
          <p:cNvSpPr>
            <a:spLocks noGrp="1"/>
          </p:cNvSpPr>
          <p:nvPr>
            <p:ph type="pic" idx="9"/>
          </p:nvPr>
        </p:nvSpPr>
        <p:spPr>
          <a:xfrm>
            <a:off x="4080556"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1" name="Google Shape;801;p213"/>
          <p:cNvSpPr>
            <a:spLocks noGrp="1"/>
          </p:cNvSpPr>
          <p:nvPr>
            <p:ph type="pic" idx="13"/>
          </p:nvPr>
        </p:nvSpPr>
        <p:spPr>
          <a:xfrm>
            <a:off x="6800926"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p213"/>
          <p:cNvSpPr>
            <a:spLocks noGrp="1"/>
          </p:cNvSpPr>
          <p:nvPr>
            <p:ph type="pic" idx="14"/>
          </p:nvPr>
        </p:nvSpPr>
        <p:spPr>
          <a:xfrm>
            <a:off x="9534953"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803"/>
        <p:cNvGrpSpPr/>
        <p:nvPr/>
      </p:nvGrpSpPr>
      <p:grpSpPr>
        <a:xfrm>
          <a:off x="0" y="0"/>
          <a:ext cx="0" cy="0"/>
          <a:chOff x="0" y="0"/>
          <a:chExt cx="0" cy="0"/>
        </a:xfrm>
      </p:grpSpPr>
      <p:sp>
        <p:nvSpPr>
          <p:cNvPr id="804" name="Google Shape;804;p214"/>
          <p:cNvSpPr>
            <a:spLocks noGrp="1"/>
          </p:cNvSpPr>
          <p:nvPr>
            <p:ph type="pic" idx="2"/>
          </p:nvPr>
        </p:nvSpPr>
        <p:spPr>
          <a:xfrm>
            <a:off x="942553" y="1938866"/>
            <a:ext cx="4817404" cy="334325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5" name="Google Shape;805;p214"/>
          <p:cNvSpPr>
            <a:spLocks noGrp="1"/>
          </p:cNvSpPr>
          <p:nvPr>
            <p:ph type="pic" idx="3"/>
          </p:nvPr>
        </p:nvSpPr>
        <p:spPr>
          <a:xfrm>
            <a:off x="6106759" y="1938866"/>
            <a:ext cx="4817403" cy="334325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5_Custom Layout">
  <p:cSld name="205_Custom Layout">
    <p:spTree>
      <p:nvGrpSpPr>
        <p:cNvPr id="1" name="Shape 78"/>
        <p:cNvGrpSpPr/>
        <p:nvPr/>
      </p:nvGrpSpPr>
      <p:grpSpPr>
        <a:xfrm>
          <a:off x="0" y="0"/>
          <a:ext cx="0" cy="0"/>
          <a:chOff x="0" y="0"/>
          <a:chExt cx="0" cy="0"/>
        </a:xfrm>
      </p:grpSpPr>
      <p:sp>
        <p:nvSpPr>
          <p:cNvPr id="79" name="Google Shape;79;p26"/>
          <p:cNvSpPr>
            <a:spLocks noGrp="1"/>
          </p:cNvSpPr>
          <p:nvPr>
            <p:ph type="pic" idx="2"/>
          </p:nvPr>
        </p:nvSpPr>
        <p:spPr>
          <a:xfrm>
            <a:off x="6071256" y="2911127"/>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26"/>
          <p:cNvSpPr>
            <a:spLocks noGrp="1"/>
          </p:cNvSpPr>
          <p:nvPr>
            <p:ph type="pic" idx="3"/>
          </p:nvPr>
        </p:nvSpPr>
        <p:spPr>
          <a:xfrm>
            <a:off x="8235336" y="673895"/>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8_Comparison">
  <p:cSld name="8_Comparison">
    <p:spTree>
      <p:nvGrpSpPr>
        <p:cNvPr id="1" name="Shape 806"/>
        <p:cNvGrpSpPr/>
        <p:nvPr/>
      </p:nvGrpSpPr>
      <p:grpSpPr>
        <a:xfrm>
          <a:off x="0" y="0"/>
          <a:ext cx="0" cy="0"/>
          <a:chOff x="0" y="0"/>
          <a:chExt cx="0" cy="0"/>
        </a:xfrm>
      </p:grpSpPr>
      <p:sp>
        <p:nvSpPr>
          <p:cNvPr id="807" name="Google Shape;807;p215"/>
          <p:cNvSpPr>
            <a:spLocks noGrp="1"/>
          </p:cNvSpPr>
          <p:nvPr>
            <p:ph type="pic" idx="2"/>
          </p:nvPr>
        </p:nvSpPr>
        <p:spPr>
          <a:xfrm>
            <a:off x="1112520"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8" name="Google Shape;808;p215"/>
          <p:cNvSpPr>
            <a:spLocks noGrp="1"/>
          </p:cNvSpPr>
          <p:nvPr>
            <p:ph type="pic" idx="3"/>
          </p:nvPr>
        </p:nvSpPr>
        <p:spPr>
          <a:xfrm>
            <a:off x="5202936"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9_Comparison">
  <p:cSld name="9_Comparison">
    <p:spTree>
      <p:nvGrpSpPr>
        <p:cNvPr id="1" name="Shape 809"/>
        <p:cNvGrpSpPr/>
        <p:nvPr/>
      </p:nvGrpSpPr>
      <p:grpSpPr>
        <a:xfrm>
          <a:off x="0" y="0"/>
          <a:ext cx="0" cy="0"/>
          <a:chOff x="0" y="0"/>
          <a:chExt cx="0" cy="0"/>
        </a:xfrm>
      </p:grpSpPr>
      <p:sp>
        <p:nvSpPr>
          <p:cNvPr id="810" name="Google Shape;810;p216"/>
          <p:cNvSpPr>
            <a:spLocks noGrp="1"/>
          </p:cNvSpPr>
          <p:nvPr>
            <p:ph type="pic" idx="2"/>
          </p:nvPr>
        </p:nvSpPr>
        <p:spPr>
          <a:xfrm>
            <a:off x="1112520"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p216"/>
          <p:cNvSpPr>
            <a:spLocks noGrp="1"/>
          </p:cNvSpPr>
          <p:nvPr>
            <p:ph type="pic" idx="3"/>
          </p:nvPr>
        </p:nvSpPr>
        <p:spPr>
          <a:xfrm>
            <a:off x="5202936"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284_Custom Layout">
  <p:cSld name="284_Custom Layout">
    <p:spTree>
      <p:nvGrpSpPr>
        <p:cNvPr id="1" name="Shape 812"/>
        <p:cNvGrpSpPr/>
        <p:nvPr/>
      </p:nvGrpSpPr>
      <p:grpSpPr>
        <a:xfrm>
          <a:off x="0" y="0"/>
          <a:ext cx="0" cy="0"/>
          <a:chOff x="0" y="0"/>
          <a:chExt cx="0" cy="0"/>
        </a:xfrm>
      </p:grpSpPr>
      <p:sp>
        <p:nvSpPr>
          <p:cNvPr id="813" name="Google Shape;813;p217"/>
          <p:cNvSpPr>
            <a:spLocks noGrp="1"/>
          </p:cNvSpPr>
          <p:nvPr>
            <p:ph type="pic" idx="2"/>
          </p:nvPr>
        </p:nvSpPr>
        <p:spPr>
          <a:xfrm>
            <a:off x="2783394" y="993030"/>
            <a:ext cx="9408606"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217"/>
          <p:cNvSpPr>
            <a:spLocks noGrp="1"/>
          </p:cNvSpPr>
          <p:nvPr>
            <p:ph type="pic" idx="3"/>
          </p:nvPr>
        </p:nvSpPr>
        <p:spPr>
          <a:xfrm>
            <a:off x="1" y="3465998"/>
            <a:ext cx="9437075"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286_Custom Layout">
  <p:cSld name="286_Custom Layout">
    <p:spTree>
      <p:nvGrpSpPr>
        <p:cNvPr id="1" name="Shape 815"/>
        <p:cNvGrpSpPr/>
        <p:nvPr/>
      </p:nvGrpSpPr>
      <p:grpSpPr>
        <a:xfrm>
          <a:off x="0" y="0"/>
          <a:ext cx="0" cy="0"/>
          <a:chOff x="0" y="0"/>
          <a:chExt cx="0" cy="0"/>
        </a:xfrm>
      </p:grpSpPr>
      <p:sp>
        <p:nvSpPr>
          <p:cNvPr id="816" name="Google Shape;816;p218"/>
          <p:cNvSpPr>
            <a:spLocks noGrp="1"/>
          </p:cNvSpPr>
          <p:nvPr>
            <p:ph type="pic" idx="2"/>
          </p:nvPr>
        </p:nvSpPr>
        <p:spPr>
          <a:xfrm>
            <a:off x="0" y="993030"/>
            <a:ext cx="9408606"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p218"/>
          <p:cNvSpPr>
            <a:spLocks noGrp="1"/>
          </p:cNvSpPr>
          <p:nvPr>
            <p:ph type="pic" idx="3"/>
          </p:nvPr>
        </p:nvSpPr>
        <p:spPr>
          <a:xfrm>
            <a:off x="2754926" y="3465998"/>
            <a:ext cx="9437075"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10_Comparison">
  <p:cSld name="10_Comparison">
    <p:spTree>
      <p:nvGrpSpPr>
        <p:cNvPr id="1" name="Shape 818"/>
        <p:cNvGrpSpPr/>
        <p:nvPr/>
      </p:nvGrpSpPr>
      <p:grpSpPr>
        <a:xfrm>
          <a:off x="0" y="0"/>
          <a:ext cx="0" cy="0"/>
          <a:chOff x="0" y="0"/>
          <a:chExt cx="0" cy="0"/>
        </a:xfrm>
      </p:grpSpPr>
      <p:sp>
        <p:nvSpPr>
          <p:cNvPr id="819" name="Google Shape;819;p219"/>
          <p:cNvSpPr>
            <a:spLocks noGrp="1"/>
          </p:cNvSpPr>
          <p:nvPr>
            <p:ph type="pic" idx="2"/>
          </p:nvPr>
        </p:nvSpPr>
        <p:spPr>
          <a:xfrm>
            <a:off x="5025136" y="0"/>
            <a:ext cx="3319938" cy="33837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219"/>
          <p:cNvSpPr>
            <a:spLocks noGrp="1"/>
          </p:cNvSpPr>
          <p:nvPr>
            <p:ph type="pic" idx="3"/>
          </p:nvPr>
        </p:nvSpPr>
        <p:spPr>
          <a:xfrm>
            <a:off x="5025136" y="3474280"/>
            <a:ext cx="3319938" cy="33837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11_Comparison">
  <p:cSld name="11_Comparison">
    <p:spTree>
      <p:nvGrpSpPr>
        <p:cNvPr id="1" name="Shape 821"/>
        <p:cNvGrpSpPr/>
        <p:nvPr/>
      </p:nvGrpSpPr>
      <p:grpSpPr>
        <a:xfrm>
          <a:off x="0" y="0"/>
          <a:ext cx="0" cy="0"/>
          <a:chOff x="0" y="0"/>
          <a:chExt cx="0" cy="0"/>
        </a:xfrm>
      </p:grpSpPr>
      <p:sp>
        <p:nvSpPr>
          <p:cNvPr id="822" name="Google Shape;822;p220"/>
          <p:cNvSpPr>
            <a:spLocks noGrp="1"/>
          </p:cNvSpPr>
          <p:nvPr>
            <p:ph type="pic" idx="2"/>
          </p:nvPr>
        </p:nvSpPr>
        <p:spPr>
          <a:xfrm>
            <a:off x="5583936" y="1"/>
            <a:ext cx="2706624"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220"/>
          <p:cNvSpPr>
            <a:spLocks noGrp="1"/>
          </p:cNvSpPr>
          <p:nvPr>
            <p:ph type="pic" idx="3"/>
          </p:nvPr>
        </p:nvSpPr>
        <p:spPr>
          <a:xfrm>
            <a:off x="5583936" y="2304185"/>
            <a:ext cx="2706624"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220"/>
          <p:cNvSpPr>
            <a:spLocks noGrp="1"/>
          </p:cNvSpPr>
          <p:nvPr>
            <p:ph type="pic" idx="4"/>
          </p:nvPr>
        </p:nvSpPr>
        <p:spPr>
          <a:xfrm>
            <a:off x="5583936" y="4608368"/>
            <a:ext cx="2706624"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6_Comparison">
  <p:cSld name="6_Comparison">
    <p:spTree>
      <p:nvGrpSpPr>
        <p:cNvPr id="1" name="Shape 825"/>
        <p:cNvGrpSpPr/>
        <p:nvPr/>
      </p:nvGrpSpPr>
      <p:grpSpPr>
        <a:xfrm>
          <a:off x="0" y="0"/>
          <a:ext cx="0" cy="0"/>
          <a:chOff x="0" y="0"/>
          <a:chExt cx="0" cy="0"/>
        </a:xfrm>
      </p:grpSpPr>
      <p:sp>
        <p:nvSpPr>
          <p:cNvPr id="826" name="Google Shape;826;p221"/>
          <p:cNvSpPr>
            <a:spLocks noGrp="1"/>
          </p:cNvSpPr>
          <p:nvPr>
            <p:ph type="pic" idx="2"/>
          </p:nvPr>
        </p:nvSpPr>
        <p:spPr>
          <a:xfrm>
            <a:off x="-10757" y="1938866"/>
            <a:ext cx="6096000" cy="2650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7" name="Google Shape;827;p221"/>
          <p:cNvSpPr>
            <a:spLocks noGrp="1"/>
          </p:cNvSpPr>
          <p:nvPr>
            <p:ph type="pic" idx="3"/>
          </p:nvPr>
        </p:nvSpPr>
        <p:spPr>
          <a:xfrm>
            <a:off x="6106759" y="1938866"/>
            <a:ext cx="6095999" cy="2650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828"/>
        <p:cNvGrpSpPr/>
        <p:nvPr/>
      </p:nvGrpSpPr>
      <p:grpSpPr>
        <a:xfrm>
          <a:off x="0" y="0"/>
          <a:ext cx="0" cy="0"/>
          <a:chOff x="0" y="0"/>
          <a:chExt cx="0" cy="0"/>
        </a:xfrm>
      </p:grpSpPr>
      <p:sp>
        <p:nvSpPr>
          <p:cNvPr id="829" name="Google Shape;829;p222"/>
          <p:cNvSpPr>
            <a:spLocks noGrp="1"/>
          </p:cNvSpPr>
          <p:nvPr>
            <p:ph type="pic" idx="2"/>
          </p:nvPr>
        </p:nvSpPr>
        <p:spPr>
          <a:xfrm>
            <a:off x="-10757" y="0"/>
            <a:ext cx="6096000"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p222"/>
          <p:cNvSpPr>
            <a:spLocks noGrp="1"/>
          </p:cNvSpPr>
          <p:nvPr>
            <p:ph type="pic" idx="3"/>
          </p:nvPr>
        </p:nvSpPr>
        <p:spPr>
          <a:xfrm>
            <a:off x="6106759" y="0"/>
            <a:ext cx="6095999"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831"/>
        <p:cNvGrpSpPr/>
        <p:nvPr/>
      </p:nvGrpSpPr>
      <p:grpSpPr>
        <a:xfrm>
          <a:off x="0" y="0"/>
          <a:ext cx="0" cy="0"/>
          <a:chOff x="0" y="0"/>
          <a:chExt cx="0" cy="0"/>
        </a:xfrm>
      </p:grpSpPr>
      <p:sp>
        <p:nvSpPr>
          <p:cNvPr id="832" name="Google Shape;832;p223"/>
          <p:cNvSpPr>
            <a:spLocks noGrp="1"/>
          </p:cNvSpPr>
          <p:nvPr>
            <p:ph type="pic" idx="2"/>
          </p:nvPr>
        </p:nvSpPr>
        <p:spPr>
          <a:xfrm>
            <a:off x="-10757" y="3437068"/>
            <a:ext cx="6096000"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223"/>
          <p:cNvSpPr>
            <a:spLocks noGrp="1"/>
          </p:cNvSpPr>
          <p:nvPr>
            <p:ph type="pic" idx="3"/>
          </p:nvPr>
        </p:nvSpPr>
        <p:spPr>
          <a:xfrm>
            <a:off x="6106759" y="3437068"/>
            <a:ext cx="6095999"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834"/>
        <p:cNvGrpSpPr/>
        <p:nvPr/>
      </p:nvGrpSpPr>
      <p:grpSpPr>
        <a:xfrm>
          <a:off x="0" y="0"/>
          <a:ext cx="0" cy="0"/>
          <a:chOff x="0" y="0"/>
          <a:chExt cx="0" cy="0"/>
        </a:xfrm>
      </p:grpSpPr>
      <p:sp>
        <p:nvSpPr>
          <p:cNvPr id="835" name="Google Shape;835;p224"/>
          <p:cNvSpPr>
            <a:spLocks noGrp="1"/>
          </p:cNvSpPr>
          <p:nvPr>
            <p:ph type="pic" idx="2"/>
          </p:nvPr>
        </p:nvSpPr>
        <p:spPr>
          <a:xfrm>
            <a:off x="-16328" y="0"/>
            <a:ext cx="609904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224"/>
          <p:cNvSpPr>
            <a:spLocks noGrp="1"/>
          </p:cNvSpPr>
          <p:nvPr>
            <p:ph type="pic" idx="3"/>
          </p:nvPr>
        </p:nvSpPr>
        <p:spPr>
          <a:xfrm>
            <a:off x="6084788" y="0"/>
            <a:ext cx="609904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81"/>
        <p:cNvGrpSpPr/>
        <p:nvPr/>
      </p:nvGrpSpPr>
      <p:grpSpPr>
        <a:xfrm>
          <a:off x="0" y="0"/>
          <a:ext cx="0" cy="0"/>
          <a:chOff x="0" y="0"/>
          <a:chExt cx="0" cy="0"/>
        </a:xfrm>
      </p:grpSpPr>
      <p:sp>
        <p:nvSpPr>
          <p:cNvPr id="82" name="Google Shape;82;p27"/>
          <p:cNvSpPr>
            <a:spLocks noGrp="1"/>
          </p:cNvSpPr>
          <p:nvPr>
            <p:ph type="pic" idx="2"/>
          </p:nvPr>
        </p:nvSpPr>
        <p:spPr>
          <a:xfrm>
            <a:off x="3663509" y="1819215"/>
            <a:ext cx="3289656" cy="43824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7"/>
          <p:cNvSpPr>
            <a:spLocks noGrp="1"/>
          </p:cNvSpPr>
          <p:nvPr>
            <p:ph type="pic" idx="3"/>
          </p:nvPr>
        </p:nvSpPr>
        <p:spPr>
          <a:xfrm>
            <a:off x="753533" y="656372"/>
            <a:ext cx="4803581" cy="44393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837"/>
        <p:cNvGrpSpPr/>
        <p:nvPr/>
      </p:nvGrpSpPr>
      <p:grpSpPr>
        <a:xfrm>
          <a:off x="0" y="0"/>
          <a:ext cx="0" cy="0"/>
          <a:chOff x="0" y="0"/>
          <a:chExt cx="0" cy="0"/>
        </a:xfrm>
      </p:grpSpPr>
      <p:sp>
        <p:nvSpPr>
          <p:cNvPr id="838" name="Google Shape;838;p225"/>
          <p:cNvSpPr>
            <a:spLocks noGrp="1"/>
          </p:cNvSpPr>
          <p:nvPr>
            <p:ph type="pic" idx="2"/>
          </p:nvPr>
        </p:nvSpPr>
        <p:spPr>
          <a:xfrm>
            <a:off x="-81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9" name="Google Shape;839;p225"/>
          <p:cNvSpPr>
            <a:spLocks noGrp="1"/>
          </p:cNvSpPr>
          <p:nvPr>
            <p:ph type="pic" idx="3"/>
          </p:nvPr>
        </p:nvSpPr>
        <p:spPr>
          <a:xfrm>
            <a:off x="4059936"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225"/>
          <p:cNvSpPr>
            <a:spLocks noGrp="1"/>
          </p:cNvSpPr>
          <p:nvPr>
            <p:ph type="pic" idx="4"/>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841"/>
        <p:cNvGrpSpPr/>
        <p:nvPr/>
      </p:nvGrpSpPr>
      <p:grpSpPr>
        <a:xfrm>
          <a:off x="0" y="0"/>
          <a:ext cx="0" cy="0"/>
          <a:chOff x="0" y="0"/>
          <a:chExt cx="0" cy="0"/>
        </a:xfrm>
      </p:grpSpPr>
      <p:sp>
        <p:nvSpPr>
          <p:cNvPr id="842" name="Google Shape;842;p226"/>
          <p:cNvSpPr>
            <a:spLocks noGrp="1"/>
          </p:cNvSpPr>
          <p:nvPr>
            <p:ph type="pic" idx="2"/>
          </p:nvPr>
        </p:nvSpPr>
        <p:spPr>
          <a:xfrm>
            <a:off x="-8163"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3" name="Google Shape;843;p226"/>
          <p:cNvSpPr>
            <a:spLocks noGrp="1"/>
          </p:cNvSpPr>
          <p:nvPr>
            <p:ph type="pic" idx="3"/>
          </p:nvPr>
        </p:nvSpPr>
        <p:spPr>
          <a:xfrm>
            <a:off x="2580401"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4" name="Google Shape;844;p226"/>
          <p:cNvSpPr>
            <a:spLocks noGrp="1"/>
          </p:cNvSpPr>
          <p:nvPr>
            <p:ph type="pic" idx="4"/>
          </p:nvPr>
        </p:nvSpPr>
        <p:spPr>
          <a:xfrm>
            <a:off x="5168965"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42_Title and Content">
  <p:cSld name="42_Title and Content">
    <p:spTree>
      <p:nvGrpSpPr>
        <p:cNvPr id="1" name="Shape 845"/>
        <p:cNvGrpSpPr/>
        <p:nvPr/>
      </p:nvGrpSpPr>
      <p:grpSpPr>
        <a:xfrm>
          <a:off x="0" y="0"/>
          <a:ext cx="0" cy="0"/>
          <a:chOff x="0" y="0"/>
          <a:chExt cx="0" cy="0"/>
        </a:xfrm>
      </p:grpSpPr>
      <p:sp>
        <p:nvSpPr>
          <p:cNvPr id="846" name="Google Shape;846;p227"/>
          <p:cNvSpPr>
            <a:spLocks noGrp="1"/>
          </p:cNvSpPr>
          <p:nvPr>
            <p:ph type="pic" idx="2"/>
          </p:nvPr>
        </p:nvSpPr>
        <p:spPr>
          <a:xfrm>
            <a:off x="4426308"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p227"/>
          <p:cNvSpPr>
            <a:spLocks noGrp="1"/>
          </p:cNvSpPr>
          <p:nvPr>
            <p:ph type="pic" idx="3"/>
          </p:nvPr>
        </p:nvSpPr>
        <p:spPr>
          <a:xfrm>
            <a:off x="7014872"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8" name="Google Shape;848;p227"/>
          <p:cNvSpPr>
            <a:spLocks noGrp="1"/>
          </p:cNvSpPr>
          <p:nvPr>
            <p:ph type="pic" idx="4"/>
          </p:nvPr>
        </p:nvSpPr>
        <p:spPr>
          <a:xfrm>
            <a:off x="9603436"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849"/>
        <p:cNvGrpSpPr/>
        <p:nvPr/>
      </p:nvGrpSpPr>
      <p:grpSpPr>
        <a:xfrm>
          <a:off x="0" y="0"/>
          <a:ext cx="0" cy="0"/>
          <a:chOff x="0" y="0"/>
          <a:chExt cx="0" cy="0"/>
        </a:xfrm>
      </p:grpSpPr>
      <p:sp>
        <p:nvSpPr>
          <p:cNvPr id="850" name="Google Shape;850;p228"/>
          <p:cNvSpPr>
            <a:spLocks noGrp="1"/>
          </p:cNvSpPr>
          <p:nvPr>
            <p:ph type="pic" idx="2"/>
          </p:nvPr>
        </p:nvSpPr>
        <p:spPr>
          <a:xfrm>
            <a:off x="-2" y="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228"/>
          <p:cNvSpPr>
            <a:spLocks noGrp="1"/>
          </p:cNvSpPr>
          <p:nvPr>
            <p:ph type="pic" idx="3"/>
          </p:nvPr>
        </p:nvSpPr>
        <p:spPr>
          <a:xfrm>
            <a:off x="-2" y="2286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228"/>
          <p:cNvSpPr>
            <a:spLocks noGrp="1"/>
          </p:cNvSpPr>
          <p:nvPr>
            <p:ph type="pic" idx="4"/>
          </p:nvPr>
        </p:nvSpPr>
        <p:spPr>
          <a:xfrm>
            <a:off x="-2" y="4572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43_Title and Content">
  <p:cSld name="43_Title and Content">
    <p:spTree>
      <p:nvGrpSpPr>
        <p:cNvPr id="1" name="Shape 853"/>
        <p:cNvGrpSpPr/>
        <p:nvPr/>
      </p:nvGrpSpPr>
      <p:grpSpPr>
        <a:xfrm>
          <a:off x="0" y="0"/>
          <a:ext cx="0" cy="0"/>
          <a:chOff x="0" y="0"/>
          <a:chExt cx="0" cy="0"/>
        </a:xfrm>
      </p:grpSpPr>
      <p:sp>
        <p:nvSpPr>
          <p:cNvPr id="854" name="Google Shape;854;p229"/>
          <p:cNvSpPr>
            <a:spLocks noGrp="1"/>
          </p:cNvSpPr>
          <p:nvPr>
            <p:ph type="pic" idx="2"/>
          </p:nvPr>
        </p:nvSpPr>
        <p:spPr>
          <a:xfrm>
            <a:off x="6158591" y="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229"/>
          <p:cNvSpPr>
            <a:spLocks noGrp="1"/>
          </p:cNvSpPr>
          <p:nvPr>
            <p:ph type="pic" idx="3"/>
          </p:nvPr>
        </p:nvSpPr>
        <p:spPr>
          <a:xfrm>
            <a:off x="6158591" y="2286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229"/>
          <p:cNvSpPr>
            <a:spLocks noGrp="1"/>
          </p:cNvSpPr>
          <p:nvPr>
            <p:ph type="pic" idx="4"/>
          </p:nvPr>
        </p:nvSpPr>
        <p:spPr>
          <a:xfrm>
            <a:off x="6158591" y="4572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45_Title and Content">
  <p:cSld name="45_Title and Content">
    <p:spTree>
      <p:nvGrpSpPr>
        <p:cNvPr id="1" name="Shape 857"/>
        <p:cNvGrpSpPr/>
        <p:nvPr/>
      </p:nvGrpSpPr>
      <p:grpSpPr>
        <a:xfrm>
          <a:off x="0" y="0"/>
          <a:ext cx="0" cy="0"/>
          <a:chOff x="0" y="0"/>
          <a:chExt cx="0" cy="0"/>
        </a:xfrm>
      </p:grpSpPr>
      <p:sp>
        <p:nvSpPr>
          <p:cNvPr id="858" name="Google Shape;858;p230"/>
          <p:cNvSpPr>
            <a:spLocks noGrp="1"/>
          </p:cNvSpPr>
          <p:nvPr>
            <p:ph type="pic" idx="2"/>
          </p:nvPr>
        </p:nvSpPr>
        <p:spPr>
          <a:xfrm>
            <a:off x="0" y="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9" name="Google Shape;859;p230"/>
          <p:cNvSpPr>
            <a:spLocks noGrp="1"/>
          </p:cNvSpPr>
          <p:nvPr>
            <p:ph type="pic" idx="3"/>
          </p:nvPr>
        </p:nvSpPr>
        <p:spPr>
          <a:xfrm>
            <a:off x="6092952" y="2286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0" name="Google Shape;860;p230"/>
          <p:cNvSpPr>
            <a:spLocks noGrp="1"/>
          </p:cNvSpPr>
          <p:nvPr>
            <p:ph type="pic" idx="4"/>
          </p:nvPr>
        </p:nvSpPr>
        <p:spPr>
          <a:xfrm>
            <a:off x="0" y="4572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46_Title and Content">
  <p:cSld name="46_Title and Content">
    <p:spTree>
      <p:nvGrpSpPr>
        <p:cNvPr id="1" name="Shape 861"/>
        <p:cNvGrpSpPr/>
        <p:nvPr/>
      </p:nvGrpSpPr>
      <p:grpSpPr>
        <a:xfrm>
          <a:off x="0" y="0"/>
          <a:ext cx="0" cy="0"/>
          <a:chOff x="0" y="0"/>
          <a:chExt cx="0" cy="0"/>
        </a:xfrm>
      </p:grpSpPr>
      <p:sp>
        <p:nvSpPr>
          <p:cNvPr id="862" name="Google Shape;862;p231"/>
          <p:cNvSpPr>
            <a:spLocks noGrp="1"/>
          </p:cNvSpPr>
          <p:nvPr>
            <p:ph type="pic" idx="2"/>
          </p:nvPr>
        </p:nvSpPr>
        <p:spPr>
          <a:xfrm>
            <a:off x="6092952" y="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3" name="Google Shape;863;p231"/>
          <p:cNvSpPr>
            <a:spLocks noGrp="1"/>
          </p:cNvSpPr>
          <p:nvPr>
            <p:ph type="pic" idx="3"/>
          </p:nvPr>
        </p:nvSpPr>
        <p:spPr>
          <a:xfrm>
            <a:off x="0" y="2286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4" name="Google Shape;864;p231"/>
          <p:cNvSpPr>
            <a:spLocks noGrp="1"/>
          </p:cNvSpPr>
          <p:nvPr>
            <p:ph type="pic" idx="4"/>
          </p:nvPr>
        </p:nvSpPr>
        <p:spPr>
          <a:xfrm>
            <a:off x="6092952" y="4572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124_Custom Layout">
  <p:cSld name="124_Custom Layout">
    <p:spTree>
      <p:nvGrpSpPr>
        <p:cNvPr id="1" name="Shape 865"/>
        <p:cNvGrpSpPr/>
        <p:nvPr/>
      </p:nvGrpSpPr>
      <p:grpSpPr>
        <a:xfrm>
          <a:off x="0" y="0"/>
          <a:ext cx="0" cy="0"/>
          <a:chOff x="0" y="0"/>
          <a:chExt cx="0" cy="0"/>
        </a:xfrm>
      </p:grpSpPr>
      <p:sp>
        <p:nvSpPr>
          <p:cNvPr id="866" name="Google Shape;866;p232"/>
          <p:cNvSpPr>
            <a:spLocks noGrp="1"/>
          </p:cNvSpPr>
          <p:nvPr>
            <p:ph type="pic" idx="2"/>
          </p:nvPr>
        </p:nvSpPr>
        <p:spPr>
          <a:xfrm>
            <a:off x="635329" y="565837"/>
            <a:ext cx="4690533" cy="18626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7" name="Google Shape;867;p232"/>
          <p:cNvSpPr>
            <a:spLocks noGrp="1"/>
          </p:cNvSpPr>
          <p:nvPr>
            <p:ph type="pic" idx="3"/>
          </p:nvPr>
        </p:nvSpPr>
        <p:spPr>
          <a:xfrm>
            <a:off x="635329"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232"/>
          <p:cNvSpPr>
            <a:spLocks noGrp="1"/>
          </p:cNvSpPr>
          <p:nvPr>
            <p:ph type="pic" idx="4"/>
          </p:nvPr>
        </p:nvSpPr>
        <p:spPr>
          <a:xfrm>
            <a:off x="3039862"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127_Custom Layout">
  <p:cSld name="127_Custom Layout">
    <p:spTree>
      <p:nvGrpSpPr>
        <p:cNvPr id="1" name="Shape 869"/>
        <p:cNvGrpSpPr/>
        <p:nvPr/>
      </p:nvGrpSpPr>
      <p:grpSpPr>
        <a:xfrm>
          <a:off x="0" y="0"/>
          <a:ext cx="0" cy="0"/>
          <a:chOff x="0" y="0"/>
          <a:chExt cx="0" cy="0"/>
        </a:xfrm>
      </p:grpSpPr>
      <p:sp>
        <p:nvSpPr>
          <p:cNvPr id="870" name="Google Shape;870;p233"/>
          <p:cNvSpPr>
            <a:spLocks noGrp="1"/>
          </p:cNvSpPr>
          <p:nvPr>
            <p:ph type="pic" idx="2"/>
          </p:nvPr>
        </p:nvSpPr>
        <p:spPr>
          <a:xfrm>
            <a:off x="6881750" y="565837"/>
            <a:ext cx="4690533" cy="18626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233"/>
          <p:cNvSpPr>
            <a:spLocks noGrp="1"/>
          </p:cNvSpPr>
          <p:nvPr>
            <p:ph type="pic" idx="3"/>
          </p:nvPr>
        </p:nvSpPr>
        <p:spPr>
          <a:xfrm>
            <a:off x="6881750"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233"/>
          <p:cNvSpPr>
            <a:spLocks noGrp="1"/>
          </p:cNvSpPr>
          <p:nvPr>
            <p:ph type="pic" idx="4"/>
          </p:nvPr>
        </p:nvSpPr>
        <p:spPr>
          <a:xfrm>
            <a:off x="9286283"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103_Custom Layout">
  <p:cSld name="103_Custom Layout">
    <p:spTree>
      <p:nvGrpSpPr>
        <p:cNvPr id="1" name="Shape 873"/>
        <p:cNvGrpSpPr/>
        <p:nvPr/>
      </p:nvGrpSpPr>
      <p:grpSpPr>
        <a:xfrm>
          <a:off x="0" y="0"/>
          <a:ext cx="0" cy="0"/>
          <a:chOff x="0" y="0"/>
          <a:chExt cx="0" cy="0"/>
        </a:xfrm>
      </p:grpSpPr>
      <p:sp>
        <p:nvSpPr>
          <p:cNvPr id="874" name="Google Shape;874;p234"/>
          <p:cNvSpPr>
            <a:spLocks noGrp="1"/>
          </p:cNvSpPr>
          <p:nvPr>
            <p:ph type="pic" idx="2"/>
          </p:nvPr>
        </p:nvSpPr>
        <p:spPr>
          <a:xfrm>
            <a:off x="390145" y="353568"/>
            <a:ext cx="3462528" cy="61935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p234"/>
          <p:cNvSpPr>
            <a:spLocks noGrp="1"/>
          </p:cNvSpPr>
          <p:nvPr>
            <p:ph type="pic" idx="3"/>
          </p:nvPr>
        </p:nvSpPr>
        <p:spPr>
          <a:xfrm>
            <a:off x="3956304" y="368112"/>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6" name="Google Shape;876;p234"/>
          <p:cNvSpPr>
            <a:spLocks noGrp="1"/>
          </p:cNvSpPr>
          <p:nvPr>
            <p:ph type="pic" idx="4"/>
          </p:nvPr>
        </p:nvSpPr>
        <p:spPr>
          <a:xfrm>
            <a:off x="3956304" y="3502545"/>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9_Custom Layout">
  <p:cSld name="99_Custom Layout">
    <p:spTree>
      <p:nvGrpSpPr>
        <p:cNvPr id="1" name="Shape 84"/>
        <p:cNvGrpSpPr/>
        <p:nvPr/>
      </p:nvGrpSpPr>
      <p:grpSpPr>
        <a:xfrm>
          <a:off x="0" y="0"/>
          <a:ext cx="0" cy="0"/>
          <a:chOff x="0" y="0"/>
          <a:chExt cx="0" cy="0"/>
        </a:xfrm>
      </p:grpSpPr>
      <p:sp>
        <p:nvSpPr>
          <p:cNvPr id="85" name="Google Shape;85;p28"/>
          <p:cNvSpPr>
            <a:spLocks noGrp="1"/>
          </p:cNvSpPr>
          <p:nvPr>
            <p:ph type="pic" idx="2"/>
          </p:nvPr>
        </p:nvSpPr>
        <p:spPr>
          <a:xfrm>
            <a:off x="5240865" y="1819215"/>
            <a:ext cx="3289656" cy="43824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28"/>
          <p:cNvSpPr>
            <a:spLocks noGrp="1"/>
          </p:cNvSpPr>
          <p:nvPr>
            <p:ph type="pic" idx="3"/>
          </p:nvPr>
        </p:nvSpPr>
        <p:spPr>
          <a:xfrm>
            <a:off x="6636917" y="656372"/>
            <a:ext cx="4803581" cy="44393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160_Custom Layout">
  <p:cSld name="160_Custom Layout">
    <p:spTree>
      <p:nvGrpSpPr>
        <p:cNvPr id="1" name="Shape 877"/>
        <p:cNvGrpSpPr/>
        <p:nvPr/>
      </p:nvGrpSpPr>
      <p:grpSpPr>
        <a:xfrm>
          <a:off x="0" y="0"/>
          <a:ext cx="0" cy="0"/>
          <a:chOff x="0" y="0"/>
          <a:chExt cx="0" cy="0"/>
        </a:xfrm>
      </p:grpSpPr>
      <p:sp>
        <p:nvSpPr>
          <p:cNvPr id="878" name="Google Shape;878;p235"/>
          <p:cNvSpPr>
            <a:spLocks noGrp="1"/>
          </p:cNvSpPr>
          <p:nvPr>
            <p:ph type="pic" idx="2"/>
          </p:nvPr>
        </p:nvSpPr>
        <p:spPr>
          <a:xfrm>
            <a:off x="8272272" y="353568"/>
            <a:ext cx="3462528" cy="61935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9" name="Google Shape;879;p235"/>
          <p:cNvSpPr>
            <a:spLocks noGrp="1"/>
          </p:cNvSpPr>
          <p:nvPr>
            <p:ph type="pic" idx="3"/>
          </p:nvPr>
        </p:nvSpPr>
        <p:spPr>
          <a:xfrm>
            <a:off x="4706112" y="353568"/>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p235"/>
          <p:cNvSpPr>
            <a:spLocks noGrp="1"/>
          </p:cNvSpPr>
          <p:nvPr>
            <p:ph type="pic" idx="4"/>
          </p:nvPr>
        </p:nvSpPr>
        <p:spPr>
          <a:xfrm>
            <a:off x="4706112" y="3502545"/>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110_Custom Layout">
  <p:cSld name="110_Custom Layout">
    <p:spTree>
      <p:nvGrpSpPr>
        <p:cNvPr id="1" name="Shape 881"/>
        <p:cNvGrpSpPr/>
        <p:nvPr/>
      </p:nvGrpSpPr>
      <p:grpSpPr>
        <a:xfrm>
          <a:off x="0" y="0"/>
          <a:ext cx="0" cy="0"/>
          <a:chOff x="0" y="0"/>
          <a:chExt cx="0" cy="0"/>
        </a:xfrm>
      </p:grpSpPr>
      <p:sp>
        <p:nvSpPr>
          <p:cNvPr id="882" name="Google Shape;882;p236"/>
          <p:cNvSpPr>
            <a:spLocks noGrp="1"/>
          </p:cNvSpPr>
          <p:nvPr>
            <p:ph type="pic" idx="2"/>
          </p:nvPr>
        </p:nvSpPr>
        <p:spPr>
          <a:xfrm>
            <a:off x="4279350" y="2571750"/>
            <a:ext cx="2588564" cy="42862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236"/>
          <p:cNvSpPr>
            <a:spLocks noGrp="1"/>
          </p:cNvSpPr>
          <p:nvPr>
            <p:ph type="pic" idx="3"/>
          </p:nvPr>
        </p:nvSpPr>
        <p:spPr>
          <a:xfrm>
            <a:off x="6941393" y="3649434"/>
            <a:ext cx="2588564" cy="320856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4" name="Google Shape;884;p236"/>
          <p:cNvSpPr>
            <a:spLocks noGrp="1"/>
          </p:cNvSpPr>
          <p:nvPr>
            <p:ph type="pic" idx="4"/>
          </p:nvPr>
        </p:nvSpPr>
        <p:spPr>
          <a:xfrm>
            <a:off x="9603436" y="4555670"/>
            <a:ext cx="2588564" cy="23023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5" name="Google Shape;885;p236"/>
          <p:cNvSpPr>
            <a:spLocks noGrp="1"/>
          </p:cNvSpPr>
          <p:nvPr>
            <p:ph type="pic" idx="5"/>
          </p:nvPr>
        </p:nvSpPr>
        <p:spPr>
          <a:xfrm>
            <a:off x="4279350" y="0"/>
            <a:ext cx="2588564" cy="249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6" name="Google Shape;886;p236"/>
          <p:cNvSpPr>
            <a:spLocks noGrp="1"/>
          </p:cNvSpPr>
          <p:nvPr>
            <p:ph type="pic" idx="6"/>
          </p:nvPr>
        </p:nvSpPr>
        <p:spPr>
          <a:xfrm>
            <a:off x="6941393" y="-1"/>
            <a:ext cx="2588564" cy="35759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7" name="Google Shape;887;p236"/>
          <p:cNvSpPr>
            <a:spLocks noGrp="1"/>
          </p:cNvSpPr>
          <p:nvPr>
            <p:ph type="pic" idx="7"/>
          </p:nvPr>
        </p:nvSpPr>
        <p:spPr>
          <a:xfrm>
            <a:off x="9603436" y="-1"/>
            <a:ext cx="2588564" cy="44821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111_Custom Layout">
  <p:cSld name="111_Custom Layout">
    <p:spTree>
      <p:nvGrpSpPr>
        <p:cNvPr id="1" name="Shape 888"/>
        <p:cNvGrpSpPr/>
        <p:nvPr/>
      </p:nvGrpSpPr>
      <p:grpSpPr>
        <a:xfrm>
          <a:off x="0" y="0"/>
          <a:ext cx="0" cy="0"/>
          <a:chOff x="0" y="0"/>
          <a:chExt cx="0" cy="0"/>
        </a:xfrm>
      </p:grpSpPr>
      <p:sp>
        <p:nvSpPr>
          <p:cNvPr id="889" name="Google Shape;889;p237"/>
          <p:cNvSpPr>
            <a:spLocks noGrp="1"/>
          </p:cNvSpPr>
          <p:nvPr>
            <p:ph type="pic" idx="2"/>
          </p:nvPr>
        </p:nvSpPr>
        <p:spPr>
          <a:xfrm>
            <a:off x="5326614" y="2571750"/>
            <a:ext cx="2588564" cy="42862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0" name="Google Shape;890;p237"/>
          <p:cNvSpPr>
            <a:spLocks noGrp="1"/>
          </p:cNvSpPr>
          <p:nvPr>
            <p:ph type="pic" idx="3"/>
          </p:nvPr>
        </p:nvSpPr>
        <p:spPr>
          <a:xfrm>
            <a:off x="2663307" y="3649434"/>
            <a:ext cx="2588564" cy="320856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237"/>
          <p:cNvSpPr>
            <a:spLocks noGrp="1"/>
          </p:cNvSpPr>
          <p:nvPr>
            <p:ph type="pic" idx="4"/>
          </p:nvPr>
        </p:nvSpPr>
        <p:spPr>
          <a:xfrm>
            <a:off x="0" y="4555670"/>
            <a:ext cx="2588564" cy="23023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p237"/>
          <p:cNvSpPr>
            <a:spLocks noGrp="1"/>
          </p:cNvSpPr>
          <p:nvPr>
            <p:ph type="pic" idx="5"/>
          </p:nvPr>
        </p:nvSpPr>
        <p:spPr>
          <a:xfrm>
            <a:off x="5326614" y="0"/>
            <a:ext cx="2588564" cy="249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237"/>
          <p:cNvSpPr>
            <a:spLocks noGrp="1"/>
          </p:cNvSpPr>
          <p:nvPr>
            <p:ph type="pic" idx="6"/>
          </p:nvPr>
        </p:nvSpPr>
        <p:spPr>
          <a:xfrm>
            <a:off x="2663307" y="-1"/>
            <a:ext cx="2588564" cy="35759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4" name="Google Shape;894;p237"/>
          <p:cNvSpPr>
            <a:spLocks noGrp="1"/>
          </p:cNvSpPr>
          <p:nvPr>
            <p:ph type="pic" idx="7"/>
          </p:nvPr>
        </p:nvSpPr>
        <p:spPr>
          <a:xfrm>
            <a:off x="0" y="-1"/>
            <a:ext cx="2588564" cy="44821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34_Custom Layout">
  <p:cSld name="34_Custom Layout">
    <p:spTree>
      <p:nvGrpSpPr>
        <p:cNvPr id="1" name="Shape 895"/>
        <p:cNvGrpSpPr/>
        <p:nvPr/>
      </p:nvGrpSpPr>
      <p:grpSpPr>
        <a:xfrm>
          <a:off x="0" y="0"/>
          <a:ext cx="0" cy="0"/>
          <a:chOff x="0" y="0"/>
          <a:chExt cx="0" cy="0"/>
        </a:xfrm>
      </p:grpSpPr>
      <p:sp>
        <p:nvSpPr>
          <p:cNvPr id="896" name="Google Shape;896;p238"/>
          <p:cNvSpPr>
            <a:spLocks noGrp="1"/>
          </p:cNvSpPr>
          <p:nvPr>
            <p:ph type="pic" idx="2"/>
          </p:nvPr>
        </p:nvSpPr>
        <p:spPr>
          <a:xfrm>
            <a:off x="-81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238"/>
          <p:cNvSpPr>
            <a:spLocks noGrp="1"/>
          </p:cNvSpPr>
          <p:nvPr>
            <p:ph type="pic" idx="3"/>
          </p:nvPr>
        </p:nvSpPr>
        <p:spPr>
          <a:xfrm>
            <a:off x="4059936" y="0"/>
            <a:ext cx="4059936" cy="34319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238"/>
          <p:cNvSpPr>
            <a:spLocks noGrp="1"/>
          </p:cNvSpPr>
          <p:nvPr>
            <p:ph type="pic" idx="4"/>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238"/>
          <p:cNvSpPr>
            <a:spLocks noGrp="1"/>
          </p:cNvSpPr>
          <p:nvPr>
            <p:ph type="pic" idx="5"/>
          </p:nvPr>
        </p:nvSpPr>
        <p:spPr>
          <a:xfrm>
            <a:off x="4047744" y="3429000"/>
            <a:ext cx="4059936" cy="34319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278_Custom Layout">
  <p:cSld name="278_Custom Layout">
    <p:spTree>
      <p:nvGrpSpPr>
        <p:cNvPr id="1" name="Shape 900"/>
        <p:cNvGrpSpPr/>
        <p:nvPr/>
      </p:nvGrpSpPr>
      <p:grpSpPr>
        <a:xfrm>
          <a:off x="0" y="0"/>
          <a:ext cx="0" cy="0"/>
          <a:chOff x="0" y="0"/>
          <a:chExt cx="0" cy="0"/>
        </a:xfrm>
      </p:grpSpPr>
      <p:sp>
        <p:nvSpPr>
          <p:cNvPr id="901" name="Google Shape;901;p239"/>
          <p:cNvSpPr>
            <a:spLocks noGrp="1"/>
          </p:cNvSpPr>
          <p:nvPr>
            <p:ph type="pic" idx="2"/>
          </p:nvPr>
        </p:nvSpPr>
        <p:spPr>
          <a:xfrm>
            <a:off x="1"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239"/>
          <p:cNvSpPr>
            <a:spLocks noGrp="1"/>
          </p:cNvSpPr>
          <p:nvPr>
            <p:ph type="pic" idx="3"/>
          </p:nvPr>
        </p:nvSpPr>
        <p:spPr>
          <a:xfrm>
            <a:off x="6138870"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239"/>
          <p:cNvSpPr>
            <a:spLocks noGrp="1"/>
          </p:cNvSpPr>
          <p:nvPr>
            <p:ph type="pic" idx="4"/>
          </p:nvPr>
        </p:nvSpPr>
        <p:spPr>
          <a:xfrm>
            <a:off x="3069435"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4" name="Google Shape;904;p239"/>
          <p:cNvSpPr>
            <a:spLocks noGrp="1"/>
          </p:cNvSpPr>
          <p:nvPr>
            <p:ph type="pic" idx="5"/>
          </p:nvPr>
        </p:nvSpPr>
        <p:spPr>
          <a:xfrm>
            <a:off x="9208304"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239"/>
          <p:cNvSpPr>
            <a:spLocks noGrp="1"/>
          </p:cNvSpPr>
          <p:nvPr>
            <p:ph type="pic" idx="6"/>
          </p:nvPr>
        </p:nvSpPr>
        <p:spPr>
          <a:xfrm>
            <a:off x="0"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6" name="Google Shape;906;p239"/>
          <p:cNvSpPr>
            <a:spLocks noGrp="1"/>
          </p:cNvSpPr>
          <p:nvPr>
            <p:ph type="pic" idx="7"/>
          </p:nvPr>
        </p:nvSpPr>
        <p:spPr>
          <a:xfrm>
            <a:off x="6138869"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7" name="Google Shape;907;p239"/>
          <p:cNvSpPr>
            <a:spLocks noGrp="1"/>
          </p:cNvSpPr>
          <p:nvPr>
            <p:ph type="pic" idx="8"/>
          </p:nvPr>
        </p:nvSpPr>
        <p:spPr>
          <a:xfrm>
            <a:off x="3069434"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8" name="Google Shape;908;p239"/>
          <p:cNvSpPr>
            <a:spLocks noGrp="1"/>
          </p:cNvSpPr>
          <p:nvPr>
            <p:ph type="pic" idx="9"/>
          </p:nvPr>
        </p:nvSpPr>
        <p:spPr>
          <a:xfrm>
            <a:off x="9208303"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279_Custom Layout">
  <p:cSld name="279_Custom Layout">
    <p:spTree>
      <p:nvGrpSpPr>
        <p:cNvPr id="1" name="Shape 909"/>
        <p:cNvGrpSpPr/>
        <p:nvPr/>
      </p:nvGrpSpPr>
      <p:grpSpPr>
        <a:xfrm>
          <a:off x="0" y="0"/>
          <a:ext cx="0" cy="0"/>
          <a:chOff x="0" y="0"/>
          <a:chExt cx="0" cy="0"/>
        </a:xfrm>
      </p:grpSpPr>
      <p:sp>
        <p:nvSpPr>
          <p:cNvPr id="910" name="Google Shape;910;p240"/>
          <p:cNvSpPr>
            <a:spLocks noGrp="1"/>
          </p:cNvSpPr>
          <p:nvPr>
            <p:ph type="pic" idx="2"/>
          </p:nvPr>
        </p:nvSpPr>
        <p:spPr>
          <a:xfrm>
            <a:off x="0" y="0"/>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1" name="Google Shape;911;p240"/>
          <p:cNvSpPr>
            <a:spLocks noGrp="1"/>
          </p:cNvSpPr>
          <p:nvPr>
            <p:ph type="pic" idx="3"/>
          </p:nvPr>
        </p:nvSpPr>
        <p:spPr>
          <a:xfrm>
            <a:off x="0" y="2322122"/>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240"/>
          <p:cNvSpPr>
            <a:spLocks noGrp="1"/>
          </p:cNvSpPr>
          <p:nvPr>
            <p:ph type="pic" idx="4"/>
          </p:nvPr>
        </p:nvSpPr>
        <p:spPr>
          <a:xfrm>
            <a:off x="0" y="4644244"/>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240"/>
          <p:cNvSpPr>
            <a:spLocks noGrp="1"/>
          </p:cNvSpPr>
          <p:nvPr>
            <p:ph type="pic" idx="5"/>
          </p:nvPr>
        </p:nvSpPr>
        <p:spPr>
          <a:xfrm>
            <a:off x="8900160" y="0"/>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240"/>
          <p:cNvSpPr>
            <a:spLocks noGrp="1"/>
          </p:cNvSpPr>
          <p:nvPr>
            <p:ph type="pic" idx="6"/>
          </p:nvPr>
        </p:nvSpPr>
        <p:spPr>
          <a:xfrm>
            <a:off x="8900160" y="2322122"/>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240"/>
          <p:cNvSpPr>
            <a:spLocks noGrp="1"/>
          </p:cNvSpPr>
          <p:nvPr>
            <p:ph type="pic" idx="7"/>
          </p:nvPr>
        </p:nvSpPr>
        <p:spPr>
          <a:xfrm>
            <a:off x="8900160" y="4644244"/>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916"/>
        <p:cNvGrpSpPr/>
        <p:nvPr/>
      </p:nvGrpSpPr>
      <p:grpSpPr>
        <a:xfrm>
          <a:off x="0" y="0"/>
          <a:ext cx="0" cy="0"/>
          <a:chOff x="0" y="0"/>
          <a:chExt cx="0" cy="0"/>
        </a:xfrm>
      </p:grpSpPr>
      <p:sp>
        <p:nvSpPr>
          <p:cNvPr id="917" name="Google Shape;917;p241"/>
          <p:cNvSpPr>
            <a:spLocks noGrp="1"/>
          </p:cNvSpPr>
          <p:nvPr>
            <p:ph type="pic" idx="2"/>
          </p:nvPr>
        </p:nvSpPr>
        <p:spPr>
          <a:xfrm>
            <a:off x="6216940" y="427044"/>
            <a:ext cx="5614717" cy="5986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241"/>
          <p:cNvSpPr>
            <a:spLocks noGrp="1"/>
          </p:cNvSpPr>
          <p:nvPr>
            <p:ph type="pic" idx="3"/>
          </p:nvPr>
        </p:nvSpPr>
        <p:spPr>
          <a:xfrm>
            <a:off x="341376" y="427044"/>
            <a:ext cx="5614717" cy="5986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49_Custom Layout">
  <p:cSld name="49_Custom Layout">
    <p:spTree>
      <p:nvGrpSpPr>
        <p:cNvPr id="1" name="Shape 919"/>
        <p:cNvGrpSpPr/>
        <p:nvPr/>
      </p:nvGrpSpPr>
      <p:grpSpPr>
        <a:xfrm>
          <a:off x="0" y="0"/>
          <a:ext cx="0" cy="0"/>
          <a:chOff x="0" y="0"/>
          <a:chExt cx="0" cy="0"/>
        </a:xfrm>
      </p:grpSpPr>
      <p:sp>
        <p:nvSpPr>
          <p:cNvPr id="920" name="Google Shape;920;p242"/>
          <p:cNvSpPr>
            <a:spLocks noGrp="1"/>
          </p:cNvSpPr>
          <p:nvPr>
            <p:ph type="pic" idx="2"/>
          </p:nvPr>
        </p:nvSpPr>
        <p:spPr>
          <a:xfrm>
            <a:off x="325049" y="277586"/>
            <a:ext cx="3716069" cy="62663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242"/>
          <p:cNvSpPr>
            <a:spLocks noGrp="1"/>
          </p:cNvSpPr>
          <p:nvPr>
            <p:ph type="pic" idx="3"/>
          </p:nvPr>
        </p:nvSpPr>
        <p:spPr>
          <a:xfrm>
            <a:off x="4241185" y="277586"/>
            <a:ext cx="3716069" cy="62663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p242"/>
          <p:cNvSpPr>
            <a:spLocks noGrp="1"/>
          </p:cNvSpPr>
          <p:nvPr>
            <p:ph type="pic" idx="4"/>
          </p:nvPr>
        </p:nvSpPr>
        <p:spPr>
          <a:xfrm>
            <a:off x="8157321" y="277586"/>
            <a:ext cx="3716069" cy="62663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95_Custom Layout">
  <p:cSld name="95_Custom Layout">
    <p:spTree>
      <p:nvGrpSpPr>
        <p:cNvPr id="1" name="Shape 923"/>
        <p:cNvGrpSpPr/>
        <p:nvPr/>
      </p:nvGrpSpPr>
      <p:grpSpPr>
        <a:xfrm>
          <a:off x="0" y="0"/>
          <a:ext cx="0" cy="0"/>
          <a:chOff x="0" y="0"/>
          <a:chExt cx="0" cy="0"/>
        </a:xfrm>
      </p:grpSpPr>
      <p:sp>
        <p:nvSpPr>
          <p:cNvPr id="924" name="Google Shape;924;p243"/>
          <p:cNvSpPr>
            <a:spLocks noGrp="1"/>
          </p:cNvSpPr>
          <p:nvPr>
            <p:ph type="pic" idx="2"/>
          </p:nvPr>
        </p:nvSpPr>
        <p:spPr>
          <a:xfrm>
            <a:off x="25973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5" name="Google Shape;925;p243"/>
          <p:cNvSpPr>
            <a:spLocks noGrp="1"/>
          </p:cNvSpPr>
          <p:nvPr>
            <p:ph type="pic" idx="3"/>
          </p:nvPr>
        </p:nvSpPr>
        <p:spPr>
          <a:xfrm>
            <a:off x="321248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6" name="Google Shape;926;p243"/>
          <p:cNvSpPr>
            <a:spLocks noGrp="1"/>
          </p:cNvSpPr>
          <p:nvPr>
            <p:ph type="pic" idx="4"/>
          </p:nvPr>
        </p:nvSpPr>
        <p:spPr>
          <a:xfrm>
            <a:off x="616523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243"/>
          <p:cNvSpPr>
            <a:spLocks noGrp="1"/>
          </p:cNvSpPr>
          <p:nvPr>
            <p:ph type="pic" idx="5"/>
          </p:nvPr>
        </p:nvSpPr>
        <p:spPr>
          <a:xfrm>
            <a:off x="911798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928"/>
        <p:cNvGrpSpPr/>
        <p:nvPr/>
      </p:nvGrpSpPr>
      <p:grpSpPr>
        <a:xfrm>
          <a:off x="0" y="0"/>
          <a:ext cx="0" cy="0"/>
          <a:chOff x="0" y="0"/>
          <a:chExt cx="0" cy="0"/>
        </a:xfrm>
      </p:grpSpPr>
      <p:sp>
        <p:nvSpPr>
          <p:cNvPr id="929" name="Google Shape;929;p244"/>
          <p:cNvSpPr>
            <a:spLocks noGrp="1"/>
          </p:cNvSpPr>
          <p:nvPr>
            <p:ph type="pic" idx="2"/>
          </p:nvPr>
        </p:nvSpPr>
        <p:spPr>
          <a:xfrm>
            <a:off x="3710"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0" name="Google Shape;930;p244"/>
          <p:cNvSpPr>
            <a:spLocks noGrp="1"/>
          </p:cNvSpPr>
          <p:nvPr>
            <p:ph type="pic" idx="3"/>
          </p:nvPr>
        </p:nvSpPr>
        <p:spPr>
          <a:xfrm>
            <a:off x="3058390"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1" name="Google Shape;931;p244"/>
          <p:cNvSpPr>
            <a:spLocks noGrp="1"/>
          </p:cNvSpPr>
          <p:nvPr>
            <p:ph type="pic" idx="4"/>
          </p:nvPr>
        </p:nvSpPr>
        <p:spPr>
          <a:xfrm>
            <a:off x="6101778"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2" name="Google Shape;932;p244"/>
          <p:cNvSpPr>
            <a:spLocks noGrp="1"/>
          </p:cNvSpPr>
          <p:nvPr>
            <p:ph type="pic" idx="5"/>
          </p:nvPr>
        </p:nvSpPr>
        <p:spPr>
          <a:xfrm>
            <a:off x="9145484"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74_Custom Layout">
  <p:cSld name="174_Custom Layout">
    <p:spTree>
      <p:nvGrpSpPr>
        <p:cNvPr id="1" name="Shape 87"/>
        <p:cNvGrpSpPr/>
        <p:nvPr/>
      </p:nvGrpSpPr>
      <p:grpSpPr>
        <a:xfrm>
          <a:off x="0" y="0"/>
          <a:ext cx="0" cy="0"/>
          <a:chOff x="0" y="0"/>
          <a:chExt cx="0" cy="0"/>
        </a:xfrm>
      </p:grpSpPr>
      <p:sp>
        <p:nvSpPr>
          <p:cNvPr id="88" name="Google Shape;88;p29"/>
          <p:cNvSpPr>
            <a:spLocks noGrp="1"/>
          </p:cNvSpPr>
          <p:nvPr>
            <p:ph type="pic" idx="2"/>
          </p:nvPr>
        </p:nvSpPr>
        <p:spPr>
          <a:xfrm>
            <a:off x="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47_Title and Content">
  <p:cSld name="47_Title and Content">
    <p:spTree>
      <p:nvGrpSpPr>
        <p:cNvPr id="1" name="Shape 933"/>
        <p:cNvGrpSpPr/>
        <p:nvPr/>
      </p:nvGrpSpPr>
      <p:grpSpPr>
        <a:xfrm>
          <a:off x="0" y="0"/>
          <a:ext cx="0" cy="0"/>
          <a:chOff x="0" y="0"/>
          <a:chExt cx="0" cy="0"/>
        </a:xfrm>
      </p:grpSpPr>
      <p:sp>
        <p:nvSpPr>
          <p:cNvPr id="934" name="Google Shape;934;p245"/>
          <p:cNvSpPr>
            <a:spLocks noGrp="1"/>
          </p:cNvSpPr>
          <p:nvPr>
            <p:ph type="pic" idx="2"/>
          </p:nvPr>
        </p:nvSpPr>
        <p:spPr>
          <a:xfrm>
            <a:off x="63085"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5" name="Google Shape;935;p245"/>
          <p:cNvSpPr>
            <a:spLocks noGrp="1"/>
          </p:cNvSpPr>
          <p:nvPr>
            <p:ph type="pic" idx="3"/>
          </p:nvPr>
        </p:nvSpPr>
        <p:spPr>
          <a:xfrm>
            <a:off x="2482299"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6" name="Google Shape;936;p245"/>
          <p:cNvSpPr>
            <a:spLocks noGrp="1"/>
          </p:cNvSpPr>
          <p:nvPr>
            <p:ph type="pic" idx="4"/>
          </p:nvPr>
        </p:nvSpPr>
        <p:spPr>
          <a:xfrm>
            <a:off x="4915980"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245"/>
          <p:cNvSpPr>
            <a:spLocks noGrp="1"/>
          </p:cNvSpPr>
          <p:nvPr>
            <p:ph type="pic" idx="5"/>
          </p:nvPr>
        </p:nvSpPr>
        <p:spPr>
          <a:xfrm>
            <a:off x="7345577"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p245"/>
          <p:cNvSpPr>
            <a:spLocks noGrp="1"/>
          </p:cNvSpPr>
          <p:nvPr>
            <p:ph type="pic" idx="6"/>
          </p:nvPr>
        </p:nvSpPr>
        <p:spPr>
          <a:xfrm>
            <a:off x="9775174"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39_Title and Content">
  <p:cSld name="39_Title and Content">
    <p:spTree>
      <p:nvGrpSpPr>
        <p:cNvPr id="1" name="Shape 939"/>
        <p:cNvGrpSpPr/>
        <p:nvPr/>
      </p:nvGrpSpPr>
      <p:grpSpPr>
        <a:xfrm>
          <a:off x="0" y="0"/>
          <a:ext cx="0" cy="0"/>
          <a:chOff x="0" y="0"/>
          <a:chExt cx="0" cy="0"/>
        </a:xfrm>
      </p:grpSpPr>
      <p:sp>
        <p:nvSpPr>
          <p:cNvPr id="940" name="Google Shape;940;p246"/>
          <p:cNvSpPr>
            <a:spLocks noGrp="1"/>
          </p:cNvSpPr>
          <p:nvPr>
            <p:ph type="pic" idx="2"/>
          </p:nvPr>
        </p:nvSpPr>
        <p:spPr>
          <a:xfrm>
            <a:off x="787321" y="2544184"/>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246"/>
          <p:cNvSpPr>
            <a:spLocks noGrp="1"/>
          </p:cNvSpPr>
          <p:nvPr>
            <p:ph type="pic" idx="3"/>
          </p:nvPr>
        </p:nvSpPr>
        <p:spPr>
          <a:xfrm>
            <a:off x="2605902" y="2544184"/>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246"/>
          <p:cNvSpPr>
            <a:spLocks noGrp="1"/>
          </p:cNvSpPr>
          <p:nvPr>
            <p:ph type="pic" idx="4"/>
          </p:nvPr>
        </p:nvSpPr>
        <p:spPr>
          <a:xfrm>
            <a:off x="4434661" y="2544184"/>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246"/>
          <p:cNvSpPr>
            <a:spLocks noGrp="1"/>
          </p:cNvSpPr>
          <p:nvPr>
            <p:ph type="pic" idx="5"/>
          </p:nvPr>
        </p:nvSpPr>
        <p:spPr>
          <a:xfrm>
            <a:off x="787321" y="727262"/>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246"/>
          <p:cNvSpPr>
            <a:spLocks noGrp="1"/>
          </p:cNvSpPr>
          <p:nvPr>
            <p:ph type="pic" idx="6"/>
          </p:nvPr>
        </p:nvSpPr>
        <p:spPr>
          <a:xfrm>
            <a:off x="787321" y="4371865"/>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246"/>
          <p:cNvSpPr>
            <a:spLocks noGrp="1"/>
          </p:cNvSpPr>
          <p:nvPr>
            <p:ph type="pic" idx="7"/>
          </p:nvPr>
        </p:nvSpPr>
        <p:spPr>
          <a:xfrm>
            <a:off x="2605902" y="4371865"/>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246"/>
          <p:cNvSpPr>
            <a:spLocks noGrp="1"/>
          </p:cNvSpPr>
          <p:nvPr>
            <p:ph type="pic" idx="8"/>
          </p:nvPr>
        </p:nvSpPr>
        <p:spPr>
          <a:xfrm>
            <a:off x="4434661" y="4371865"/>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p246"/>
          <p:cNvSpPr>
            <a:spLocks noGrp="1"/>
          </p:cNvSpPr>
          <p:nvPr>
            <p:ph type="pic" idx="9"/>
          </p:nvPr>
        </p:nvSpPr>
        <p:spPr>
          <a:xfrm>
            <a:off x="2605902" y="727262"/>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8" name="Google Shape;948;p246"/>
          <p:cNvSpPr>
            <a:spLocks noGrp="1"/>
          </p:cNvSpPr>
          <p:nvPr>
            <p:ph type="pic" idx="13"/>
          </p:nvPr>
        </p:nvSpPr>
        <p:spPr>
          <a:xfrm>
            <a:off x="4434661" y="727262"/>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44_Title and Content">
  <p:cSld name="44_Title and Content">
    <p:spTree>
      <p:nvGrpSpPr>
        <p:cNvPr id="1" name="Shape 949"/>
        <p:cNvGrpSpPr/>
        <p:nvPr/>
      </p:nvGrpSpPr>
      <p:grpSpPr>
        <a:xfrm>
          <a:off x="0" y="0"/>
          <a:ext cx="0" cy="0"/>
          <a:chOff x="0" y="0"/>
          <a:chExt cx="0" cy="0"/>
        </a:xfrm>
      </p:grpSpPr>
      <p:sp>
        <p:nvSpPr>
          <p:cNvPr id="950" name="Google Shape;950;p247"/>
          <p:cNvSpPr>
            <a:spLocks noGrp="1"/>
          </p:cNvSpPr>
          <p:nvPr>
            <p:ph type="pic" idx="2"/>
          </p:nvPr>
        </p:nvSpPr>
        <p:spPr>
          <a:xfrm>
            <a:off x="4477579" y="3457945"/>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247"/>
          <p:cNvSpPr>
            <a:spLocks noGrp="1"/>
          </p:cNvSpPr>
          <p:nvPr>
            <p:ph type="pic" idx="3"/>
          </p:nvPr>
        </p:nvSpPr>
        <p:spPr>
          <a:xfrm>
            <a:off x="6835003" y="3457945"/>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2" name="Google Shape;952;p247"/>
          <p:cNvSpPr>
            <a:spLocks noGrp="1"/>
          </p:cNvSpPr>
          <p:nvPr>
            <p:ph type="pic" idx="4"/>
          </p:nvPr>
        </p:nvSpPr>
        <p:spPr>
          <a:xfrm>
            <a:off x="9192427" y="3457945"/>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3" name="Google Shape;953;p247"/>
          <p:cNvSpPr>
            <a:spLocks noGrp="1"/>
          </p:cNvSpPr>
          <p:nvPr>
            <p:ph type="pic" idx="5"/>
          </p:nvPr>
        </p:nvSpPr>
        <p:spPr>
          <a:xfrm>
            <a:off x="4477579" y="628651"/>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247"/>
          <p:cNvSpPr>
            <a:spLocks noGrp="1"/>
          </p:cNvSpPr>
          <p:nvPr>
            <p:ph type="pic" idx="6"/>
          </p:nvPr>
        </p:nvSpPr>
        <p:spPr>
          <a:xfrm>
            <a:off x="6835003" y="628651"/>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247"/>
          <p:cNvSpPr>
            <a:spLocks noGrp="1"/>
          </p:cNvSpPr>
          <p:nvPr>
            <p:ph type="pic" idx="7"/>
          </p:nvPr>
        </p:nvSpPr>
        <p:spPr>
          <a:xfrm>
            <a:off x="9192427" y="628651"/>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30_Title and Content">
  <p:cSld name="30_Title and Content">
    <p:spTree>
      <p:nvGrpSpPr>
        <p:cNvPr id="1" name="Shape 956"/>
        <p:cNvGrpSpPr/>
        <p:nvPr/>
      </p:nvGrpSpPr>
      <p:grpSpPr>
        <a:xfrm>
          <a:off x="0" y="0"/>
          <a:ext cx="0" cy="0"/>
          <a:chOff x="0" y="0"/>
          <a:chExt cx="0" cy="0"/>
        </a:xfrm>
      </p:grpSpPr>
      <p:sp>
        <p:nvSpPr>
          <p:cNvPr id="957" name="Google Shape;957;p248"/>
          <p:cNvSpPr>
            <a:spLocks noGrp="1"/>
          </p:cNvSpPr>
          <p:nvPr>
            <p:ph type="pic" idx="2"/>
          </p:nvPr>
        </p:nvSpPr>
        <p:spPr>
          <a:xfrm>
            <a:off x="-16328" y="342900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8" name="Google Shape;958;p248"/>
          <p:cNvSpPr>
            <a:spLocks noGrp="1"/>
          </p:cNvSpPr>
          <p:nvPr>
            <p:ph type="pic" idx="3"/>
          </p:nvPr>
        </p:nvSpPr>
        <p:spPr>
          <a:xfrm>
            <a:off x="-16328" y="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9" name="Google Shape;959;p248"/>
          <p:cNvSpPr>
            <a:spLocks noGrp="1"/>
          </p:cNvSpPr>
          <p:nvPr>
            <p:ph type="pic" idx="4"/>
          </p:nvPr>
        </p:nvSpPr>
        <p:spPr>
          <a:xfrm>
            <a:off x="6084788" y="342900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248"/>
          <p:cNvSpPr>
            <a:spLocks noGrp="1"/>
          </p:cNvSpPr>
          <p:nvPr>
            <p:ph type="pic" idx="5"/>
          </p:nvPr>
        </p:nvSpPr>
        <p:spPr>
          <a:xfrm>
            <a:off x="6084788" y="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961"/>
        <p:cNvGrpSpPr/>
        <p:nvPr/>
      </p:nvGrpSpPr>
      <p:grpSpPr>
        <a:xfrm>
          <a:off x="0" y="0"/>
          <a:ext cx="0" cy="0"/>
          <a:chOff x="0" y="0"/>
          <a:chExt cx="0" cy="0"/>
        </a:xfrm>
      </p:grpSpPr>
      <p:sp>
        <p:nvSpPr>
          <p:cNvPr id="962" name="Google Shape;962;p249"/>
          <p:cNvSpPr>
            <a:spLocks noGrp="1"/>
          </p:cNvSpPr>
          <p:nvPr>
            <p:ph type="pic" idx="2"/>
          </p:nvPr>
        </p:nvSpPr>
        <p:spPr>
          <a:xfrm>
            <a:off x="-16328" y="342900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3" name="Google Shape;963;p249"/>
          <p:cNvSpPr>
            <a:spLocks noGrp="1"/>
          </p:cNvSpPr>
          <p:nvPr>
            <p:ph type="pic" idx="3"/>
          </p:nvPr>
        </p:nvSpPr>
        <p:spPr>
          <a:xfrm>
            <a:off x="-16328" y="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4" name="Google Shape;964;p249"/>
          <p:cNvSpPr>
            <a:spLocks noGrp="1"/>
          </p:cNvSpPr>
          <p:nvPr>
            <p:ph type="pic" idx="4"/>
          </p:nvPr>
        </p:nvSpPr>
        <p:spPr>
          <a:xfrm>
            <a:off x="6354352" y="0"/>
            <a:ext cx="5837648"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965"/>
        <p:cNvGrpSpPr/>
        <p:nvPr/>
      </p:nvGrpSpPr>
      <p:grpSpPr>
        <a:xfrm>
          <a:off x="0" y="0"/>
          <a:ext cx="0" cy="0"/>
          <a:chOff x="0" y="0"/>
          <a:chExt cx="0" cy="0"/>
        </a:xfrm>
      </p:grpSpPr>
      <p:sp>
        <p:nvSpPr>
          <p:cNvPr id="966" name="Google Shape;966;p250"/>
          <p:cNvSpPr>
            <a:spLocks noGrp="1"/>
          </p:cNvSpPr>
          <p:nvPr>
            <p:ph type="pic" idx="2"/>
          </p:nvPr>
        </p:nvSpPr>
        <p:spPr>
          <a:xfrm>
            <a:off x="5842836" y="342900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7" name="Google Shape;967;p250"/>
          <p:cNvSpPr>
            <a:spLocks noGrp="1"/>
          </p:cNvSpPr>
          <p:nvPr>
            <p:ph type="pic" idx="3"/>
          </p:nvPr>
        </p:nvSpPr>
        <p:spPr>
          <a:xfrm>
            <a:off x="5842836" y="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8" name="Google Shape;968;p250"/>
          <p:cNvSpPr>
            <a:spLocks noGrp="1"/>
          </p:cNvSpPr>
          <p:nvPr>
            <p:ph type="pic" idx="4"/>
          </p:nvPr>
        </p:nvSpPr>
        <p:spPr>
          <a:xfrm>
            <a:off x="-27086" y="0"/>
            <a:ext cx="5869922"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969"/>
        <p:cNvGrpSpPr/>
        <p:nvPr/>
      </p:nvGrpSpPr>
      <p:grpSpPr>
        <a:xfrm>
          <a:off x="0" y="0"/>
          <a:ext cx="0" cy="0"/>
          <a:chOff x="0" y="0"/>
          <a:chExt cx="0" cy="0"/>
        </a:xfrm>
      </p:grpSpPr>
      <p:sp>
        <p:nvSpPr>
          <p:cNvPr id="970" name="Google Shape;970;p251"/>
          <p:cNvSpPr>
            <a:spLocks noGrp="1"/>
          </p:cNvSpPr>
          <p:nvPr>
            <p:ph type="pic" idx="2"/>
          </p:nvPr>
        </p:nvSpPr>
        <p:spPr>
          <a:xfrm>
            <a:off x="-16328"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1" name="Google Shape;971;p251"/>
          <p:cNvSpPr>
            <a:spLocks noGrp="1"/>
          </p:cNvSpPr>
          <p:nvPr>
            <p:ph type="pic" idx="3"/>
          </p:nvPr>
        </p:nvSpPr>
        <p:spPr>
          <a:xfrm>
            <a:off x="-16328"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2" name="Google Shape;972;p251"/>
          <p:cNvSpPr>
            <a:spLocks noGrp="1"/>
          </p:cNvSpPr>
          <p:nvPr>
            <p:ph type="pic" idx="4"/>
          </p:nvPr>
        </p:nvSpPr>
        <p:spPr>
          <a:xfrm>
            <a:off x="3145262" y="0"/>
            <a:ext cx="31638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204_Custom Layout">
  <p:cSld name="204_Custom Layout">
    <p:spTree>
      <p:nvGrpSpPr>
        <p:cNvPr id="1" name="Shape 973"/>
        <p:cNvGrpSpPr/>
        <p:nvPr/>
      </p:nvGrpSpPr>
      <p:grpSpPr>
        <a:xfrm>
          <a:off x="0" y="0"/>
          <a:ext cx="0" cy="0"/>
          <a:chOff x="0" y="0"/>
          <a:chExt cx="0" cy="0"/>
        </a:xfrm>
      </p:grpSpPr>
      <p:sp>
        <p:nvSpPr>
          <p:cNvPr id="974" name="Google Shape;974;p252"/>
          <p:cNvSpPr>
            <a:spLocks noGrp="1"/>
          </p:cNvSpPr>
          <p:nvPr>
            <p:ph type="pic" idx="2"/>
          </p:nvPr>
        </p:nvSpPr>
        <p:spPr>
          <a:xfrm>
            <a:off x="-16328"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5" name="Google Shape;975;p252"/>
          <p:cNvSpPr>
            <a:spLocks noGrp="1"/>
          </p:cNvSpPr>
          <p:nvPr>
            <p:ph type="pic" idx="3"/>
          </p:nvPr>
        </p:nvSpPr>
        <p:spPr>
          <a:xfrm>
            <a:off x="-16328"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6" name="Google Shape;976;p252"/>
          <p:cNvSpPr>
            <a:spLocks noGrp="1"/>
          </p:cNvSpPr>
          <p:nvPr>
            <p:ph type="pic" idx="4"/>
          </p:nvPr>
        </p:nvSpPr>
        <p:spPr>
          <a:xfrm>
            <a:off x="3169012"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7" name="Google Shape;977;p252"/>
          <p:cNvSpPr>
            <a:spLocks noGrp="1"/>
          </p:cNvSpPr>
          <p:nvPr>
            <p:ph type="pic" idx="5"/>
          </p:nvPr>
        </p:nvSpPr>
        <p:spPr>
          <a:xfrm>
            <a:off x="3169012"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978"/>
        <p:cNvGrpSpPr/>
        <p:nvPr/>
      </p:nvGrpSpPr>
      <p:grpSpPr>
        <a:xfrm>
          <a:off x="0" y="0"/>
          <a:ext cx="0" cy="0"/>
          <a:chOff x="0" y="0"/>
          <a:chExt cx="0" cy="0"/>
        </a:xfrm>
      </p:grpSpPr>
      <p:sp>
        <p:nvSpPr>
          <p:cNvPr id="979" name="Google Shape;979;p253"/>
          <p:cNvSpPr>
            <a:spLocks noGrp="1"/>
          </p:cNvSpPr>
          <p:nvPr>
            <p:ph type="pic" idx="2"/>
          </p:nvPr>
        </p:nvSpPr>
        <p:spPr>
          <a:xfrm>
            <a:off x="5878461"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0" name="Google Shape;980;p253"/>
          <p:cNvSpPr>
            <a:spLocks noGrp="1"/>
          </p:cNvSpPr>
          <p:nvPr>
            <p:ph type="pic" idx="3"/>
          </p:nvPr>
        </p:nvSpPr>
        <p:spPr>
          <a:xfrm>
            <a:off x="5878461"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p253"/>
          <p:cNvSpPr>
            <a:spLocks noGrp="1"/>
          </p:cNvSpPr>
          <p:nvPr>
            <p:ph type="pic" idx="4"/>
          </p:nvPr>
        </p:nvSpPr>
        <p:spPr>
          <a:xfrm>
            <a:off x="9028176"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2" name="Google Shape;982;p253"/>
          <p:cNvSpPr>
            <a:spLocks noGrp="1"/>
          </p:cNvSpPr>
          <p:nvPr>
            <p:ph type="pic" idx="5"/>
          </p:nvPr>
        </p:nvSpPr>
        <p:spPr>
          <a:xfrm>
            <a:off x="9028176"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83"/>
        <p:cNvGrpSpPr/>
        <p:nvPr/>
      </p:nvGrpSpPr>
      <p:grpSpPr>
        <a:xfrm>
          <a:off x="0" y="0"/>
          <a:ext cx="0" cy="0"/>
          <a:chOff x="0" y="0"/>
          <a:chExt cx="0" cy="0"/>
        </a:xfrm>
      </p:grpSpPr>
      <p:sp>
        <p:nvSpPr>
          <p:cNvPr id="984" name="Google Shape;984;p254"/>
          <p:cNvSpPr>
            <a:spLocks noGrp="1"/>
          </p:cNvSpPr>
          <p:nvPr>
            <p:ph type="pic" idx="2"/>
          </p:nvPr>
        </p:nvSpPr>
        <p:spPr>
          <a:xfrm>
            <a:off x="711199" y="2315633"/>
            <a:ext cx="2647963" cy="2226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5" name="Google Shape;985;p254"/>
          <p:cNvSpPr>
            <a:spLocks noGrp="1"/>
          </p:cNvSpPr>
          <p:nvPr>
            <p:ph type="pic" idx="3"/>
          </p:nvPr>
        </p:nvSpPr>
        <p:spPr>
          <a:xfrm>
            <a:off x="711199" y="0"/>
            <a:ext cx="2647963" cy="2226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6" name="Google Shape;986;p254"/>
          <p:cNvSpPr>
            <a:spLocks noGrp="1"/>
          </p:cNvSpPr>
          <p:nvPr>
            <p:ph type="pic" idx="4"/>
          </p:nvPr>
        </p:nvSpPr>
        <p:spPr>
          <a:xfrm>
            <a:off x="3430873" y="3429000"/>
            <a:ext cx="26479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254"/>
          <p:cNvSpPr>
            <a:spLocks noGrp="1"/>
          </p:cNvSpPr>
          <p:nvPr>
            <p:ph type="pic" idx="5"/>
          </p:nvPr>
        </p:nvSpPr>
        <p:spPr>
          <a:xfrm>
            <a:off x="3430873" y="0"/>
            <a:ext cx="2647963" cy="3369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254"/>
          <p:cNvSpPr>
            <a:spLocks noGrp="1"/>
          </p:cNvSpPr>
          <p:nvPr>
            <p:ph type="pic" idx="6"/>
          </p:nvPr>
        </p:nvSpPr>
        <p:spPr>
          <a:xfrm>
            <a:off x="711199" y="4631266"/>
            <a:ext cx="2647963" cy="2226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75_Custom Layout">
  <p:cSld name="175_Custom Layout">
    <p:spTree>
      <p:nvGrpSpPr>
        <p:cNvPr id="1" name="Shape 89"/>
        <p:cNvGrpSpPr/>
        <p:nvPr/>
      </p:nvGrpSpPr>
      <p:grpSpPr>
        <a:xfrm>
          <a:off x="0" y="0"/>
          <a:ext cx="0" cy="0"/>
          <a:chOff x="0" y="0"/>
          <a:chExt cx="0" cy="0"/>
        </a:xfrm>
      </p:grpSpPr>
      <p:sp>
        <p:nvSpPr>
          <p:cNvPr id="90" name="Google Shape;90;p30"/>
          <p:cNvSpPr>
            <a:spLocks noGrp="1"/>
          </p:cNvSpPr>
          <p:nvPr>
            <p:ph type="pic" idx="2"/>
          </p:nvPr>
        </p:nvSpPr>
        <p:spPr>
          <a:xfrm>
            <a:off x="533400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222_Custom Layout">
  <p:cSld name="222_Custom Layout">
    <p:spTree>
      <p:nvGrpSpPr>
        <p:cNvPr id="1" name="Shape 989"/>
        <p:cNvGrpSpPr/>
        <p:nvPr/>
      </p:nvGrpSpPr>
      <p:grpSpPr>
        <a:xfrm>
          <a:off x="0" y="0"/>
          <a:ext cx="0" cy="0"/>
          <a:chOff x="0" y="0"/>
          <a:chExt cx="0" cy="0"/>
        </a:xfrm>
      </p:grpSpPr>
      <p:sp>
        <p:nvSpPr>
          <p:cNvPr id="990" name="Google Shape;990;p255"/>
          <p:cNvSpPr>
            <a:spLocks noGrp="1"/>
          </p:cNvSpPr>
          <p:nvPr>
            <p:ph type="pic" idx="2"/>
          </p:nvPr>
        </p:nvSpPr>
        <p:spPr>
          <a:xfrm>
            <a:off x="6595154" y="0"/>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1" name="Google Shape;991;p255"/>
          <p:cNvSpPr>
            <a:spLocks noGrp="1"/>
          </p:cNvSpPr>
          <p:nvPr>
            <p:ph type="pic" idx="3"/>
          </p:nvPr>
        </p:nvSpPr>
        <p:spPr>
          <a:xfrm>
            <a:off x="9140725" y="0"/>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p255"/>
          <p:cNvSpPr>
            <a:spLocks noGrp="1"/>
          </p:cNvSpPr>
          <p:nvPr>
            <p:ph type="pic" idx="4"/>
          </p:nvPr>
        </p:nvSpPr>
        <p:spPr>
          <a:xfrm>
            <a:off x="6595154" y="2304184"/>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3" name="Google Shape;993;p255"/>
          <p:cNvSpPr>
            <a:spLocks noGrp="1"/>
          </p:cNvSpPr>
          <p:nvPr>
            <p:ph type="pic" idx="5"/>
          </p:nvPr>
        </p:nvSpPr>
        <p:spPr>
          <a:xfrm>
            <a:off x="9140725" y="2304184"/>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p255"/>
          <p:cNvSpPr>
            <a:spLocks noGrp="1"/>
          </p:cNvSpPr>
          <p:nvPr>
            <p:ph type="pic" idx="6"/>
          </p:nvPr>
        </p:nvSpPr>
        <p:spPr>
          <a:xfrm>
            <a:off x="6595154" y="4608367"/>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5" name="Google Shape;995;p255"/>
          <p:cNvSpPr>
            <a:spLocks noGrp="1"/>
          </p:cNvSpPr>
          <p:nvPr>
            <p:ph type="pic" idx="7"/>
          </p:nvPr>
        </p:nvSpPr>
        <p:spPr>
          <a:xfrm>
            <a:off x="9140725" y="4608367"/>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91_Custom Layout">
  <p:cSld name="91_Custom Layout">
    <p:spTree>
      <p:nvGrpSpPr>
        <p:cNvPr id="1" name="Shape 996"/>
        <p:cNvGrpSpPr/>
        <p:nvPr/>
      </p:nvGrpSpPr>
      <p:grpSpPr>
        <a:xfrm>
          <a:off x="0" y="0"/>
          <a:ext cx="0" cy="0"/>
          <a:chOff x="0" y="0"/>
          <a:chExt cx="0" cy="0"/>
        </a:xfrm>
      </p:grpSpPr>
      <p:sp>
        <p:nvSpPr>
          <p:cNvPr id="997" name="Google Shape;997;p256"/>
          <p:cNvSpPr>
            <a:spLocks noGrp="1"/>
          </p:cNvSpPr>
          <p:nvPr>
            <p:ph type="pic" idx="2"/>
          </p:nvPr>
        </p:nvSpPr>
        <p:spPr>
          <a:xfrm>
            <a:off x="-7782" y="1117"/>
            <a:ext cx="3110905"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256"/>
          <p:cNvSpPr>
            <a:spLocks noGrp="1"/>
          </p:cNvSpPr>
          <p:nvPr>
            <p:ph type="pic" idx="3"/>
          </p:nvPr>
        </p:nvSpPr>
        <p:spPr>
          <a:xfrm>
            <a:off x="3103122" y="1117"/>
            <a:ext cx="2976821"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256"/>
          <p:cNvSpPr>
            <a:spLocks noGrp="1"/>
          </p:cNvSpPr>
          <p:nvPr>
            <p:ph type="pic" idx="4"/>
          </p:nvPr>
        </p:nvSpPr>
        <p:spPr>
          <a:xfrm>
            <a:off x="6079944" y="1117"/>
            <a:ext cx="2976820" cy="22654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256"/>
          <p:cNvSpPr>
            <a:spLocks noGrp="1"/>
          </p:cNvSpPr>
          <p:nvPr>
            <p:ph type="pic" idx="5"/>
          </p:nvPr>
        </p:nvSpPr>
        <p:spPr>
          <a:xfrm>
            <a:off x="9056764" y="1117"/>
            <a:ext cx="3135236" cy="45902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256"/>
          <p:cNvSpPr>
            <a:spLocks noGrp="1"/>
          </p:cNvSpPr>
          <p:nvPr>
            <p:ph type="pic" idx="6"/>
          </p:nvPr>
        </p:nvSpPr>
        <p:spPr>
          <a:xfrm>
            <a:off x="-7782" y="3430117"/>
            <a:ext cx="608772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256"/>
          <p:cNvSpPr>
            <a:spLocks noGrp="1"/>
          </p:cNvSpPr>
          <p:nvPr>
            <p:ph type="pic" idx="7"/>
          </p:nvPr>
        </p:nvSpPr>
        <p:spPr>
          <a:xfrm>
            <a:off x="6079944" y="2266545"/>
            <a:ext cx="2976820" cy="45925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256"/>
          <p:cNvSpPr>
            <a:spLocks noGrp="1"/>
          </p:cNvSpPr>
          <p:nvPr>
            <p:ph type="pic" idx="8"/>
          </p:nvPr>
        </p:nvSpPr>
        <p:spPr>
          <a:xfrm>
            <a:off x="9056764" y="4591405"/>
            <a:ext cx="3135236" cy="2267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92_Custom Layout">
  <p:cSld name="92_Custom Layout">
    <p:spTree>
      <p:nvGrpSpPr>
        <p:cNvPr id="1" name="Shape 1004"/>
        <p:cNvGrpSpPr/>
        <p:nvPr/>
      </p:nvGrpSpPr>
      <p:grpSpPr>
        <a:xfrm>
          <a:off x="0" y="0"/>
          <a:ext cx="0" cy="0"/>
          <a:chOff x="0" y="0"/>
          <a:chExt cx="0" cy="0"/>
        </a:xfrm>
      </p:grpSpPr>
      <p:sp>
        <p:nvSpPr>
          <p:cNvPr id="1005" name="Google Shape;1005;p257"/>
          <p:cNvSpPr>
            <a:spLocks noGrp="1"/>
          </p:cNvSpPr>
          <p:nvPr>
            <p:ph type="pic" idx="2"/>
          </p:nvPr>
        </p:nvSpPr>
        <p:spPr>
          <a:xfrm>
            <a:off x="3046515" y="-8699"/>
            <a:ext cx="3044952" cy="19067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257"/>
          <p:cNvSpPr>
            <a:spLocks noGrp="1"/>
          </p:cNvSpPr>
          <p:nvPr>
            <p:ph type="pic" idx="3"/>
          </p:nvPr>
        </p:nvSpPr>
        <p:spPr>
          <a:xfrm>
            <a:off x="6089903" y="-8700"/>
            <a:ext cx="3044952" cy="49427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7" name="Google Shape;1007;p257"/>
          <p:cNvSpPr>
            <a:spLocks noGrp="1"/>
          </p:cNvSpPr>
          <p:nvPr>
            <p:ph type="pic" idx="4"/>
          </p:nvPr>
        </p:nvSpPr>
        <p:spPr>
          <a:xfrm>
            <a:off x="-10354" y="-8698"/>
            <a:ext cx="3044952" cy="686669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8" name="Google Shape;1008;p257"/>
          <p:cNvSpPr>
            <a:spLocks noGrp="1"/>
          </p:cNvSpPr>
          <p:nvPr>
            <p:ph type="pic" idx="5"/>
          </p:nvPr>
        </p:nvSpPr>
        <p:spPr>
          <a:xfrm>
            <a:off x="3045356" y="1898078"/>
            <a:ext cx="3044952" cy="495992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9" name="Google Shape;1009;p257"/>
          <p:cNvSpPr>
            <a:spLocks noGrp="1"/>
          </p:cNvSpPr>
          <p:nvPr>
            <p:ph type="pic" idx="6"/>
          </p:nvPr>
        </p:nvSpPr>
        <p:spPr>
          <a:xfrm>
            <a:off x="6088744" y="4934006"/>
            <a:ext cx="3044952" cy="19239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257"/>
          <p:cNvSpPr>
            <a:spLocks noGrp="1"/>
          </p:cNvSpPr>
          <p:nvPr>
            <p:ph type="pic" idx="7"/>
          </p:nvPr>
        </p:nvSpPr>
        <p:spPr>
          <a:xfrm>
            <a:off x="9135627" y="0"/>
            <a:ext cx="3044952"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112_Custom Layout">
  <p:cSld name="112_Custom Layout">
    <p:spTree>
      <p:nvGrpSpPr>
        <p:cNvPr id="1" name="Shape 1011"/>
        <p:cNvGrpSpPr/>
        <p:nvPr/>
      </p:nvGrpSpPr>
      <p:grpSpPr>
        <a:xfrm>
          <a:off x="0" y="0"/>
          <a:ext cx="0" cy="0"/>
          <a:chOff x="0" y="0"/>
          <a:chExt cx="0" cy="0"/>
        </a:xfrm>
      </p:grpSpPr>
      <p:sp>
        <p:nvSpPr>
          <p:cNvPr id="1012" name="Google Shape;1012;p258"/>
          <p:cNvSpPr>
            <a:spLocks noGrp="1"/>
          </p:cNvSpPr>
          <p:nvPr>
            <p:ph type="pic" idx="2"/>
          </p:nvPr>
        </p:nvSpPr>
        <p:spPr>
          <a:xfrm>
            <a:off x="3166476" y="0"/>
            <a:ext cx="31638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258"/>
          <p:cNvSpPr>
            <a:spLocks noGrp="1"/>
          </p:cNvSpPr>
          <p:nvPr>
            <p:ph type="pic" idx="3"/>
          </p:nvPr>
        </p:nvSpPr>
        <p:spPr>
          <a:xfrm>
            <a:off x="0"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4" name="Google Shape;1014;p258"/>
          <p:cNvSpPr>
            <a:spLocks noGrp="1"/>
          </p:cNvSpPr>
          <p:nvPr>
            <p:ph type="pic" idx="4"/>
          </p:nvPr>
        </p:nvSpPr>
        <p:spPr>
          <a:xfrm>
            <a:off x="0"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015"/>
        <p:cNvGrpSpPr/>
        <p:nvPr/>
      </p:nvGrpSpPr>
      <p:grpSpPr>
        <a:xfrm>
          <a:off x="0" y="0"/>
          <a:ext cx="0" cy="0"/>
          <a:chOff x="0" y="0"/>
          <a:chExt cx="0" cy="0"/>
        </a:xfrm>
      </p:grpSpPr>
      <p:sp>
        <p:nvSpPr>
          <p:cNvPr id="1016" name="Google Shape;1016;p259"/>
          <p:cNvSpPr>
            <a:spLocks noGrp="1"/>
          </p:cNvSpPr>
          <p:nvPr>
            <p:ph type="pic" idx="2"/>
          </p:nvPr>
        </p:nvSpPr>
        <p:spPr>
          <a:xfrm>
            <a:off x="5842836" y="0"/>
            <a:ext cx="31638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7" name="Google Shape;1017;p259"/>
          <p:cNvSpPr>
            <a:spLocks noGrp="1"/>
          </p:cNvSpPr>
          <p:nvPr>
            <p:ph type="pic" idx="3"/>
          </p:nvPr>
        </p:nvSpPr>
        <p:spPr>
          <a:xfrm>
            <a:off x="9028176"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p259"/>
          <p:cNvSpPr>
            <a:spLocks noGrp="1"/>
          </p:cNvSpPr>
          <p:nvPr>
            <p:ph type="pic" idx="4"/>
          </p:nvPr>
        </p:nvSpPr>
        <p:spPr>
          <a:xfrm>
            <a:off x="9028176"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019"/>
        <p:cNvGrpSpPr/>
        <p:nvPr/>
      </p:nvGrpSpPr>
      <p:grpSpPr>
        <a:xfrm>
          <a:off x="0" y="0"/>
          <a:ext cx="0" cy="0"/>
          <a:chOff x="0" y="0"/>
          <a:chExt cx="0" cy="0"/>
        </a:xfrm>
      </p:grpSpPr>
      <p:sp>
        <p:nvSpPr>
          <p:cNvPr id="1020" name="Google Shape;1020;p260"/>
          <p:cNvSpPr>
            <a:spLocks noGrp="1"/>
          </p:cNvSpPr>
          <p:nvPr>
            <p:ph type="pic" idx="2"/>
          </p:nvPr>
        </p:nvSpPr>
        <p:spPr>
          <a:xfrm>
            <a:off x="-16328"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021" name="Google Shape;1021;p260"/>
          <p:cNvSpPr>
            <a:spLocks noGrp="1"/>
          </p:cNvSpPr>
          <p:nvPr>
            <p:ph type="pic" idx="3"/>
          </p:nvPr>
        </p:nvSpPr>
        <p:spPr>
          <a:xfrm>
            <a:off x="3169012"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022"/>
        <p:cNvGrpSpPr/>
        <p:nvPr/>
      </p:nvGrpSpPr>
      <p:grpSpPr>
        <a:xfrm>
          <a:off x="0" y="0"/>
          <a:ext cx="0" cy="0"/>
          <a:chOff x="0" y="0"/>
          <a:chExt cx="0" cy="0"/>
        </a:xfrm>
      </p:grpSpPr>
      <p:sp>
        <p:nvSpPr>
          <p:cNvPr id="1023" name="Google Shape;1023;p261"/>
          <p:cNvSpPr>
            <a:spLocks noGrp="1"/>
          </p:cNvSpPr>
          <p:nvPr>
            <p:ph type="pic" idx="2"/>
          </p:nvPr>
        </p:nvSpPr>
        <p:spPr>
          <a:xfrm>
            <a:off x="5842836"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024" name="Google Shape;1024;p261"/>
          <p:cNvSpPr>
            <a:spLocks noGrp="1"/>
          </p:cNvSpPr>
          <p:nvPr>
            <p:ph type="pic" idx="3"/>
          </p:nvPr>
        </p:nvSpPr>
        <p:spPr>
          <a:xfrm>
            <a:off x="9028176"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25"/>
        <p:cNvGrpSpPr/>
        <p:nvPr/>
      </p:nvGrpSpPr>
      <p:grpSpPr>
        <a:xfrm>
          <a:off x="0" y="0"/>
          <a:ext cx="0" cy="0"/>
          <a:chOff x="0" y="0"/>
          <a:chExt cx="0" cy="0"/>
        </a:xfrm>
      </p:grpSpPr>
      <p:sp>
        <p:nvSpPr>
          <p:cNvPr id="1026" name="Google Shape;1026;p262"/>
          <p:cNvSpPr>
            <a:spLocks noGrp="1"/>
          </p:cNvSpPr>
          <p:nvPr>
            <p:ph type="pic" idx="2"/>
          </p:nvPr>
        </p:nvSpPr>
        <p:spPr>
          <a:xfrm>
            <a:off x="-8164" y="4155620"/>
            <a:ext cx="4059936"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262"/>
          <p:cNvSpPr>
            <a:spLocks noGrp="1"/>
          </p:cNvSpPr>
          <p:nvPr>
            <p:ph type="pic" idx="3"/>
          </p:nvPr>
        </p:nvSpPr>
        <p:spPr>
          <a:xfrm>
            <a:off x="4059936" y="4155620"/>
            <a:ext cx="4059936"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262"/>
          <p:cNvSpPr>
            <a:spLocks noGrp="1"/>
          </p:cNvSpPr>
          <p:nvPr>
            <p:ph type="pic" idx="4"/>
          </p:nvPr>
        </p:nvSpPr>
        <p:spPr>
          <a:xfrm>
            <a:off x="8132064" y="4155620"/>
            <a:ext cx="4059936"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29"/>
        <p:cNvGrpSpPr/>
        <p:nvPr/>
      </p:nvGrpSpPr>
      <p:grpSpPr>
        <a:xfrm>
          <a:off x="0" y="0"/>
          <a:ext cx="0" cy="0"/>
          <a:chOff x="0" y="0"/>
          <a:chExt cx="0" cy="0"/>
        </a:xfrm>
      </p:grpSpPr>
      <p:sp>
        <p:nvSpPr>
          <p:cNvPr id="1030" name="Google Shape;1030;p263"/>
          <p:cNvSpPr>
            <a:spLocks noGrp="1"/>
          </p:cNvSpPr>
          <p:nvPr>
            <p:ph type="pic" idx="2"/>
          </p:nvPr>
        </p:nvSpPr>
        <p:spPr>
          <a:xfrm>
            <a:off x="-8164" y="4155620"/>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263"/>
          <p:cNvSpPr>
            <a:spLocks noGrp="1"/>
          </p:cNvSpPr>
          <p:nvPr>
            <p:ph type="pic" idx="3"/>
          </p:nvPr>
        </p:nvSpPr>
        <p:spPr>
          <a:xfrm>
            <a:off x="3036788" y="4155620"/>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2" name="Google Shape;1032;p263"/>
          <p:cNvSpPr>
            <a:spLocks noGrp="1"/>
          </p:cNvSpPr>
          <p:nvPr>
            <p:ph type="pic" idx="4"/>
          </p:nvPr>
        </p:nvSpPr>
        <p:spPr>
          <a:xfrm>
            <a:off x="6089904" y="4155620"/>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263"/>
          <p:cNvSpPr>
            <a:spLocks noGrp="1"/>
          </p:cNvSpPr>
          <p:nvPr>
            <p:ph type="pic" idx="5"/>
          </p:nvPr>
        </p:nvSpPr>
        <p:spPr>
          <a:xfrm>
            <a:off x="9134856" y="4155619"/>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113_Custom Layout">
  <p:cSld name="113_Custom Layout">
    <p:spTree>
      <p:nvGrpSpPr>
        <p:cNvPr id="1" name="Shape 1034"/>
        <p:cNvGrpSpPr/>
        <p:nvPr/>
      </p:nvGrpSpPr>
      <p:grpSpPr>
        <a:xfrm>
          <a:off x="0" y="0"/>
          <a:ext cx="0" cy="0"/>
          <a:chOff x="0" y="0"/>
          <a:chExt cx="0" cy="0"/>
        </a:xfrm>
      </p:grpSpPr>
      <p:sp>
        <p:nvSpPr>
          <p:cNvPr id="1035" name="Google Shape;1035;p264"/>
          <p:cNvSpPr>
            <a:spLocks noGrp="1"/>
          </p:cNvSpPr>
          <p:nvPr>
            <p:ph type="pic" idx="2"/>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264"/>
          <p:cNvSpPr>
            <a:spLocks noGrp="1"/>
          </p:cNvSpPr>
          <p:nvPr>
            <p:ph type="pic" idx="3"/>
          </p:nvPr>
        </p:nvSpPr>
        <p:spPr>
          <a:xfrm>
            <a:off x="4072128"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264"/>
          <p:cNvSpPr>
            <a:spLocks noGrp="1"/>
          </p:cNvSpPr>
          <p:nvPr>
            <p:ph type="pic" idx="4"/>
          </p:nvPr>
        </p:nvSpPr>
        <p:spPr>
          <a:xfrm>
            <a:off x="0"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264"/>
          <p:cNvSpPr>
            <a:spLocks noGrp="1"/>
          </p:cNvSpPr>
          <p:nvPr>
            <p:ph type="pic" idx="5"/>
          </p:nvPr>
        </p:nvSpPr>
        <p:spPr>
          <a:xfrm>
            <a:off x="4072128"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264"/>
          <p:cNvSpPr>
            <a:spLocks noGrp="1"/>
          </p:cNvSpPr>
          <p:nvPr>
            <p:ph type="pic" idx="6"/>
          </p:nvPr>
        </p:nvSpPr>
        <p:spPr>
          <a:xfrm>
            <a:off x="0"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80_Custom Layout">
  <p:cSld name="180_Custom Layout">
    <p:spTree>
      <p:nvGrpSpPr>
        <p:cNvPr id="1" name="Shape 91"/>
        <p:cNvGrpSpPr/>
        <p:nvPr/>
      </p:nvGrpSpPr>
      <p:grpSpPr>
        <a:xfrm>
          <a:off x="0" y="0"/>
          <a:ext cx="0" cy="0"/>
          <a:chOff x="0" y="0"/>
          <a:chExt cx="0" cy="0"/>
        </a:xfrm>
      </p:grpSpPr>
      <p:sp>
        <p:nvSpPr>
          <p:cNvPr id="92" name="Google Shape;92;p31"/>
          <p:cNvSpPr>
            <a:spLocks noGrp="1"/>
          </p:cNvSpPr>
          <p:nvPr>
            <p:ph type="pic" idx="2"/>
          </p:nvPr>
        </p:nvSpPr>
        <p:spPr>
          <a:xfrm>
            <a:off x="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114_Custom Layout">
  <p:cSld name="114_Custom Layout">
    <p:spTree>
      <p:nvGrpSpPr>
        <p:cNvPr id="1" name="Shape 1040"/>
        <p:cNvGrpSpPr/>
        <p:nvPr/>
      </p:nvGrpSpPr>
      <p:grpSpPr>
        <a:xfrm>
          <a:off x="0" y="0"/>
          <a:ext cx="0" cy="0"/>
          <a:chOff x="0" y="0"/>
          <a:chExt cx="0" cy="0"/>
        </a:xfrm>
      </p:grpSpPr>
      <p:sp>
        <p:nvSpPr>
          <p:cNvPr id="1041" name="Google Shape;1041;p265"/>
          <p:cNvSpPr>
            <a:spLocks noGrp="1"/>
          </p:cNvSpPr>
          <p:nvPr>
            <p:ph type="pic" idx="2"/>
          </p:nvPr>
        </p:nvSpPr>
        <p:spPr>
          <a:xfrm>
            <a:off x="0"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2" name="Google Shape;1042;p265"/>
          <p:cNvSpPr>
            <a:spLocks noGrp="1"/>
          </p:cNvSpPr>
          <p:nvPr>
            <p:ph type="pic" idx="3"/>
          </p:nvPr>
        </p:nvSpPr>
        <p:spPr>
          <a:xfrm>
            <a:off x="8140228"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3" name="Google Shape;1043;p265"/>
          <p:cNvSpPr>
            <a:spLocks noGrp="1"/>
          </p:cNvSpPr>
          <p:nvPr>
            <p:ph type="pic" idx="4"/>
          </p:nvPr>
        </p:nvSpPr>
        <p:spPr>
          <a:xfrm>
            <a:off x="4068100"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4" name="Google Shape;1044;p265"/>
          <p:cNvSpPr>
            <a:spLocks noGrp="1"/>
          </p:cNvSpPr>
          <p:nvPr>
            <p:ph type="pic" idx="5"/>
          </p:nvPr>
        </p:nvSpPr>
        <p:spPr>
          <a:xfrm>
            <a:off x="8140228"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5" name="Google Shape;1045;p265"/>
          <p:cNvSpPr>
            <a:spLocks noGrp="1"/>
          </p:cNvSpPr>
          <p:nvPr>
            <p:ph type="pic" idx="6"/>
          </p:nvPr>
        </p:nvSpPr>
        <p:spPr>
          <a:xfrm>
            <a:off x="4068100"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46"/>
        <p:cNvGrpSpPr/>
        <p:nvPr/>
      </p:nvGrpSpPr>
      <p:grpSpPr>
        <a:xfrm>
          <a:off x="0" y="0"/>
          <a:ext cx="0" cy="0"/>
          <a:chOff x="0" y="0"/>
          <a:chExt cx="0" cy="0"/>
        </a:xfrm>
      </p:grpSpPr>
      <p:sp>
        <p:nvSpPr>
          <p:cNvPr id="1047" name="Google Shape;1047;p266"/>
          <p:cNvSpPr>
            <a:spLocks noGrp="1"/>
          </p:cNvSpPr>
          <p:nvPr>
            <p:ph type="pic" idx="2"/>
          </p:nvPr>
        </p:nvSpPr>
        <p:spPr>
          <a:xfrm>
            <a:off x="-8164"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266"/>
          <p:cNvSpPr>
            <a:spLocks noGrp="1"/>
          </p:cNvSpPr>
          <p:nvPr>
            <p:ph type="pic" idx="3"/>
          </p:nvPr>
        </p:nvSpPr>
        <p:spPr>
          <a:xfrm>
            <a:off x="4059936"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266"/>
          <p:cNvSpPr>
            <a:spLocks noGrp="1"/>
          </p:cNvSpPr>
          <p:nvPr>
            <p:ph type="pic" idx="4"/>
          </p:nvPr>
        </p:nvSpPr>
        <p:spPr>
          <a:xfrm>
            <a:off x="8132064"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266"/>
          <p:cNvSpPr>
            <a:spLocks noGrp="1"/>
          </p:cNvSpPr>
          <p:nvPr>
            <p:ph type="pic" idx="5"/>
          </p:nvPr>
        </p:nvSpPr>
        <p:spPr>
          <a:xfrm>
            <a:off x="-8164"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266"/>
          <p:cNvSpPr>
            <a:spLocks noGrp="1"/>
          </p:cNvSpPr>
          <p:nvPr>
            <p:ph type="pic" idx="6"/>
          </p:nvPr>
        </p:nvSpPr>
        <p:spPr>
          <a:xfrm>
            <a:off x="4059936"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266"/>
          <p:cNvSpPr>
            <a:spLocks noGrp="1"/>
          </p:cNvSpPr>
          <p:nvPr>
            <p:ph type="pic" idx="7"/>
          </p:nvPr>
        </p:nvSpPr>
        <p:spPr>
          <a:xfrm>
            <a:off x="8132064"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232_Custom Layout">
  <p:cSld name="232_Custom Layout">
    <p:spTree>
      <p:nvGrpSpPr>
        <p:cNvPr id="1" name="Shape 1053"/>
        <p:cNvGrpSpPr/>
        <p:nvPr/>
      </p:nvGrpSpPr>
      <p:grpSpPr>
        <a:xfrm>
          <a:off x="0" y="0"/>
          <a:ext cx="0" cy="0"/>
          <a:chOff x="0" y="0"/>
          <a:chExt cx="0" cy="0"/>
        </a:xfrm>
      </p:grpSpPr>
      <p:sp>
        <p:nvSpPr>
          <p:cNvPr id="1054" name="Google Shape;1054;p267"/>
          <p:cNvSpPr>
            <a:spLocks noGrp="1"/>
          </p:cNvSpPr>
          <p:nvPr>
            <p:ph type="pic" idx="2"/>
          </p:nvPr>
        </p:nvSpPr>
        <p:spPr>
          <a:xfrm>
            <a:off x="4399879" y="494853"/>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267"/>
          <p:cNvSpPr>
            <a:spLocks noGrp="1"/>
          </p:cNvSpPr>
          <p:nvPr>
            <p:ph type="pic" idx="3"/>
          </p:nvPr>
        </p:nvSpPr>
        <p:spPr>
          <a:xfrm>
            <a:off x="4399879" y="3350125"/>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267"/>
          <p:cNvSpPr>
            <a:spLocks noGrp="1"/>
          </p:cNvSpPr>
          <p:nvPr>
            <p:ph type="pic" idx="4"/>
          </p:nvPr>
        </p:nvSpPr>
        <p:spPr>
          <a:xfrm>
            <a:off x="6854978" y="494853"/>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267"/>
          <p:cNvSpPr>
            <a:spLocks noGrp="1"/>
          </p:cNvSpPr>
          <p:nvPr>
            <p:ph type="pic" idx="5"/>
          </p:nvPr>
        </p:nvSpPr>
        <p:spPr>
          <a:xfrm>
            <a:off x="6854978" y="3350125"/>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267"/>
          <p:cNvSpPr>
            <a:spLocks noGrp="1"/>
          </p:cNvSpPr>
          <p:nvPr>
            <p:ph type="pic" idx="6"/>
          </p:nvPr>
        </p:nvSpPr>
        <p:spPr>
          <a:xfrm>
            <a:off x="9310078" y="494853"/>
            <a:ext cx="236720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267"/>
          <p:cNvSpPr>
            <a:spLocks noGrp="1"/>
          </p:cNvSpPr>
          <p:nvPr>
            <p:ph type="pic" idx="7"/>
          </p:nvPr>
        </p:nvSpPr>
        <p:spPr>
          <a:xfrm>
            <a:off x="9310078" y="3350125"/>
            <a:ext cx="236720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235_Custom Layout">
  <p:cSld name="235_Custom Layout">
    <p:spTree>
      <p:nvGrpSpPr>
        <p:cNvPr id="1" name="Shape 1060"/>
        <p:cNvGrpSpPr/>
        <p:nvPr/>
      </p:nvGrpSpPr>
      <p:grpSpPr>
        <a:xfrm>
          <a:off x="0" y="0"/>
          <a:ext cx="0" cy="0"/>
          <a:chOff x="0" y="0"/>
          <a:chExt cx="0" cy="0"/>
        </a:xfrm>
      </p:grpSpPr>
      <p:sp>
        <p:nvSpPr>
          <p:cNvPr id="1061" name="Google Shape;1061;p268"/>
          <p:cNvSpPr>
            <a:spLocks noGrp="1"/>
          </p:cNvSpPr>
          <p:nvPr>
            <p:ph type="pic" idx="2"/>
          </p:nvPr>
        </p:nvSpPr>
        <p:spPr>
          <a:xfrm>
            <a:off x="5746939" y="494853"/>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2" name="Google Shape;1062;p268"/>
          <p:cNvSpPr>
            <a:spLocks noGrp="1"/>
          </p:cNvSpPr>
          <p:nvPr>
            <p:ph type="pic" idx="3"/>
          </p:nvPr>
        </p:nvSpPr>
        <p:spPr>
          <a:xfrm>
            <a:off x="5746939" y="3350125"/>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3" name="Google Shape;1063;p268"/>
          <p:cNvSpPr>
            <a:spLocks noGrp="1"/>
          </p:cNvSpPr>
          <p:nvPr>
            <p:ph type="pic" idx="4"/>
          </p:nvPr>
        </p:nvSpPr>
        <p:spPr>
          <a:xfrm>
            <a:off x="7771733" y="494853"/>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4" name="Google Shape;1064;p268"/>
          <p:cNvSpPr>
            <a:spLocks noGrp="1"/>
          </p:cNvSpPr>
          <p:nvPr>
            <p:ph type="pic" idx="5"/>
          </p:nvPr>
        </p:nvSpPr>
        <p:spPr>
          <a:xfrm>
            <a:off x="7771733" y="3350125"/>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5" name="Google Shape;1065;p268"/>
          <p:cNvSpPr>
            <a:spLocks noGrp="1"/>
          </p:cNvSpPr>
          <p:nvPr>
            <p:ph type="pic" idx="6"/>
          </p:nvPr>
        </p:nvSpPr>
        <p:spPr>
          <a:xfrm>
            <a:off x="9807280" y="494853"/>
            <a:ext cx="1956067"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6" name="Google Shape;1066;p268"/>
          <p:cNvSpPr>
            <a:spLocks noGrp="1"/>
          </p:cNvSpPr>
          <p:nvPr>
            <p:ph type="pic" idx="7"/>
          </p:nvPr>
        </p:nvSpPr>
        <p:spPr>
          <a:xfrm>
            <a:off x="9807280" y="3350125"/>
            <a:ext cx="1956067"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7" name="Google Shape;1067;p268"/>
          <p:cNvSpPr>
            <a:spLocks noGrp="1"/>
          </p:cNvSpPr>
          <p:nvPr>
            <p:ph type="pic" idx="8"/>
          </p:nvPr>
        </p:nvSpPr>
        <p:spPr>
          <a:xfrm>
            <a:off x="3722147" y="494853"/>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8" name="Google Shape;1068;p268"/>
          <p:cNvSpPr>
            <a:spLocks noGrp="1"/>
          </p:cNvSpPr>
          <p:nvPr>
            <p:ph type="pic" idx="9"/>
          </p:nvPr>
        </p:nvSpPr>
        <p:spPr>
          <a:xfrm>
            <a:off x="3722147" y="3350125"/>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230_Custom Layout">
  <p:cSld name="230_Custom Layout">
    <p:spTree>
      <p:nvGrpSpPr>
        <p:cNvPr id="1" name="Shape 1069"/>
        <p:cNvGrpSpPr/>
        <p:nvPr/>
      </p:nvGrpSpPr>
      <p:grpSpPr>
        <a:xfrm>
          <a:off x="0" y="0"/>
          <a:ext cx="0" cy="0"/>
          <a:chOff x="0" y="0"/>
          <a:chExt cx="0" cy="0"/>
        </a:xfrm>
      </p:grpSpPr>
      <p:sp>
        <p:nvSpPr>
          <p:cNvPr id="1070" name="Google Shape;1070;p269"/>
          <p:cNvSpPr>
            <a:spLocks noGrp="1"/>
          </p:cNvSpPr>
          <p:nvPr>
            <p:ph type="pic" idx="2"/>
          </p:nvPr>
        </p:nvSpPr>
        <p:spPr>
          <a:xfrm>
            <a:off x="4701096" y="110268"/>
            <a:ext cx="7349623" cy="66374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231_Custom Layout">
  <p:cSld name="231_Custom Layout">
    <p:spTree>
      <p:nvGrpSpPr>
        <p:cNvPr id="1" name="Shape 1071"/>
        <p:cNvGrpSpPr/>
        <p:nvPr/>
      </p:nvGrpSpPr>
      <p:grpSpPr>
        <a:xfrm>
          <a:off x="0" y="0"/>
          <a:ext cx="0" cy="0"/>
          <a:chOff x="0" y="0"/>
          <a:chExt cx="0" cy="0"/>
        </a:xfrm>
      </p:grpSpPr>
      <p:sp>
        <p:nvSpPr>
          <p:cNvPr id="1072" name="Google Shape;1072;p270"/>
          <p:cNvSpPr>
            <a:spLocks noGrp="1"/>
          </p:cNvSpPr>
          <p:nvPr>
            <p:ph type="pic" idx="2"/>
          </p:nvPr>
        </p:nvSpPr>
        <p:spPr>
          <a:xfrm>
            <a:off x="4701095" y="110267"/>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3" name="Google Shape;1073;p270"/>
          <p:cNvSpPr>
            <a:spLocks noGrp="1"/>
          </p:cNvSpPr>
          <p:nvPr>
            <p:ph type="pic" idx="3"/>
          </p:nvPr>
        </p:nvSpPr>
        <p:spPr>
          <a:xfrm>
            <a:off x="4701095" y="2334718"/>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270"/>
          <p:cNvSpPr>
            <a:spLocks noGrp="1"/>
          </p:cNvSpPr>
          <p:nvPr>
            <p:ph type="pic" idx="4"/>
          </p:nvPr>
        </p:nvSpPr>
        <p:spPr>
          <a:xfrm>
            <a:off x="7161127" y="110267"/>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5" name="Google Shape;1075;p270"/>
          <p:cNvSpPr>
            <a:spLocks noGrp="1"/>
          </p:cNvSpPr>
          <p:nvPr>
            <p:ph type="pic" idx="5"/>
          </p:nvPr>
        </p:nvSpPr>
        <p:spPr>
          <a:xfrm>
            <a:off x="7161127" y="2334718"/>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6" name="Google Shape;1076;p270"/>
          <p:cNvSpPr>
            <a:spLocks noGrp="1"/>
          </p:cNvSpPr>
          <p:nvPr>
            <p:ph type="pic" idx="6"/>
          </p:nvPr>
        </p:nvSpPr>
        <p:spPr>
          <a:xfrm>
            <a:off x="4701095" y="4559170"/>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7" name="Google Shape;1077;p270"/>
          <p:cNvSpPr>
            <a:spLocks noGrp="1"/>
          </p:cNvSpPr>
          <p:nvPr>
            <p:ph type="pic" idx="7"/>
          </p:nvPr>
        </p:nvSpPr>
        <p:spPr>
          <a:xfrm>
            <a:off x="7161127" y="4559170"/>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270"/>
          <p:cNvSpPr>
            <a:spLocks noGrp="1"/>
          </p:cNvSpPr>
          <p:nvPr>
            <p:ph type="pic" idx="8"/>
          </p:nvPr>
        </p:nvSpPr>
        <p:spPr>
          <a:xfrm>
            <a:off x="9631916" y="110267"/>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270"/>
          <p:cNvSpPr>
            <a:spLocks noGrp="1"/>
          </p:cNvSpPr>
          <p:nvPr>
            <p:ph type="pic" idx="9"/>
          </p:nvPr>
        </p:nvSpPr>
        <p:spPr>
          <a:xfrm>
            <a:off x="9631916" y="2334718"/>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270"/>
          <p:cNvSpPr>
            <a:spLocks noGrp="1"/>
          </p:cNvSpPr>
          <p:nvPr>
            <p:ph type="pic" idx="13"/>
          </p:nvPr>
        </p:nvSpPr>
        <p:spPr>
          <a:xfrm>
            <a:off x="9631916" y="4559170"/>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277_Custom Layout">
  <p:cSld name="277_Custom Layout">
    <p:spTree>
      <p:nvGrpSpPr>
        <p:cNvPr id="1" name="Shape 1081"/>
        <p:cNvGrpSpPr/>
        <p:nvPr/>
      </p:nvGrpSpPr>
      <p:grpSpPr>
        <a:xfrm>
          <a:off x="0" y="0"/>
          <a:ext cx="0" cy="0"/>
          <a:chOff x="0" y="0"/>
          <a:chExt cx="0" cy="0"/>
        </a:xfrm>
      </p:grpSpPr>
      <p:sp>
        <p:nvSpPr>
          <p:cNvPr id="1082" name="Google Shape;1082;p271"/>
          <p:cNvSpPr>
            <a:spLocks noGrp="1"/>
          </p:cNvSpPr>
          <p:nvPr>
            <p:ph type="pic" idx="2"/>
          </p:nvPr>
        </p:nvSpPr>
        <p:spPr>
          <a:xfrm>
            <a:off x="4290646" y="946052"/>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271"/>
          <p:cNvSpPr>
            <a:spLocks noGrp="1"/>
          </p:cNvSpPr>
          <p:nvPr>
            <p:ph type="pic" idx="3"/>
          </p:nvPr>
        </p:nvSpPr>
        <p:spPr>
          <a:xfrm>
            <a:off x="6924431" y="946052"/>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271"/>
          <p:cNvSpPr>
            <a:spLocks noGrp="1"/>
          </p:cNvSpPr>
          <p:nvPr>
            <p:ph type="pic" idx="4"/>
          </p:nvPr>
        </p:nvSpPr>
        <p:spPr>
          <a:xfrm>
            <a:off x="9558215" y="946052"/>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271"/>
          <p:cNvSpPr>
            <a:spLocks noGrp="1"/>
          </p:cNvSpPr>
          <p:nvPr>
            <p:ph type="pic" idx="5"/>
          </p:nvPr>
        </p:nvSpPr>
        <p:spPr>
          <a:xfrm>
            <a:off x="9558214" y="3429000"/>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6" name="Google Shape;1086;p271"/>
          <p:cNvSpPr>
            <a:spLocks noGrp="1"/>
          </p:cNvSpPr>
          <p:nvPr>
            <p:ph type="pic" idx="6"/>
          </p:nvPr>
        </p:nvSpPr>
        <p:spPr>
          <a:xfrm>
            <a:off x="6924430" y="3429000"/>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7" name="Google Shape;1087;p271"/>
          <p:cNvSpPr>
            <a:spLocks noGrp="1"/>
          </p:cNvSpPr>
          <p:nvPr>
            <p:ph type="pic" idx="7"/>
          </p:nvPr>
        </p:nvSpPr>
        <p:spPr>
          <a:xfrm>
            <a:off x="4290645" y="3429000"/>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289_Custom Layout">
  <p:cSld name="289_Custom Layout">
    <p:spTree>
      <p:nvGrpSpPr>
        <p:cNvPr id="1" name="Shape 1088"/>
        <p:cNvGrpSpPr/>
        <p:nvPr/>
      </p:nvGrpSpPr>
      <p:grpSpPr>
        <a:xfrm>
          <a:off x="0" y="0"/>
          <a:ext cx="0" cy="0"/>
          <a:chOff x="0" y="0"/>
          <a:chExt cx="0" cy="0"/>
        </a:xfrm>
      </p:grpSpPr>
      <p:sp>
        <p:nvSpPr>
          <p:cNvPr id="1089" name="Google Shape;1089;p272"/>
          <p:cNvSpPr>
            <a:spLocks noGrp="1"/>
          </p:cNvSpPr>
          <p:nvPr>
            <p:ph type="pic" idx="2"/>
          </p:nvPr>
        </p:nvSpPr>
        <p:spPr>
          <a:xfrm>
            <a:off x="4324350" y="460001"/>
            <a:ext cx="2300942" cy="592174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272"/>
          <p:cNvSpPr>
            <a:spLocks noGrp="1"/>
          </p:cNvSpPr>
          <p:nvPr>
            <p:ph type="pic" idx="3"/>
          </p:nvPr>
        </p:nvSpPr>
        <p:spPr>
          <a:xfrm>
            <a:off x="6703290" y="460000"/>
            <a:ext cx="4964835" cy="2801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p272"/>
          <p:cNvSpPr>
            <a:spLocks noGrp="1"/>
          </p:cNvSpPr>
          <p:nvPr>
            <p:ph type="pic" idx="4"/>
          </p:nvPr>
        </p:nvSpPr>
        <p:spPr>
          <a:xfrm>
            <a:off x="8831177" y="3346588"/>
            <a:ext cx="2836949" cy="14866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p272"/>
          <p:cNvSpPr>
            <a:spLocks noGrp="1"/>
          </p:cNvSpPr>
          <p:nvPr>
            <p:ph type="pic" idx="5"/>
          </p:nvPr>
        </p:nvSpPr>
        <p:spPr>
          <a:xfrm>
            <a:off x="8831177" y="4918146"/>
            <a:ext cx="2836949" cy="14636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3" name="Google Shape;1093;p272"/>
          <p:cNvSpPr>
            <a:spLocks noGrp="1"/>
          </p:cNvSpPr>
          <p:nvPr>
            <p:ph type="pic" idx="6"/>
          </p:nvPr>
        </p:nvSpPr>
        <p:spPr>
          <a:xfrm>
            <a:off x="6703291" y="3346587"/>
            <a:ext cx="2049886" cy="303516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280_Custom Layout">
  <p:cSld name="280_Custom Layout">
    <p:spTree>
      <p:nvGrpSpPr>
        <p:cNvPr id="1" name="Shape 1094"/>
        <p:cNvGrpSpPr/>
        <p:nvPr/>
      </p:nvGrpSpPr>
      <p:grpSpPr>
        <a:xfrm>
          <a:off x="0" y="0"/>
          <a:ext cx="0" cy="0"/>
          <a:chOff x="0" y="0"/>
          <a:chExt cx="0" cy="0"/>
        </a:xfrm>
      </p:grpSpPr>
      <p:sp>
        <p:nvSpPr>
          <p:cNvPr id="1095" name="Google Shape;1095;p273"/>
          <p:cNvSpPr>
            <a:spLocks noGrp="1"/>
          </p:cNvSpPr>
          <p:nvPr>
            <p:ph type="pic" idx="2"/>
          </p:nvPr>
        </p:nvSpPr>
        <p:spPr>
          <a:xfrm>
            <a:off x="727364" y="1520179"/>
            <a:ext cx="2608341" cy="2446043"/>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273"/>
          <p:cNvSpPr>
            <a:spLocks noGrp="1"/>
          </p:cNvSpPr>
          <p:nvPr>
            <p:ph type="pic" idx="3"/>
          </p:nvPr>
        </p:nvSpPr>
        <p:spPr>
          <a:xfrm>
            <a:off x="8823045" y="1520179"/>
            <a:ext cx="2608341" cy="2446043"/>
          </a:xfrm>
          <a:prstGeom prst="rect">
            <a:avLst/>
          </a:prstGeom>
          <a:noFill/>
          <a:ln>
            <a:noFill/>
          </a:ln>
          <a:effectLst>
            <a:outerShdw blurRad="50800" dist="38100" algn="l"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p273"/>
          <p:cNvSpPr>
            <a:spLocks noGrp="1"/>
          </p:cNvSpPr>
          <p:nvPr>
            <p:ph type="pic" idx="4"/>
          </p:nvPr>
        </p:nvSpPr>
        <p:spPr>
          <a:xfrm>
            <a:off x="2386315" y="1319525"/>
            <a:ext cx="3036272" cy="2847348"/>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273"/>
          <p:cNvSpPr>
            <a:spLocks noGrp="1"/>
          </p:cNvSpPr>
          <p:nvPr>
            <p:ph type="pic" idx="5"/>
          </p:nvPr>
        </p:nvSpPr>
        <p:spPr>
          <a:xfrm>
            <a:off x="6736162" y="1319525"/>
            <a:ext cx="3036272" cy="2847348"/>
          </a:xfrm>
          <a:prstGeom prst="rect">
            <a:avLst/>
          </a:prstGeom>
          <a:noFill/>
          <a:ln>
            <a:noFill/>
          </a:ln>
          <a:effectLst>
            <a:outerShdw blurRad="50800" dist="38100" algn="l"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9" name="Google Shape;1099;p273"/>
          <p:cNvSpPr>
            <a:spLocks noGrp="1"/>
          </p:cNvSpPr>
          <p:nvPr>
            <p:ph type="pic" idx="6"/>
          </p:nvPr>
        </p:nvSpPr>
        <p:spPr>
          <a:xfrm>
            <a:off x="4204630" y="1080654"/>
            <a:ext cx="3749491" cy="3325090"/>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1100"/>
        <p:cNvGrpSpPr/>
        <p:nvPr/>
      </p:nvGrpSpPr>
      <p:grpSpPr>
        <a:xfrm>
          <a:off x="0" y="0"/>
          <a:ext cx="0" cy="0"/>
          <a:chOff x="0" y="0"/>
          <a:chExt cx="0" cy="0"/>
        </a:xfrm>
      </p:grpSpPr>
      <p:sp>
        <p:nvSpPr>
          <p:cNvPr id="1101" name="Google Shape;1101;p274"/>
          <p:cNvSpPr>
            <a:spLocks noGrp="1"/>
          </p:cNvSpPr>
          <p:nvPr>
            <p:ph type="pic" idx="2"/>
          </p:nvPr>
        </p:nvSpPr>
        <p:spPr>
          <a:xfrm>
            <a:off x="924877"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2" name="Google Shape;1102;p274"/>
          <p:cNvSpPr>
            <a:spLocks noGrp="1"/>
          </p:cNvSpPr>
          <p:nvPr>
            <p:ph type="pic" idx="3"/>
          </p:nvPr>
        </p:nvSpPr>
        <p:spPr>
          <a:xfrm>
            <a:off x="2888933"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3" name="Google Shape;1103;p274"/>
          <p:cNvSpPr>
            <a:spLocks noGrp="1"/>
          </p:cNvSpPr>
          <p:nvPr>
            <p:ph type="pic" idx="4"/>
          </p:nvPr>
        </p:nvSpPr>
        <p:spPr>
          <a:xfrm>
            <a:off x="4852989"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4" name="Google Shape;1104;p274"/>
          <p:cNvSpPr>
            <a:spLocks noGrp="1"/>
          </p:cNvSpPr>
          <p:nvPr>
            <p:ph type="pic" idx="5"/>
          </p:nvPr>
        </p:nvSpPr>
        <p:spPr>
          <a:xfrm>
            <a:off x="6817045"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5" name="Google Shape;1105;p274"/>
          <p:cNvSpPr>
            <a:spLocks noGrp="1"/>
          </p:cNvSpPr>
          <p:nvPr>
            <p:ph type="pic" idx="6"/>
          </p:nvPr>
        </p:nvSpPr>
        <p:spPr>
          <a:xfrm>
            <a:off x="8781101"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81_Custom Layout">
  <p:cSld name="181_Custom Layout">
    <p:spTree>
      <p:nvGrpSpPr>
        <p:cNvPr id="1" name="Shape 93"/>
        <p:cNvGrpSpPr/>
        <p:nvPr/>
      </p:nvGrpSpPr>
      <p:grpSpPr>
        <a:xfrm>
          <a:off x="0" y="0"/>
          <a:ext cx="0" cy="0"/>
          <a:chOff x="0" y="0"/>
          <a:chExt cx="0" cy="0"/>
        </a:xfrm>
      </p:grpSpPr>
      <p:sp>
        <p:nvSpPr>
          <p:cNvPr id="94" name="Google Shape;94;p32"/>
          <p:cNvSpPr>
            <a:spLocks noGrp="1"/>
          </p:cNvSpPr>
          <p:nvPr>
            <p:ph type="pic" idx="2"/>
          </p:nvPr>
        </p:nvSpPr>
        <p:spPr>
          <a:xfrm>
            <a:off x="533400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106"/>
        <p:cNvGrpSpPr/>
        <p:nvPr/>
      </p:nvGrpSpPr>
      <p:grpSpPr>
        <a:xfrm>
          <a:off x="0" y="0"/>
          <a:ext cx="0" cy="0"/>
          <a:chOff x="0" y="0"/>
          <a:chExt cx="0" cy="0"/>
        </a:xfrm>
      </p:grpSpPr>
      <p:sp>
        <p:nvSpPr>
          <p:cNvPr id="1107" name="Google Shape;1107;p275"/>
          <p:cNvSpPr>
            <a:spLocks noGrp="1"/>
          </p:cNvSpPr>
          <p:nvPr>
            <p:ph type="pic" idx="2"/>
          </p:nvPr>
        </p:nvSpPr>
        <p:spPr>
          <a:xfrm>
            <a:off x="1199409" y="-443893"/>
            <a:ext cx="4515593" cy="77361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1108"/>
        <p:cNvGrpSpPr/>
        <p:nvPr/>
      </p:nvGrpSpPr>
      <p:grpSpPr>
        <a:xfrm>
          <a:off x="0" y="0"/>
          <a:ext cx="0" cy="0"/>
          <a:chOff x="0" y="0"/>
          <a:chExt cx="0" cy="0"/>
        </a:xfrm>
      </p:grpSpPr>
      <p:sp>
        <p:nvSpPr>
          <p:cNvPr id="1109" name="Google Shape;1109;p276"/>
          <p:cNvSpPr>
            <a:spLocks noGrp="1"/>
          </p:cNvSpPr>
          <p:nvPr>
            <p:ph type="pic" idx="2"/>
          </p:nvPr>
        </p:nvSpPr>
        <p:spPr>
          <a:xfrm>
            <a:off x="6377050" y="-443893"/>
            <a:ext cx="4515593" cy="77361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1110"/>
        <p:cNvGrpSpPr/>
        <p:nvPr/>
      </p:nvGrpSpPr>
      <p:grpSpPr>
        <a:xfrm>
          <a:off x="0" y="0"/>
          <a:ext cx="0" cy="0"/>
          <a:chOff x="0" y="0"/>
          <a:chExt cx="0" cy="0"/>
        </a:xfrm>
      </p:grpSpPr>
      <p:sp>
        <p:nvSpPr>
          <p:cNvPr id="1111" name="Google Shape;1111;p277"/>
          <p:cNvSpPr>
            <a:spLocks noGrp="1"/>
          </p:cNvSpPr>
          <p:nvPr>
            <p:ph type="pic" idx="2"/>
          </p:nvPr>
        </p:nvSpPr>
        <p:spPr>
          <a:xfrm>
            <a:off x="1118681" y="1089497"/>
            <a:ext cx="5778230" cy="45103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83_Custom Layout">
  <p:cSld name="83_Custom Layout">
    <p:spTree>
      <p:nvGrpSpPr>
        <p:cNvPr id="1" name="Shape 1112"/>
        <p:cNvGrpSpPr/>
        <p:nvPr/>
      </p:nvGrpSpPr>
      <p:grpSpPr>
        <a:xfrm>
          <a:off x="0" y="0"/>
          <a:ext cx="0" cy="0"/>
          <a:chOff x="0" y="0"/>
          <a:chExt cx="0" cy="0"/>
        </a:xfrm>
      </p:grpSpPr>
      <p:sp>
        <p:nvSpPr>
          <p:cNvPr id="1113" name="Google Shape;1113;p278"/>
          <p:cNvSpPr>
            <a:spLocks noGrp="1"/>
          </p:cNvSpPr>
          <p:nvPr>
            <p:ph type="pic" idx="2"/>
          </p:nvPr>
        </p:nvSpPr>
        <p:spPr>
          <a:xfrm>
            <a:off x="1130030" y="1245141"/>
            <a:ext cx="6068438" cy="422018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185_Custom Layout">
  <p:cSld name="185_Custom Layout">
    <p:spTree>
      <p:nvGrpSpPr>
        <p:cNvPr id="1" name="Shape 1114"/>
        <p:cNvGrpSpPr/>
        <p:nvPr/>
      </p:nvGrpSpPr>
      <p:grpSpPr>
        <a:xfrm>
          <a:off x="0" y="0"/>
          <a:ext cx="0" cy="0"/>
          <a:chOff x="0" y="0"/>
          <a:chExt cx="0" cy="0"/>
        </a:xfrm>
      </p:grpSpPr>
      <p:sp>
        <p:nvSpPr>
          <p:cNvPr id="1115" name="Google Shape;1115;p279"/>
          <p:cNvSpPr>
            <a:spLocks noGrp="1"/>
          </p:cNvSpPr>
          <p:nvPr>
            <p:ph type="pic" idx="2"/>
          </p:nvPr>
        </p:nvSpPr>
        <p:spPr>
          <a:xfrm>
            <a:off x="2596759" y="2"/>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6" name="Google Shape;1116;p279"/>
          <p:cNvSpPr>
            <a:spLocks noGrp="1"/>
          </p:cNvSpPr>
          <p:nvPr>
            <p:ph type="pic" idx="3"/>
          </p:nvPr>
        </p:nvSpPr>
        <p:spPr>
          <a:xfrm>
            <a:off x="601551" y="3433178"/>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7" name="Google Shape;1117;p279"/>
          <p:cNvSpPr>
            <a:spLocks noGrp="1"/>
          </p:cNvSpPr>
          <p:nvPr>
            <p:ph type="pic" idx="4"/>
          </p:nvPr>
        </p:nvSpPr>
        <p:spPr>
          <a:xfrm>
            <a:off x="4598979" y="3433177"/>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8" name="Google Shape;1118;p279"/>
          <p:cNvSpPr>
            <a:spLocks noGrp="1"/>
          </p:cNvSpPr>
          <p:nvPr>
            <p:ph type="pic" idx="5"/>
          </p:nvPr>
        </p:nvSpPr>
        <p:spPr>
          <a:xfrm>
            <a:off x="2600266" y="3433179"/>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184_Custom Layout">
  <p:cSld name="184_Custom Layout">
    <p:spTree>
      <p:nvGrpSpPr>
        <p:cNvPr id="1" name="Shape 1119"/>
        <p:cNvGrpSpPr/>
        <p:nvPr/>
      </p:nvGrpSpPr>
      <p:grpSpPr>
        <a:xfrm>
          <a:off x="0" y="0"/>
          <a:ext cx="0" cy="0"/>
          <a:chOff x="0" y="0"/>
          <a:chExt cx="0" cy="0"/>
        </a:xfrm>
      </p:grpSpPr>
      <p:sp>
        <p:nvSpPr>
          <p:cNvPr id="1120" name="Google Shape;1120;p280"/>
          <p:cNvSpPr>
            <a:spLocks noGrp="1"/>
          </p:cNvSpPr>
          <p:nvPr>
            <p:ph type="pic" idx="2"/>
          </p:nvPr>
        </p:nvSpPr>
        <p:spPr>
          <a:xfrm>
            <a:off x="610692" y="2"/>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1" name="Google Shape;1121;p280"/>
          <p:cNvSpPr>
            <a:spLocks noGrp="1"/>
          </p:cNvSpPr>
          <p:nvPr>
            <p:ph type="pic" idx="3"/>
          </p:nvPr>
        </p:nvSpPr>
        <p:spPr>
          <a:xfrm>
            <a:off x="2593249" y="3446649"/>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2" name="Google Shape;1122;p280"/>
          <p:cNvSpPr>
            <a:spLocks noGrp="1"/>
          </p:cNvSpPr>
          <p:nvPr>
            <p:ph type="pic" idx="4"/>
          </p:nvPr>
        </p:nvSpPr>
        <p:spPr>
          <a:xfrm>
            <a:off x="4588461" y="12683"/>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p280"/>
          <p:cNvSpPr>
            <a:spLocks noGrp="1"/>
          </p:cNvSpPr>
          <p:nvPr>
            <p:ph type="pic" idx="5"/>
          </p:nvPr>
        </p:nvSpPr>
        <p:spPr>
          <a:xfrm>
            <a:off x="2600266" y="2"/>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1124"/>
        <p:cNvGrpSpPr/>
        <p:nvPr/>
      </p:nvGrpSpPr>
      <p:grpSpPr>
        <a:xfrm>
          <a:off x="0" y="0"/>
          <a:ext cx="0" cy="0"/>
          <a:chOff x="0" y="0"/>
          <a:chExt cx="0" cy="0"/>
        </a:xfrm>
      </p:grpSpPr>
      <p:sp>
        <p:nvSpPr>
          <p:cNvPr id="1125" name="Google Shape;1125;p281"/>
          <p:cNvSpPr>
            <a:spLocks noGrp="1"/>
          </p:cNvSpPr>
          <p:nvPr>
            <p:ph type="pic" idx="2"/>
          </p:nvPr>
        </p:nvSpPr>
        <p:spPr>
          <a:xfrm>
            <a:off x="5895760" y="783772"/>
            <a:ext cx="5290794" cy="530628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173_Custom Layout">
  <p:cSld name="173_Custom Layout">
    <p:spTree>
      <p:nvGrpSpPr>
        <p:cNvPr id="1" name="Shape 1126"/>
        <p:cNvGrpSpPr/>
        <p:nvPr/>
      </p:nvGrpSpPr>
      <p:grpSpPr>
        <a:xfrm>
          <a:off x="0" y="0"/>
          <a:ext cx="0" cy="0"/>
          <a:chOff x="0" y="0"/>
          <a:chExt cx="0" cy="0"/>
        </a:xfrm>
      </p:grpSpPr>
      <p:sp>
        <p:nvSpPr>
          <p:cNvPr id="1127" name="Google Shape;1127;p282"/>
          <p:cNvSpPr>
            <a:spLocks noGrp="1"/>
          </p:cNvSpPr>
          <p:nvPr>
            <p:ph type="pic" idx="2"/>
          </p:nvPr>
        </p:nvSpPr>
        <p:spPr>
          <a:xfrm>
            <a:off x="18951" y="-1"/>
            <a:ext cx="826937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172_Custom Layout">
  <p:cSld name="172_Custom Layout">
    <p:spTree>
      <p:nvGrpSpPr>
        <p:cNvPr id="1" name="Shape 1128"/>
        <p:cNvGrpSpPr/>
        <p:nvPr/>
      </p:nvGrpSpPr>
      <p:grpSpPr>
        <a:xfrm>
          <a:off x="0" y="0"/>
          <a:ext cx="0" cy="0"/>
          <a:chOff x="0" y="0"/>
          <a:chExt cx="0" cy="0"/>
        </a:xfrm>
      </p:grpSpPr>
      <p:sp>
        <p:nvSpPr>
          <p:cNvPr id="1129" name="Google Shape;1129;p283"/>
          <p:cNvSpPr>
            <a:spLocks noGrp="1"/>
          </p:cNvSpPr>
          <p:nvPr>
            <p:ph type="pic" idx="2"/>
          </p:nvPr>
        </p:nvSpPr>
        <p:spPr>
          <a:xfrm>
            <a:off x="18951" y="1"/>
            <a:ext cx="8269373"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176_Custom Layout">
  <p:cSld name="176_Custom Layout">
    <p:spTree>
      <p:nvGrpSpPr>
        <p:cNvPr id="1" name="Shape 1130"/>
        <p:cNvGrpSpPr/>
        <p:nvPr/>
      </p:nvGrpSpPr>
      <p:grpSpPr>
        <a:xfrm>
          <a:off x="0" y="0"/>
          <a:ext cx="0" cy="0"/>
          <a:chOff x="0" y="0"/>
          <a:chExt cx="0" cy="0"/>
        </a:xfrm>
      </p:grpSpPr>
      <p:sp>
        <p:nvSpPr>
          <p:cNvPr id="1131" name="Google Shape;1131;p284"/>
          <p:cNvSpPr>
            <a:spLocks noGrp="1"/>
          </p:cNvSpPr>
          <p:nvPr>
            <p:ph type="pic" idx="2"/>
          </p:nvPr>
        </p:nvSpPr>
        <p:spPr>
          <a:xfrm>
            <a:off x="4556235" y="1"/>
            <a:ext cx="7635764" cy="64497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34_Custom Layout">
  <p:cSld name="234_Custom Layout">
    <p:spTree>
      <p:nvGrpSpPr>
        <p:cNvPr id="1" name="Shape 95"/>
        <p:cNvGrpSpPr/>
        <p:nvPr/>
      </p:nvGrpSpPr>
      <p:grpSpPr>
        <a:xfrm>
          <a:off x="0" y="0"/>
          <a:ext cx="0" cy="0"/>
          <a:chOff x="0" y="0"/>
          <a:chExt cx="0" cy="0"/>
        </a:xfrm>
      </p:grpSpPr>
      <p:sp>
        <p:nvSpPr>
          <p:cNvPr id="96" name="Google Shape;96;p33"/>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177_Custom Layout">
  <p:cSld name="177_Custom Layout">
    <p:spTree>
      <p:nvGrpSpPr>
        <p:cNvPr id="1" name="Shape 1132"/>
        <p:cNvGrpSpPr/>
        <p:nvPr/>
      </p:nvGrpSpPr>
      <p:grpSpPr>
        <a:xfrm>
          <a:off x="0" y="0"/>
          <a:ext cx="0" cy="0"/>
          <a:chOff x="0" y="0"/>
          <a:chExt cx="0" cy="0"/>
        </a:xfrm>
      </p:grpSpPr>
      <p:sp>
        <p:nvSpPr>
          <p:cNvPr id="1133" name="Google Shape;1133;p285"/>
          <p:cNvSpPr>
            <a:spLocks noGrp="1"/>
          </p:cNvSpPr>
          <p:nvPr>
            <p:ph type="pic" idx="2"/>
          </p:nvPr>
        </p:nvSpPr>
        <p:spPr>
          <a:xfrm>
            <a:off x="0" y="1"/>
            <a:ext cx="7635764" cy="64497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178_Custom Layout">
  <p:cSld name="178_Custom Layout">
    <p:spTree>
      <p:nvGrpSpPr>
        <p:cNvPr id="1" name="Shape 1134"/>
        <p:cNvGrpSpPr/>
        <p:nvPr/>
      </p:nvGrpSpPr>
      <p:grpSpPr>
        <a:xfrm>
          <a:off x="0" y="0"/>
          <a:ext cx="0" cy="0"/>
          <a:chOff x="0" y="0"/>
          <a:chExt cx="0" cy="0"/>
        </a:xfrm>
      </p:grpSpPr>
      <p:sp>
        <p:nvSpPr>
          <p:cNvPr id="1135" name="Google Shape;1135;p286"/>
          <p:cNvSpPr>
            <a:spLocks noGrp="1"/>
          </p:cNvSpPr>
          <p:nvPr>
            <p:ph type="pic" idx="2"/>
          </p:nvPr>
        </p:nvSpPr>
        <p:spPr>
          <a:xfrm>
            <a:off x="4713890" y="0"/>
            <a:ext cx="6934122" cy="5472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179_Custom Layout">
  <p:cSld name="179_Custom Layout">
    <p:spTree>
      <p:nvGrpSpPr>
        <p:cNvPr id="1" name="Shape 1136"/>
        <p:cNvGrpSpPr/>
        <p:nvPr/>
      </p:nvGrpSpPr>
      <p:grpSpPr>
        <a:xfrm>
          <a:off x="0" y="0"/>
          <a:ext cx="0" cy="0"/>
          <a:chOff x="0" y="0"/>
          <a:chExt cx="0" cy="0"/>
        </a:xfrm>
      </p:grpSpPr>
      <p:sp>
        <p:nvSpPr>
          <p:cNvPr id="1137" name="Google Shape;1137;p287"/>
          <p:cNvSpPr>
            <a:spLocks noGrp="1"/>
          </p:cNvSpPr>
          <p:nvPr>
            <p:ph type="pic" idx="2"/>
          </p:nvPr>
        </p:nvSpPr>
        <p:spPr>
          <a:xfrm>
            <a:off x="725214" y="1385692"/>
            <a:ext cx="6934122" cy="5472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275_Custom Layout">
  <p:cSld name="275_Custom Layout">
    <p:spTree>
      <p:nvGrpSpPr>
        <p:cNvPr id="1" name="Shape 1138"/>
        <p:cNvGrpSpPr/>
        <p:nvPr/>
      </p:nvGrpSpPr>
      <p:grpSpPr>
        <a:xfrm>
          <a:off x="0" y="0"/>
          <a:ext cx="0" cy="0"/>
          <a:chOff x="0" y="0"/>
          <a:chExt cx="0" cy="0"/>
        </a:xfrm>
      </p:grpSpPr>
      <p:sp>
        <p:nvSpPr>
          <p:cNvPr id="1139" name="Google Shape;1139;p288"/>
          <p:cNvSpPr>
            <a:spLocks noGrp="1"/>
          </p:cNvSpPr>
          <p:nvPr>
            <p:ph type="pic" idx="2"/>
          </p:nvPr>
        </p:nvSpPr>
        <p:spPr>
          <a:xfrm>
            <a:off x="5245698" y="0"/>
            <a:ext cx="6946300" cy="49341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276_Custom Layout">
  <p:cSld name="276_Custom Layout">
    <p:spTree>
      <p:nvGrpSpPr>
        <p:cNvPr id="1" name="Shape 1140"/>
        <p:cNvGrpSpPr/>
        <p:nvPr/>
      </p:nvGrpSpPr>
      <p:grpSpPr>
        <a:xfrm>
          <a:off x="0" y="0"/>
          <a:ext cx="0" cy="0"/>
          <a:chOff x="0" y="0"/>
          <a:chExt cx="0" cy="0"/>
        </a:xfrm>
      </p:grpSpPr>
      <p:sp>
        <p:nvSpPr>
          <p:cNvPr id="1141" name="Google Shape;1141;p289"/>
          <p:cNvSpPr>
            <a:spLocks noGrp="1"/>
          </p:cNvSpPr>
          <p:nvPr>
            <p:ph type="pic" idx="2"/>
          </p:nvPr>
        </p:nvSpPr>
        <p:spPr>
          <a:xfrm>
            <a:off x="10073" y="0"/>
            <a:ext cx="6946300" cy="49341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266_Custom Layout">
  <p:cSld name="266_Custom Layout">
    <p:spTree>
      <p:nvGrpSpPr>
        <p:cNvPr id="1" name="Shape 1142"/>
        <p:cNvGrpSpPr/>
        <p:nvPr/>
      </p:nvGrpSpPr>
      <p:grpSpPr>
        <a:xfrm>
          <a:off x="0" y="0"/>
          <a:ext cx="0" cy="0"/>
          <a:chOff x="0" y="0"/>
          <a:chExt cx="0" cy="0"/>
        </a:xfrm>
      </p:grpSpPr>
      <p:sp>
        <p:nvSpPr>
          <p:cNvPr id="1143" name="Google Shape;1143;p290"/>
          <p:cNvSpPr>
            <a:spLocks noGrp="1"/>
          </p:cNvSpPr>
          <p:nvPr>
            <p:ph type="pic" idx="2"/>
          </p:nvPr>
        </p:nvSpPr>
        <p:spPr>
          <a:xfrm>
            <a:off x="1576257" y="2222804"/>
            <a:ext cx="9039486" cy="247011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297_Custom Layout">
  <p:cSld name="297_Custom Layout">
    <p:spTree>
      <p:nvGrpSpPr>
        <p:cNvPr id="1" name="Shape 1144"/>
        <p:cNvGrpSpPr/>
        <p:nvPr/>
      </p:nvGrpSpPr>
      <p:grpSpPr>
        <a:xfrm>
          <a:off x="0" y="0"/>
          <a:ext cx="0" cy="0"/>
          <a:chOff x="0" y="0"/>
          <a:chExt cx="0" cy="0"/>
        </a:xfrm>
      </p:grpSpPr>
      <p:sp>
        <p:nvSpPr>
          <p:cNvPr id="1145" name="Google Shape;1145;p291"/>
          <p:cNvSpPr>
            <a:spLocks noGrp="1"/>
          </p:cNvSpPr>
          <p:nvPr>
            <p:ph type="pic" idx="2"/>
          </p:nvPr>
        </p:nvSpPr>
        <p:spPr>
          <a:xfrm>
            <a:off x="0" y="0"/>
            <a:ext cx="12192000" cy="49730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118_Custom Layout">
  <p:cSld name="118_Custom Layout">
    <p:spTree>
      <p:nvGrpSpPr>
        <p:cNvPr id="1" name="Shape 1146"/>
        <p:cNvGrpSpPr/>
        <p:nvPr/>
      </p:nvGrpSpPr>
      <p:grpSpPr>
        <a:xfrm>
          <a:off x="0" y="0"/>
          <a:ext cx="0" cy="0"/>
          <a:chOff x="0" y="0"/>
          <a:chExt cx="0" cy="0"/>
        </a:xfrm>
      </p:grpSpPr>
      <p:sp>
        <p:nvSpPr>
          <p:cNvPr id="1147" name="Google Shape;1147;p292"/>
          <p:cNvSpPr>
            <a:spLocks noGrp="1"/>
          </p:cNvSpPr>
          <p:nvPr>
            <p:ph type="pic" idx="2"/>
          </p:nvPr>
        </p:nvSpPr>
        <p:spPr>
          <a:xfrm>
            <a:off x="957409" y="546111"/>
            <a:ext cx="10277182" cy="35718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44_Custom Layout">
  <p:cSld name="44_Custom Layout">
    <p:spTree>
      <p:nvGrpSpPr>
        <p:cNvPr id="1" name="Shape 1148"/>
        <p:cNvGrpSpPr/>
        <p:nvPr/>
      </p:nvGrpSpPr>
      <p:grpSpPr>
        <a:xfrm>
          <a:off x="0" y="0"/>
          <a:ext cx="0" cy="0"/>
          <a:chOff x="0" y="0"/>
          <a:chExt cx="0" cy="0"/>
        </a:xfrm>
      </p:grpSpPr>
      <p:sp>
        <p:nvSpPr>
          <p:cNvPr id="1149" name="Google Shape;1149;p293"/>
          <p:cNvSpPr>
            <a:spLocks noGrp="1"/>
          </p:cNvSpPr>
          <p:nvPr>
            <p:ph type="pic" idx="2"/>
          </p:nvPr>
        </p:nvSpPr>
        <p:spPr>
          <a:xfrm flipH="1">
            <a:off x="1886467" y="0"/>
            <a:ext cx="6993468"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0" name="Google Shape;1150;p293"/>
          <p:cNvSpPr>
            <a:spLocks noGrp="1"/>
          </p:cNvSpPr>
          <p:nvPr>
            <p:ph type="pic" idx="3"/>
          </p:nvPr>
        </p:nvSpPr>
        <p:spPr>
          <a:xfrm>
            <a:off x="-1" y="0"/>
            <a:ext cx="527767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39_Custom Layout">
  <p:cSld name="39_Custom Layout">
    <p:spTree>
      <p:nvGrpSpPr>
        <p:cNvPr id="1" name="Shape 1151"/>
        <p:cNvGrpSpPr/>
        <p:nvPr/>
      </p:nvGrpSpPr>
      <p:grpSpPr>
        <a:xfrm>
          <a:off x="0" y="0"/>
          <a:ext cx="0" cy="0"/>
          <a:chOff x="0" y="0"/>
          <a:chExt cx="0" cy="0"/>
        </a:xfrm>
      </p:grpSpPr>
      <p:sp>
        <p:nvSpPr>
          <p:cNvPr id="1152" name="Google Shape;1152;p294"/>
          <p:cNvSpPr>
            <a:spLocks noGrp="1"/>
          </p:cNvSpPr>
          <p:nvPr>
            <p:ph type="pic" idx="2"/>
          </p:nvPr>
        </p:nvSpPr>
        <p:spPr>
          <a:xfrm>
            <a:off x="3301989" y="0"/>
            <a:ext cx="6993468"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3" name="Google Shape;1153;p294"/>
          <p:cNvSpPr>
            <a:spLocks noGrp="1"/>
          </p:cNvSpPr>
          <p:nvPr>
            <p:ph type="pic" idx="3"/>
          </p:nvPr>
        </p:nvSpPr>
        <p:spPr>
          <a:xfrm>
            <a:off x="6914322" y="0"/>
            <a:ext cx="527767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37_Custom Layout">
  <p:cSld name="137_Custom Layout">
    <p:spTree>
      <p:nvGrpSpPr>
        <p:cNvPr id="1" name="Shape 97"/>
        <p:cNvGrpSpPr/>
        <p:nvPr/>
      </p:nvGrpSpPr>
      <p:grpSpPr>
        <a:xfrm>
          <a:off x="0" y="0"/>
          <a:ext cx="0" cy="0"/>
          <a:chOff x="0" y="0"/>
          <a:chExt cx="0" cy="0"/>
        </a:xfrm>
      </p:grpSpPr>
      <p:sp>
        <p:nvSpPr>
          <p:cNvPr id="98" name="Google Shape;98;p34"/>
          <p:cNvSpPr>
            <a:spLocks noGrp="1"/>
          </p:cNvSpPr>
          <p:nvPr>
            <p:ph type="pic" idx="2"/>
          </p:nvPr>
        </p:nvSpPr>
        <p:spPr>
          <a:xfrm>
            <a:off x="1" y="1"/>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34"/>
          <p:cNvSpPr>
            <a:spLocks noGrp="1"/>
          </p:cNvSpPr>
          <p:nvPr>
            <p:ph type="pic" idx="3"/>
          </p:nvPr>
        </p:nvSpPr>
        <p:spPr>
          <a:xfrm>
            <a:off x="1" y="85406"/>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45_Custom Layout">
  <p:cSld name="45_Custom Layout">
    <p:spTree>
      <p:nvGrpSpPr>
        <p:cNvPr id="1" name="Shape 1154"/>
        <p:cNvGrpSpPr/>
        <p:nvPr/>
      </p:nvGrpSpPr>
      <p:grpSpPr>
        <a:xfrm>
          <a:off x="0" y="0"/>
          <a:ext cx="0" cy="0"/>
          <a:chOff x="0" y="0"/>
          <a:chExt cx="0" cy="0"/>
        </a:xfrm>
      </p:grpSpPr>
      <p:sp>
        <p:nvSpPr>
          <p:cNvPr id="1155" name="Google Shape;1155;p295"/>
          <p:cNvSpPr>
            <a:spLocks noGrp="1"/>
          </p:cNvSpPr>
          <p:nvPr>
            <p:ph type="pic" idx="2"/>
          </p:nvPr>
        </p:nvSpPr>
        <p:spPr>
          <a:xfrm flipH="1">
            <a:off x="0"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6" name="Google Shape;1156;p295"/>
          <p:cNvSpPr>
            <a:spLocks noGrp="1"/>
          </p:cNvSpPr>
          <p:nvPr>
            <p:ph type="pic" idx="3"/>
          </p:nvPr>
        </p:nvSpPr>
        <p:spPr>
          <a:xfrm flipH="1">
            <a:off x="2756184"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46_Custom Layout">
  <p:cSld name="46_Custom Layout">
    <p:spTree>
      <p:nvGrpSpPr>
        <p:cNvPr id="1" name="Shape 1157"/>
        <p:cNvGrpSpPr/>
        <p:nvPr/>
      </p:nvGrpSpPr>
      <p:grpSpPr>
        <a:xfrm>
          <a:off x="0" y="0"/>
          <a:ext cx="0" cy="0"/>
          <a:chOff x="0" y="0"/>
          <a:chExt cx="0" cy="0"/>
        </a:xfrm>
      </p:grpSpPr>
      <p:sp>
        <p:nvSpPr>
          <p:cNvPr id="1158" name="Google Shape;1158;p296"/>
          <p:cNvSpPr>
            <a:spLocks noGrp="1"/>
          </p:cNvSpPr>
          <p:nvPr>
            <p:ph type="pic" idx="2"/>
          </p:nvPr>
        </p:nvSpPr>
        <p:spPr>
          <a:xfrm>
            <a:off x="4022303"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9" name="Google Shape;1159;p296"/>
          <p:cNvSpPr>
            <a:spLocks noGrp="1"/>
          </p:cNvSpPr>
          <p:nvPr>
            <p:ph type="pic" idx="3"/>
          </p:nvPr>
        </p:nvSpPr>
        <p:spPr>
          <a:xfrm>
            <a:off x="6778487"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216_Custom Layout">
  <p:cSld name="216_Custom Layout">
    <p:spTree>
      <p:nvGrpSpPr>
        <p:cNvPr id="1" name="Shape 1160"/>
        <p:cNvGrpSpPr/>
        <p:nvPr/>
      </p:nvGrpSpPr>
      <p:grpSpPr>
        <a:xfrm>
          <a:off x="0" y="0"/>
          <a:ext cx="0" cy="0"/>
          <a:chOff x="0" y="0"/>
          <a:chExt cx="0" cy="0"/>
        </a:xfrm>
      </p:grpSpPr>
      <p:sp>
        <p:nvSpPr>
          <p:cNvPr id="1161" name="Google Shape;1161;p297"/>
          <p:cNvSpPr>
            <a:spLocks noGrp="1"/>
          </p:cNvSpPr>
          <p:nvPr>
            <p:ph type="pic" idx="2"/>
          </p:nvPr>
        </p:nvSpPr>
        <p:spPr>
          <a:xfrm flipH="1">
            <a:off x="3657601" y="0"/>
            <a:ext cx="592856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297"/>
          <p:cNvSpPr>
            <a:spLocks noGrp="1"/>
          </p:cNvSpPr>
          <p:nvPr>
            <p:ph type="pic" idx="3"/>
          </p:nvPr>
        </p:nvSpPr>
        <p:spPr>
          <a:xfrm flipH="1">
            <a:off x="7229855" y="2870562"/>
            <a:ext cx="4962143" cy="39874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217_Custom Layout">
  <p:cSld name="217_Custom Layout">
    <p:spTree>
      <p:nvGrpSpPr>
        <p:cNvPr id="1" name="Shape 1163"/>
        <p:cNvGrpSpPr/>
        <p:nvPr/>
      </p:nvGrpSpPr>
      <p:grpSpPr>
        <a:xfrm>
          <a:off x="0" y="0"/>
          <a:ext cx="0" cy="0"/>
          <a:chOff x="0" y="0"/>
          <a:chExt cx="0" cy="0"/>
        </a:xfrm>
      </p:grpSpPr>
      <p:sp>
        <p:nvSpPr>
          <p:cNvPr id="1164" name="Google Shape;1164;p298"/>
          <p:cNvSpPr>
            <a:spLocks noGrp="1"/>
          </p:cNvSpPr>
          <p:nvPr>
            <p:ph type="pic" idx="2"/>
          </p:nvPr>
        </p:nvSpPr>
        <p:spPr>
          <a:xfrm flipH="1">
            <a:off x="2605836" y="0"/>
            <a:ext cx="592856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5" name="Google Shape;1165;p298"/>
          <p:cNvSpPr>
            <a:spLocks noGrp="1"/>
          </p:cNvSpPr>
          <p:nvPr>
            <p:ph type="pic" idx="3"/>
          </p:nvPr>
        </p:nvSpPr>
        <p:spPr>
          <a:xfrm flipH="1">
            <a:off x="1" y="0"/>
            <a:ext cx="4962143" cy="39874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166_Custom Layout">
  <p:cSld name="166_Custom Layout">
    <p:spTree>
      <p:nvGrpSpPr>
        <p:cNvPr id="1" name="Shape 1166"/>
        <p:cNvGrpSpPr/>
        <p:nvPr/>
      </p:nvGrpSpPr>
      <p:grpSpPr>
        <a:xfrm>
          <a:off x="0" y="0"/>
          <a:ext cx="0" cy="0"/>
          <a:chOff x="0" y="0"/>
          <a:chExt cx="0" cy="0"/>
        </a:xfrm>
      </p:grpSpPr>
      <p:sp>
        <p:nvSpPr>
          <p:cNvPr id="1167" name="Google Shape;1167;p299"/>
          <p:cNvSpPr>
            <a:spLocks noGrp="1"/>
          </p:cNvSpPr>
          <p:nvPr>
            <p:ph type="pic" idx="2"/>
          </p:nvPr>
        </p:nvSpPr>
        <p:spPr>
          <a:xfrm>
            <a:off x="6604000" y="825500"/>
            <a:ext cx="3987800" cy="3352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96_Custom Layout">
  <p:cSld name="96_Custom Layout">
    <p:spTree>
      <p:nvGrpSpPr>
        <p:cNvPr id="1" name="Shape 1168"/>
        <p:cNvGrpSpPr/>
        <p:nvPr/>
      </p:nvGrpSpPr>
      <p:grpSpPr>
        <a:xfrm>
          <a:off x="0" y="0"/>
          <a:ext cx="0" cy="0"/>
          <a:chOff x="0" y="0"/>
          <a:chExt cx="0" cy="0"/>
        </a:xfrm>
      </p:grpSpPr>
      <p:sp>
        <p:nvSpPr>
          <p:cNvPr id="1169" name="Google Shape;1169;p300"/>
          <p:cNvSpPr>
            <a:spLocks noGrp="1"/>
          </p:cNvSpPr>
          <p:nvPr>
            <p:ph type="pic" idx="2"/>
          </p:nvPr>
        </p:nvSpPr>
        <p:spPr>
          <a:xfrm>
            <a:off x="2280505" y="3023617"/>
            <a:ext cx="7630991" cy="38343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1170"/>
        <p:cNvGrpSpPr/>
        <p:nvPr/>
      </p:nvGrpSpPr>
      <p:grpSpPr>
        <a:xfrm>
          <a:off x="0" y="0"/>
          <a:ext cx="0" cy="0"/>
          <a:chOff x="0" y="0"/>
          <a:chExt cx="0" cy="0"/>
        </a:xfrm>
      </p:grpSpPr>
      <p:sp>
        <p:nvSpPr>
          <p:cNvPr id="1171" name="Google Shape;1171;p301"/>
          <p:cNvSpPr>
            <a:spLocks noGrp="1"/>
          </p:cNvSpPr>
          <p:nvPr>
            <p:ph type="pic" idx="2"/>
          </p:nvPr>
        </p:nvSpPr>
        <p:spPr>
          <a:xfrm>
            <a:off x="2280505" y="0"/>
            <a:ext cx="7630991" cy="38343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236_Custom Layout">
  <p:cSld name="236_Custom Layout">
    <p:spTree>
      <p:nvGrpSpPr>
        <p:cNvPr id="1" name="Shape 1172"/>
        <p:cNvGrpSpPr/>
        <p:nvPr/>
      </p:nvGrpSpPr>
      <p:grpSpPr>
        <a:xfrm>
          <a:off x="0" y="0"/>
          <a:ext cx="0" cy="0"/>
          <a:chOff x="0" y="0"/>
          <a:chExt cx="0" cy="0"/>
        </a:xfrm>
      </p:grpSpPr>
      <p:sp>
        <p:nvSpPr>
          <p:cNvPr id="1173" name="Google Shape;1173;p302"/>
          <p:cNvSpPr>
            <a:spLocks noGrp="1"/>
          </p:cNvSpPr>
          <p:nvPr>
            <p:ph type="pic" idx="2"/>
          </p:nvPr>
        </p:nvSpPr>
        <p:spPr>
          <a:xfrm>
            <a:off x="0" y="623692"/>
            <a:ext cx="6228678" cy="62343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237_Custom Layout">
  <p:cSld name="237_Custom Layout">
    <p:spTree>
      <p:nvGrpSpPr>
        <p:cNvPr id="1" name="Shape 1174"/>
        <p:cNvGrpSpPr/>
        <p:nvPr/>
      </p:nvGrpSpPr>
      <p:grpSpPr>
        <a:xfrm>
          <a:off x="0" y="0"/>
          <a:ext cx="0" cy="0"/>
          <a:chOff x="0" y="0"/>
          <a:chExt cx="0" cy="0"/>
        </a:xfrm>
      </p:grpSpPr>
      <p:sp>
        <p:nvSpPr>
          <p:cNvPr id="1175" name="Google Shape;1175;p303"/>
          <p:cNvSpPr>
            <a:spLocks noGrp="1"/>
          </p:cNvSpPr>
          <p:nvPr>
            <p:ph type="pic" idx="2"/>
          </p:nvPr>
        </p:nvSpPr>
        <p:spPr>
          <a:xfrm>
            <a:off x="5963322" y="623692"/>
            <a:ext cx="6228678" cy="62343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296_Custom Layout">
  <p:cSld name="296_Custom Layout">
    <p:spTree>
      <p:nvGrpSpPr>
        <p:cNvPr id="1" name="Shape 1176"/>
        <p:cNvGrpSpPr/>
        <p:nvPr/>
      </p:nvGrpSpPr>
      <p:grpSpPr>
        <a:xfrm>
          <a:off x="0" y="0"/>
          <a:ext cx="0" cy="0"/>
          <a:chOff x="0" y="0"/>
          <a:chExt cx="0" cy="0"/>
        </a:xfrm>
      </p:grpSpPr>
      <p:sp>
        <p:nvSpPr>
          <p:cNvPr id="1177" name="Google Shape;1177;p304"/>
          <p:cNvSpPr>
            <a:spLocks noGrp="1"/>
          </p:cNvSpPr>
          <p:nvPr>
            <p:ph type="pic" idx="2"/>
          </p:nvPr>
        </p:nvSpPr>
        <p:spPr>
          <a:xfrm>
            <a:off x="0" y="2030414"/>
            <a:ext cx="12192000" cy="424338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41_Custom Layout">
  <p:cSld name="141_Custom Layout">
    <p:spTree>
      <p:nvGrpSpPr>
        <p:cNvPr id="1" name="Shape 100"/>
        <p:cNvGrpSpPr/>
        <p:nvPr/>
      </p:nvGrpSpPr>
      <p:grpSpPr>
        <a:xfrm>
          <a:off x="0" y="0"/>
          <a:ext cx="0" cy="0"/>
          <a:chOff x="0" y="0"/>
          <a:chExt cx="0" cy="0"/>
        </a:xfrm>
      </p:grpSpPr>
      <p:sp>
        <p:nvSpPr>
          <p:cNvPr id="101" name="Google Shape;101;p35"/>
          <p:cNvSpPr>
            <a:spLocks noGrp="1"/>
          </p:cNvSpPr>
          <p:nvPr>
            <p:ph type="pic" idx="2"/>
          </p:nvPr>
        </p:nvSpPr>
        <p:spPr>
          <a:xfrm>
            <a:off x="5402495" y="1"/>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a:spLocks noGrp="1"/>
          </p:cNvSpPr>
          <p:nvPr>
            <p:ph type="pic" idx="3"/>
          </p:nvPr>
        </p:nvSpPr>
        <p:spPr>
          <a:xfrm>
            <a:off x="5402496" y="85406"/>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104_Custom Layout">
  <p:cSld name="104_Custom Layout">
    <p:spTree>
      <p:nvGrpSpPr>
        <p:cNvPr id="1" name="Shape 1178"/>
        <p:cNvGrpSpPr/>
        <p:nvPr/>
      </p:nvGrpSpPr>
      <p:grpSpPr>
        <a:xfrm>
          <a:off x="0" y="0"/>
          <a:ext cx="0" cy="0"/>
          <a:chOff x="0" y="0"/>
          <a:chExt cx="0" cy="0"/>
        </a:xfrm>
      </p:grpSpPr>
      <p:sp>
        <p:nvSpPr>
          <p:cNvPr id="1179" name="Google Shape;1179;p305"/>
          <p:cNvSpPr>
            <a:spLocks noGrp="1"/>
          </p:cNvSpPr>
          <p:nvPr>
            <p:ph type="pic" idx="2"/>
          </p:nvPr>
        </p:nvSpPr>
        <p:spPr>
          <a:xfrm>
            <a:off x="1307930" y="954024"/>
            <a:ext cx="5096256" cy="49499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126_Custom Layout">
  <p:cSld name="126_Custom Layout">
    <p:spTree>
      <p:nvGrpSpPr>
        <p:cNvPr id="1" name="Shape 1180"/>
        <p:cNvGrpSpPr/>
        <p:nvPr/>
      </p:nvGrpSpPr>
      <p:grpSpPr>
        <a:xfrm>
          <a:off x="0" y="0"/>
          <a:ext cx="0" cy="0"/>
          <a:chOff x="0" y="0"/>
          <a:chExt cx="0" cy="0"/>
        </a:xfrm>
      </p:grpSpPr>
      <p:sp>
        <p:nvSpPr>
          <p:cNvPr id="1181" name="Google Shape;1181;p306"/>
          <p:cNvSpPr>
            <a:spLocks noGrp="1"/>
          </p:cNvSpPr>
          <p:nvPr>
            <p:ph type="pic" idx="2"/>
          </p:nvPr>
        </p:nvSpPr>
        <p:spPr>
          <a:xfrm>
            <a:off x="5870787" y="954024"/>
            <a:ext cx="5096256" cy="49499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182"/>
        <p:cNvGrpSpPr/>
        <p:nvPr/>
      </p:nvGrpSpPr>
      <p:grpSpPr>
        <a:xfrm>
          <a:off x="0" y="0"/>
          <a:ext cx="0" cy="0"/>
          <a:chOff x="0" y="0"/>
          <a:chExt cx="0" cy="0"/>
        </a:xfrm>
      </p:grpSpPr>
      <p:sp>
        <p:nvSpPr>
          <p:cNvPr id="1183" name="Google Shape;1183;p307"/>
          <p:cNvSpPr>
            <a:spLocks noGrp="1"/>
          </p:cNvSpPr>
          <p:nvPr>
            <p:ph type="pic" idx="2"/>
          </p:nvPr>
        </p:nvSpPr>
        <p:spPr>
          <a:xfrm>
            <a:off x="5781438" y="853862"/>
            <a:ext cx="5127638" cy="49880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102_Title and Content">
  <p:cSld name="102_Title and Content">
    <p:spTree>
      <p:nvGrpSpPr>
        <p:cNvPr id="1" name="Shape 1184"/>
        <p:cNvGrpSpPr/>
        <p:nvPr/>
      </p:nvGrpSpPr>
      <p:grpSpPr>
        <a:xfrm>
          <a:off x="0" y="0"/>
          <a:ext cx="0" cy="0"/>
          <a:chOff x="0" y="0"/>
          <a:chExt cx="0" cy="0"/>
        </a:xfrm>
      </p:grpSpPr>
      <p:sp>
        <p:nvSpPr>
          <p:cNvPr id="1185" name="Google Shape;1185;p308"/>
          <p:cNvSpPr>
            <a:spLocks noGrp="1"/>
          </p:cNvSpPr>
          <p:nvPr>
            <p:ph type="pic" idx="2"/>
          </p:nvPr>
        </p:nvSpPr>
        <p:spPr>
          <a:xfrm>
            <a:off x="1158849" y="350520"/>
            <a:ext cx="3387024" cy="59578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Master Slide 1">
  <p:cSld name="Master Slide 1">
    <p:spTree>
      <p:nvGrpSpPr>
        <p:cNvPr id="1" name="Shape 1186"/>
        <p:cNvGrpSpPr/>
        <p:nvPr/>
      </p:nvGrpSpPr>
      <p:grpSpPr>
        <a:xfrm>
          <a:off x="0" y="0"/>
          <a:ext cx="0" cy="0"/>
          <a:chOff x="0" y="0"/>
          <a:chExt cx="0" cy="0"/>
        </a:xfrm>
      </p:grpSpPr>
      <p:sp>
        <p:nvSpPr>
          <p:cNvPr id="1187" name="Google Shape;1187;p309"/>
          <p:cNvSpPr>
            <a:spLocks noGrp="1"/>
          </p:cNvSpPr>
          <p:nvPr>
            <p:ph type="pic" idx="2"/>
          </p:nvPr>
        </p:nvSpPr>
        <p:spPr>
          <a:xfrm>
            <a:off x="5779537" y="1241647"/>
            <a:ext cx="5440544" cy="437970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188"/>
        <p:cNvGrpSpPr/>
        <p:nvPr/>
      </p:nvGrpSpPr>
      <p:grpSpPr>
        <a:xfrm>
          <a:off x="0" y="0"/>
          <a:ext cx="0" cy="0"/>
          <a:chOff x="0" y="0"/>
          <a:chExt cx="0" cy="0"/>
        </a:xfrm>
      </p:grpSpPr>
      <p:sp>
        <p:nvSpPr>
          <p:cNvPr id="1189" name="Google Shape;1189;p310"/>
          <p:cNvSpPr>
            <a:spLocks noGrp="1"/>
          </p:cNvSpPr>
          <p:nvPr>
            <p:ph type="pic" idx="2"/>
          </p:nvPr>
        </p:nvSpPr>
        <p:spPr>
          <a:xfrm>
            <a:off x="1424860" y="516096"/>
            <a:ext cx="9706874" cy="37358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90"/>
        <p:cNvGrpSpPr/>
        <p:nvPr/>
      </p:nvGrpSpPr>
      <p:grpSpPr>
        <a:xfrm>
          <a:off x="0" y="0"/>
          <a:ext cx="0" cy="0"/>
          <a:chOff x="0" y="0"/>
          <a:chExt cx="0" cy="0"/>
        </a:xfrm>
      </p:grpSpPr>
      <p:sp>
        <p:nvSpPr>
          <p:cNvPr id="1191" name="Google Shape;1191;p311"/>
          <p:cNvSpPr>
            <a:spLocks noGrp="1"/>
          </p:cNvSpPr>
          <p:nvPr>
            <p:ph type="pic" idx="2"/>
          </p:nvPr>
        </p:nvSpPr>
        <p:spPr>
          <a:xfrm>
            <a:off x="1206066" y="1043047"/>
            <a:ext cx="4943516" cy="48527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125_Custom Layout">
  <p:cSld name="125_Custom Layout">
    <p:spTree>
      <p:nvGrpSpPr>
        <p:cNvPr id="1" name="Shape 1192"/>
        <p:cNvGrpSpPr/>
        <p:nvPr/>
      </p:nvGrpSpPr>
      <p:grpSpPr>
        <a:xfrm>
          <a:off x="0" y="0"/>
          <a:ext cx="0" cy="0"/>
          <a:chOff x="0" y="0"/>
          <a:chExt cx="0" cy="0"/>
        </a:xfrm>
      </p:grpSpPr>
      <p:sp>
        <p:nvSpPr>
          <p:cNvPr id="1193" name="Google Shape;1193;p312"/>
          <p:cNvSpPr>
            <a:spLocks noGrp="1"/>
          </p:cNvSpPr>
          <p:nvPr>
            <p:ph type="pic" idx="2"/>
          </p:nvPr>
        </p:nvSpPr>
        <p:spPr>
          <a:xfrm>
            <a:off x="924527" y="621218"/>
            <a:ext cx="10560344" cy="324951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128_Custom Layout">
  <p:cSld name="128_Custom Layout">
    <p:spTree>
      <p:nvGrpSpPr>
        <p:cNvPr id="1" name="Shape 1194"/>
        <p:cNvGrpSpPr/>
        <p:nvPr/>
      </p:nvGrpSpPr>
      <p:grpSpPr>
        <a:xfrm>
          <a:off x="0" y="0"/>
          <a:ext cx="0" cy="0"/>
          <a:chOff x="0" y="0"/>
          <a:chExt cx="0" cy="0"/>
        </a:xfrm>
      </p:grpSpPr>
      <p:sp>
        <p:nvSpPr>
          <p:cNvPr id="1195" name="Google Shape;1195;p313"/>
          <p:cNvSpPr>
            <a:spLocks noGrp="1"/>
          </p:cNvSpPr>
          <p:nvPr>
            <p:ph type="pic" idx="2"/>
          </p:nvPr>
        </p:nvSpPr>
        <p:spPr>
          <a:xfrm>
            <a:off x="1393886" y="790098"/>
            <a:ext cx="9086920" cy="36805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129_Custom Layout">
  <p:cSld name="129_Custom Layout">
    <p:spTree>
      <p:nvGrpSpPr>
        <p:cNvPr id="1" name="Shape 1196"/>
        <p:cNvGrpSpPr/>
        <p:nvPr/>
      </p:nvGrpSpPr>
      <p:grpSpPr>
        <a:xfrm>
          <a:off x="0" y="0"/>
          <a:ext cx="0" cy="0"/>
          <a:chOff x="0" y="0"/>
          <a:chExt cx="0" cy="0"/>
        </a:xfrm>
      </p:grpSpPr>
      <p:sp>
        <p:nvSpPr>
          <p:cNvPr id="1197" name="Google Shape;1197;p314"/>
          <p:cNvSpPr>
            <a:spLocks noGrp="1"/>
          </p:cNvSpPr>
          <p:nvPr>
            <p:ph type="pic" idx="2"/>
          </p:nvPr>
        </p:nvSpPr>
        <p:spPr>
          <a:xfrm>
            <a:off x="5791656" y="667492"/>
            <a:ext cx="5174126" cy="53666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40_Custom Layout">
  <p:cSld name="240_Custom Layout">
    <p:spTree>
      <p:nvGrpSpPr>
        <p:cNvPr id="1" name="Shape 103"/>
        <p:cNvGrpSpPr/>
        <p:nvPr/>
      </p:nvGrpSpPr>
      <p:grpSpPr>
        <a:xfrm>
          <a:off x="0" y="0"/>
          <a:ext cx="0" cy="0"/>
          <a:chOff x="0" y="0"/>
          <a:chExt cx="0" cy="0"/>
        </a:xfrm>
      </p:grpSpPr>
      <p:sp>
        <p:nvSpPr>
          <p:cNvPr id="104" name="Google Shape;104;p36"/>
          <p:cNvSpPr>
            <a:spLocks noGrp="1"/>
          </p:cNvSpPr>
          <p:nvPr>
            <p:ph type="pic" idx="2"/>
          </p:nvPr>
        </p:nvSpPr>
        <p:spPr>
          <a:xfrm>
            <a:off x="0" y="0"/>
            <a:ext cx="12192000" cy="764359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130_Custom Layout">
  <p:cSld name="130_Custom Layout">
    <p:spTree>
      <p:nvGrpSpPr>
        <p:cNvPr id="1" name="Shape 1198"/>
        <p:cNvGrpSpPr/>
        <p:nvPr/>
      </p:nvGrpSpPr>
      <p:grpSpPr>
        <a:xfrm>
          <a:off x="0" y="0"/>
          <a:ext cx="0" cy="0"/>
          <a:chOff x="0" y="0"/>
          <a:chExt cx="0" cy="0"/>
        </a:xfrm>
      </p:grpSpPr>
      <p:sp>
        <p:nvSpPr>
          <p:cNvPr id="1199" name="Google Shape;1199;p315"/>
          <p:cNvSpPr>
            <a:spLocks noGrp="1"/>
          </p:cNvSpPr>
          <p:nvPr>
            <p:ph type="pic" idx="2"/>
          </p:nvPr>
        </p:nvSpPr>
        <p:spPr>
          <a:xfrm>
            <a:off x="5461001" y="-15034"/>
            <a:ext cx="6089403" cy="561573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152_Custom Layout">
  <p:cSld name="152_Custom Layout">
    <p:spTree>
      <p:nvGrpSpPr>
        <p:cNvPr id="1" name="Shape 1200"/>
        <p:cNvGrpSpPr/>
        <p:nvPr/>
      </p:nvGrpSpPr>
      <p:grpSpPr>
        <a:xfrm>
          <a:off x="0" y="0"/>
          <a:ext cx="0" cy="0"/>
          <a:chOff x="0" y="0"/>
          <a:chExt cx="0" cy="0"/>
        </a:xfrm>
      </p:grpSpPr>
      <p:sp>
        <p:nvSpPr>
          <p:cNvPr id="1201" name="Google Shape;1201;p316"/>
          <p:cNvSpPr>
            <a:spLocks noGrp="1"/>
          </p:cNvSpPr>
          <p:nvPr>
            <p:ph type="pic" idx="2"/>
          </p:nvPr>
        </p:nvSpPr>
        <p:spPr>
          <a:xfrm>
            <a:off x="1003299" y="1242266"/>
            <a:ext cx="6065868" cy="56157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156_Custom Layout">
  <p:cSld name="156_Custom Layout">
    <p:spTree>
      <p:nvGrpSpPr>
        <p:cNvPr id="1" name="Shape 1202"/>
        <p:cNvGrpSpPr/>
        <p:nvPr/>
      </p:nvGrpSpPr>
      <p:grpSpPr>
        <a:xfrm>
          <a:off x="0" y="0"/>
          <a:ext cx="0" cy="0"/>
          <a:chOff x="0" y="0"/>
          <a:chExt cx="0" cy="0"/>
        </a:xfrm>
      </p:grpSpPr>
      <p:sp>
        <p:nvSpPr>
          <p:cNvPr id="1203" name="Google Shape;1203;p317"/>
          <p:cNvSpPr>
            <a:spLocks noGrp="1"/>
          </p:cNvSpPr>
          <p:nvPr>
            <p:ph type="pic" idx="2"/>
          </p:nvPr>
        </p:nvSpPr>
        <p:spPr>
          <a:xfrm>
            <a:off x="6477000" y="777476"/>
            <a:ext cx="4713849" cy="53030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158_Custom Layout">
  <p:cSld name="158_Custom Layout">
    <p:spTree>
      <p:nvGrpSpPr>
        <p:cNvPr id="1" name="Shape 1204"/>
        <p:cNvGrpSpPr/>
        <p:nvPr/>
      </p:nvGrpSpPr>
      <p:grpSpPr>
        <a:xfrm>
          <a:off x="0" y="0"/>
          <a:ext cx="0" cy="0"/>
          <a:chOff x="0" y="0"/>
          <a:chExt cx="0" cy="0"/>
        </a:xfrm>
      </p:grpSpPr>
      <p:sp>
        <p:nvSpPr>
          <p:cNvPr id="1205" name="Google Shape;1205;p318"/>
          <p:cNvSpPr>
            <a:spLocks noGrp="1"/>
          </p:cNvSpPr>
          <p:nvPr>
            <p:ph type="pic" idx="2"/>
          </p:nvPr>
        </p:nvSpPr>
        <p:spPr>
          <a:xfrm>
            <a:off x="5598269" y="853780"/>
            <a:ext cx="5754907" cy="5268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167_Custom Layout">
  <p:cSld name="167_Custom Layout">
    <p:spTree>
      <p:nvGrpSpPr>
        <p:cNvPr id="1" name="Shape 1206"/>
        <p:cNvGrpSpPr/>
        <p:nvPr/>
      </p:nvGrpSpPr>
      <p:grpSpPr>
        <a:xfrm>
          <a:off x="0" y="0"/>
          <a:ext cx="0" cy="0"/>
          <a:chOff x="0" y="0"/>
          <a:chExt cx="0" cy="0"/>
        </a:xfrm>
      </p:grpSpPr>
      <p:sp>
        <p:nvSpPr>
          <p:cNvPr id="1207" name="Google Shape;1207;p319"/>
          <p:cNvSpPr>
            <a:spLocks noGrp="1"/>
          </p:cNvSpPr>
          <p:nvPr>
            <p:ph type="pic" idx="2"/>
          </p:nvPr>
        </p:nvSpPr>
        <p:spPr>
          <a:xfrm>
            <a:off x="1133987" y="1433553"/>
            <a:ext cx="5084743" cy="393951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187_Custom Layout">
  <p:cSld name="187_Custom Layout">
    <p:spTree>
      <p:nvGrpSpPr>
        <p:cNvPr id="1" name="Shape 1208"/>
        <p:cNvGrpSpPr/>
        <p:nvPr/>
      </p:nvGrpSpPr>
      <p:grpSpPr>
        <a:xfrm>
          <a:off x="0" y="0"/>
          <a:ext cx="0" cy="0"/>
          <a:chOff x="0" y="0"/>
          <a:chExt cx="0" cy="0"/>
        </a:xfrm>
      </p:grpSpPr>
      <p:sp>
        <p:nvSpPr>
          <p:cNvPr id="1209" name="Google Shape;1209;p320"/>
          <p:cNvSpPr>
            <a:spLocks noGrp="1"/>
          </p:cNvSpPr>
          <p:nvPr>
            <p:ph type="pic" idx="2"/>
          </p:nvPr>
        </p:nvSpPr>
        <p:spPr>
          <a:xfrm>
            <a:off x="1844722" y="986623"/>
            <a:ext cx="4421941" cy="48760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210_Custom Layout">
  <p:cSld name="210_Custom Layout">
    <p:spTree>
      <p:nvGrpSpPr>
        <p:cNvPr id="1" name="Shape 1210"/>
        <p:cNvGrpSpPr/>
        <p:nvPr/>
      </p:nvGrpSpPr>
      <p:grpSpPr>
        <a:xfrm>
          <a:off x="0" y="0"/>
          <a:ext cx="0" cy="0"/>
          <a:chOff x="0" y="0"/>
          <a:chExt cx="0" cy="0"/>
        </a:xfrm>
      </p:grpSpPr>
      <p:sp>
        <p:nvSpPr>
          <p:cNvPr id="1211" name="Google Shape;1211;p321"/>
          <p:cNvSpPr>
            <a:spLocks noGrp="1"/>
          </p:cNvSpPr>
          <p:nvPr>
            <p:ph type="pic" idx="2"/>
          </p:nvPr>
        </p:nvSpPr>
        <p:spPr>
          <a:xfrm>
            <a:off x="5880135" y="763202"/>
            <a:ext cx="4990340" cy="53723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219_Custom Layout">
  <p:cSld name="219_Custom Layout">
    <p:spTree>
      <p:nvGrpSpPr>
        <p:cNvPr id="1" name="Shape 1212"/>
        <p:cNvGrpSpPr/>
        <p:nvPr/>
      </p:nvGrpSpPr>
      <p:grpSpPr>
        <a:xfrm>
          <a:off x="0" y="0"/>
          <a:ext cx="0" cy="0"/>
          <a:chOff x="0" y="0"/>
          <a:chExt cx="0" cy="0"/>
        </a:xfrm>
      </p:grpSpPr>
      <p:sp>
        <p:nvSpPr>
          <p:cNvPr id="1213" name="Google Shape;1213;p322"/>
          <p:cNvSpPr>
            <a:spLocks noGrp="1"/>
          </p:cNvSpPr>
          <p:nvPr>
            <p:ph type="pic" idx="2"/>
          </p:nvPr>
        </p:nvSpPr>
        <p:spPr>
          <a:xfrm>
            <a:off x="961712" y="692025"/>
            <a:ext cx="10408605" cy="31834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220_Custom Layout">
  <p:cSld name="220_Custom Layout">
    <p:spTree>
      <p:nvGrpSpPr>
        <p:cNvPr id="1" name="Shape 1214"/>
        <p:cNvGrpSpPr/>
        <p:nvPr/>
      </p:nvGrpSpPr>
      <p:grpSpPr>
        <a:xfrm>
          <a:off x="0" y="0"/>
          <a:ext cx="0" cy="0"/>
          <a:chOff x="0" y="0"/>
          <a:chExt cx="0" cy="0"/>
        </a:xfrm>
      </p:grpSpPr>
      <p:sp>
        <p:nvSpPr>
          <p:cNvPr id="1215" name="Google Shape;1215;p323"/>
          <p:cNvSpPr>
            <a:spLocks noGrp="1"/>
          </p:cNvSpPr>
          <p:nvPr>
            <p:ph type="pic" idx="2"/>
          </p:nvPr>
        </p:nvSpPr>
        <p:spPr>
          <a:xfrm>
            <a:off x="5800650" y="273771"/>
            <a:ext cx="5820947" cy="615971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225_Custom Layout">
  <p:cSld name="225_Custom Layout">
    <p:spTree>
      <p:nvGrpSpPr>
        <p:cNvPr id="1" name="Shape 1216"/>
        <p:cNvGrpSpPr/>
        <p:nvPr/>
      </p:nvGrpSpPr>
      <p:grpSpPr>
        <a:xfrm>
          <a:off x="0" y="0"/>
          <a:ext cx="0" cy="0"/>
          <a:chOff x="0" y="0"/>
          <a:chExt cx="0" cy="0"/>
        </a:xfrm>
      </p:grpSpPr>
      <p:sp>
        <p:nvSpPr>
          <p:cNvPr id="1217" name="Google Shape;1217;p324"/>
          <p:cNvSpPr>
            <a:spLocks noGrp="1"/>
          </p:cNvSpPr>
          <p:nvPr>
            <p:ph type="pic" idx="2"/>
          </p:nvPr>
        </p:nvSpPr>
        <p:spPr>
          <a:xfrm>
            <a:off x="1484259" y="498854"/>
            <a:ext cx="4467967" cy="57488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41_Custom Layout">
  <p:cSld name="241_Custom Layout">
    <p:spTree>
      <p:nvGrpSpPr>
        <p:cNvPr id="1" name="Shape 105"/>
        <p:cNvGrpSpPr/>
        <p:nvPr/>
      </p:nvGrpSpPr>
      <p:grpSpPr>
        <a:xfrm>
          <a:off x="0" y="0"/>
          <a:ext cx="0" cy="0"/>
          <a:chOff x="0" y="0"/>
          <a:chExt cx="0" cy="0"/>
        </a:xfrm>
      </p:grpSpPr>
      <p:sp>
        <p:nvSpPr>
          <p:cNvPr id="106" name="Google Shape;106;p37"/>
          <p:cNvSpPr>
            <a:spLocks noGrp="1"/>
          </p:cNvSpPr>
          <p:nvPr>
            <p:ph type="pic" idx="2"/>
          </p:nvPr>
        </p:nvSpPr>
        <p:spPr>
          <a:xfrm>
            <a:off x="0" y="-731621"/>
            <a:ext cx="12192000" cy="764359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249_Custom Layout">
  <p:cSld name="249_Custom Layout">
    <p:spTree>
      <p:nvGrpSpPr>
        <p:cNvPr id="1" name="Shape 1218"/>
        <p:cNvGrpSpPr/>
        <p:nvPr/>
      </p:nvGrpSpPr>
      <p:grpSpPr>
        <a:xfrm>
          <a:off x="0" y="0"/>
          <a:ext cx="0" cy="0"/>
          <a:chOff x="0" y="0"/>
          <a:chExt cx="0" cy="0"/>
        </a:xfrm>
      </p:grpSpPr>
      <p:sp>
        <p:nvSpPr>
          <p:cNvPr id="1219" name="Google Shape;1219;p325"/>
          <p:cNvSpPr>
            <a:spLocks noGrp="1"/>
          </p:cNvSpPr>
          <p:nvPr>
            <p:ph type="pic" idx="2"/>
          </p:nvPr>
        </p:nvSpPr>
        <p:spPr>
          <a:xfrm>
            <a:off x="5692914" y="1266915"/>
            <a:ext cx="5594428" cy="40710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254_Custom Layout">
  <p:cSld name="254_Custom Layout">
    <p:spTree>
      <p:nvGrpSpPr>
        <p:cNvPr id="1" name="Shape 1220"/>
        <p:cNvGrpSpPr/>
        <p:nvPr/>
      </p:nvGrpSpPr>
      <p:grpSpPr>
        <a:xfrm>
          <a:off x="0" y="0"/>
          <a:ext cx="0" cy="0"/>
          <a:chOff x="0" y="0"/>
          <a:chExt cx="0" cy="0"/>
        </a:xfrm>
      </p:grpSpPr>
      <p:sp>
        <p:nvSpPr>
          <p:cNvPr id="1221" name="Google Shape;1221;p326"/>
          <p:cNvSpPr>
            <a:spLocks noGrp="1"/>
          </p:cNvSpPr>
          <p:nvPr>
            <p:ph type="pic" idx="2"/>
          </p:nvPr>
        </p:nvSpPr>
        <p:spPr>
          <a:xfrm>
            <a:off x="1020308" y="1142081"/>
            <a:ext cx="5890037" cy="46338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255_Custom Layout">
  <p:cSld name="255_Custom Layout">
    <p:spTree>
      <p:nvGrpSpPr>
        <p:cNvPr id="1" name="Shape 1222"/>
        <p:cNvGrpSpPr/>
        <p:nvPr/>
      </p:nvGrpSpPr>
      <p:grpSpPr>
        <a:xfrm>
          <a:off x="0" y="0"/>
          <a:ext cx="0" cy="0"/>
          <a:chOff x="0" y="0"/>
          <a:chExt cx="0" cy="0"/>
        </a:xfrm>
      </p:grpSpPr>
      <p:sp>
        <p:nvSpPr>
          <p:cNvPr id="1223" name="Google Shape;1223;p327"/>
          <p:cNvSpPr>
            <a:spLocks noGrp="1"/>
          </p:cNvSpPr>
          <p:nvPr>
            <p:ph type="pic" idx="2"/>
          </p:nvPr>
        </p:nvSpPr>
        <p:spPr>
          <a:xfrm>
            <a:off x="6419400" y="1077508"/>
            <a:ext cx="4089755" cy="46156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131_Custom Layout">
  <p:cSld name="131_Custom Layout">
    <p:spTree>
      <p:nvGrpSpPr>
        <p:cNvPr id="1" name="Shape 1224"/>
        <p:cNvGrpSpPr/>
        <p:nvPr/>
      </p:nvGrpSpPr>
      <p:grpSpPr>
        <a:xfrm>
          <a:off x="0" y="0"/>
          <a:ext cx="0" cy="0"/>
          <a:chOff x="0" y="0"/>
          <a:chExt cx="0" cy="0"/>
        </a:xfrm>
      </p:grpSpPr>
      <p:sp>
        <p:nvSpPr>
          <p:cNvPr id="1225" name="Google Shape;1225;p328"/>
          <p:cNvSpPr>
            <a:spLocks noGrp="1"/>
          </p:cNvSpPr>
          <p:nvPr>
            <p:ph type="pic" idx="2"/>
          </p:nvPr>
        </p:nvSpPr>
        <p:spPr>
          <a:xfrm>
            <a:off x="1204666" y="684513"/>
            <a:ext cx="5237812" cy="55947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265_Custom Layout">
  <p:cSld name="265_Custom Layout">
    <p:spTree>
      <p:nvGrpSpPr>
        <p:cNvPr id="1" name="Shape 1226"/>
        <p:cNvGrpSpPr/>
        <p:nvPr/>
      </p:nvGrpSpPr>
      <p:grpSpPr>
        <a:xfrm>
          <a:off x="0" y="0"/>
          <a:ext cx="0" cy="0"/>
          <a:chOff x="0" y="0"/>
          <a:chExt cx="0" cy="0"/>
        </a:xfrm>
      </p:grpSpPr>
      <p:sp>
        <p:nvSpPr>
          <p:cNvPr id="1227" name="Google Shape;1227;p329"/>
          <p:cNvSpPr>
            <a:spLocks noGrp="1"/>
          </p:cNvSpPr>
          <p:nvPr>
            <p:ph type="pic" idx="2"/>
          </p:nvPr>
        </p:nvSpPr>
        <p:spPr>
          <a:xfrm>
            <a:off x="6000652" y="1391364"/>
            <a:ext cx="5234091" cy="42332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267_Custom Layout">
  <p:cSld name="267_Custom Layout">
    <p:spTree>
      <p:nvGrpSpPr>
        <p:cNvPr id="1" name="Shape 1228"/>
        <p:cNvGrpSpPr/>
        <p:nvPr/>
      </p:nvGrpSpPr>
      <p:grpSpPr>
        <a:xfrm>
          <a:off x="0" y="0"/>
          <a:ext cx="0" cy="0"/>
          <a:chOff x="0" y="0"/>
          <a:chExt cx="0" cy="0"/>
        </a:xfrm>
      </p:grpSpPr>
      <p:sp>
        <p:nvSpPr>
          <p:cNvPr id="1229" name="Google Shape;1229;p330"/>
          <p:cNvSpPr>
            <a:spLocks noGrp="1"/>
          </p:cNvSpPr>
          <p:nvPr>
            <p:ph type="pic" idx="2"/>
          </p:nvPr>
        </p:nvSpPr>
        <p:spPr>
          <a:xfrm>
            <a:off x="1538082" y="977865"/>
            <a:ext cx="4710084" cy="49644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268_Custom Layout">
  <p:cSld name="268_Custom Layout">
    <p:spTree>
      <p:nvGrpSpPr>
        <p:cNvPr id="1" name="Shape 1230"/>
        <p:cNvGrpSpPr/>
        <p:nvPr/>
      </p:nvGrpSpPr>
      <p:grpSpPr>
        <a:xfrm>
          <a:off x="0" y="0"/>
          <a:ext cx="0" cy="0"/>
          <a:chOff x="0" y="0"/>
          <a:chExt cx="0" cy="0"/>
        </a:xfrm>
      </p:grpSpPr>
      <p:sp>
        <p:nvSpPr>
          <p:cNvPr id="1231" name="Google Shape;1231;p331"/>
          <p:cNvSpPr>
            <a:spLocks noGrp="1"/>
          </p:cNvSpPr>
          <p:nvPr>
            <p:ph type="pic" idx="2"/>
          </p:nvPr>
        </p:nvSpPr>
        <p:spPr>
          <a:xfrm>
            <a:off x="5554961" y="775103"/>
            <a:ext cx="5855153" cy="52491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269_Custom Layout">
  <p:cSld name="269_Custom Layout">
    <p:spTree>
      <p:nvGrpSpPr>
        <p:cNvPr id="1" name="Shape 1232"/>
        <p:cNvGrpSpPr/>
        <p:nvPr/>
      </p:nvGrpSpPr>
      <p:grpSpPr>
        <a:xfrm>
          <a:off x="0" y="0"/>
          <a:ext cx="0" cy="0"/>
          <a:chOff x="0" y="0"/>
          <a:chExt cx="0" cy="0"/>
        </a:xfrm>
      </p:grpSpPr>
      <p:sp>
        <p:nvSpPr>
          <p:cNvPr id="1233" name="Google Shape;1233;p332"/>
          <p:cNvSpPr>
            <a:spLocks noGrp="1"/>
          </p:cNvSpPr>
          <p:nvPr>
            <p:ph type="pic" idx="2"/>
          </p:nvPr>
        </p:nvSpPr>
        <p:spPr>
          <a:xfrm>
            <a:off x="1591115" y="877910"/>
            <a:ext cx="4561388" cy="502685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295_Custom Layout">
  <p:cSld name="295_Custom Layout">
    <p:spTree>
      <p:nvGrpSpPr>
        <p:cNvPr id="1" name="Shape 1234"/>
        <p:cNvGrpSpPr/>
        <p:nvPr/>
      </p:nvGrpSpPr>
      <p:grpSpPr>
        <a:xfrm>
          <a:off x="0" y="0"/>
          <a:ext cx="0" cy="0"/>
          <a:chOff x="0" y="0"/>
          <a:chExt cx="0" cy="0"/>
        </a:xfrm>
      </p:grpSpPr>
      <p:sp>
        <p:nvSpPr>
          <p:cNvPr id="1235" name="Google Shape;1235;p333"/>
          <p:cNvSpPr>
            <a:spLocks noGrp="1"/>
          </p:cNvSpPr>
          <p:nvPr>
            <p:ph type="pic" idx="2"/>
          </p:nvPr>
        </p:nvSpPr>
        <p:spPr>
          <a:xfrm>
            <a:off x="5578525" y="788789"/>
            <a:ext cx="5934280" cy="54308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298_Custom Layout">
  <p:cSld name="298_Custom Layout">
    <p:spTree>
      <p:nvGrpSpPr>
        <p:cNvPr id="1" name="Shape 1236"/>
        <p:cNvGrpSpPr/>
        <p:nvPr/>
      </p:nvGrpSpPr>
      <p:grpSpPr>
        <a:xfrm>
          <a:off x="0" y="0"/>
          <a:ext cx="0" cy="0"/>
          <a:chOff x="0" y="0"/>
          <a:chExt cx="0" cy="0"/>
        </a:xfrm>
      </p:grpSpPr>
      <p:sp>
        <p:nvSpPr>
          <p:cNvPr id="1237" name="Google Shape;1237;p334"/>
          <p:cNvSpPr>
            <a:spLocks noGrp="1"/>
          </p:cNvSpPr>
          <p:nvPr>
            <p:ph type="pic" idx="2"/>
          </p:nvPr>
        </p:nvSpPr>
        <p:spPr>
          <a:xfrm>
            <a:off x="1106387" y="749991"/>
            <a:ext cx="5032642" cy="532730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42_Custom Layout">
  <p:cSld name="242_Custom Layout">
    <p:spTree>
      <p:nvGrpSpPr>
        <p:cNvPr id="1" name="Shape 107"/>
        <p:cNvGrpSpPr/>
        <p:nvPr/>
      </p:nvGrpSpPr>
      <p:grpSpPr>
        <a:xfrm>
          <a:off x="0" y="0"/>
          <a:ext cx="0" cy="0"/>
          <a:chOff x="0" y="0"/>
          <a:chExt cx="0" cy="0"/>
        </a:xfrm>
      </p:grpSpPr>
      <p:sp>
        <p:nvSpPr>
          <p:cNvPr id="108" name="Google Shape;108;p38"/>
          <p:cNvSpPr>
            <a:spLocks noGrp="1"/>
          </p:cNvSpPr>
          <p:nvPr>
            <p:ph type="pic" idx="2"/>
          </p:nvPr>
        </p:nvSpPr>
        <p:spPr>
          <a:xfrm>
            <a:off x="0" y="0"/>
            <a:ext cx="568810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299_Custom Layout">
  <p:cSld name="299_Custom Layout">
    <p:spTree>
      <p:nvGrpSpPr>
        <p:cNvPr id="1" name="Shape 1238"/>
        <p:cNvGrpSpPr/>
        <p:nvPr/>
      </p:nvGrpSpPr>
      <p:grpSpPr>
        <a:xfrm>
          <a:off x="0" y="0"/>
          <a:ext cx="0" cy="0"/>
          <a:chOff x="0" y="0"/>
          <a:chExt cx="0" cy="0"/>
        </a:xfrm>
      </p:grpSpPr>
      <p:sp>
        <p:nvSpPr>
          <p:cNvPr id="1239" name="Google Shape;1239;p335"/>
          <p:cNvSpPr>
            <a:spLocks noGrp="1"/>
          </p:cNvSpPr>
          <p:nvPr>
            <p:ph type="pic" idx="2"/>
          </p:nvPr>
        </p:nvSpPr>
        <p:spPr>
          <a:xfrm>
            <a:off x="6909047" y="3"/>
            <a:ext cx="4117906" cy="58866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300_Custom Layout">
  <p:cSld name="300_Custom Layout">
    <p:spTree>
      <p:nvGrpSpPr>
        <p:cNvPr id="1" name="Shape 1240"/>
        <p:cNvGrpSpPr/>
        <p:nvPr/>
      </p:nvGrpSpPr>
      <p:grpSpPr>
        <a:xfrm>
          <a:off x="0" y="0"/>
          <a:ext cx="0" cy="0"/>
          <a:chOff x="0" y="0"/>
          <a:chExt cx="0" cy="0"/>
        </a:xfrm>
      </p:grpSpPr>
      <p:sp>
        <p:nvSpPr>
          <p:cNvPr id="1241" name="Google Shape;1241;p336"/>
          <p:cNvSpPr>
            <a:spLocks noGrp="1"/>
          </p:cNvSpPr>
          <p:nvPr>
            <p:ph type="pic" idx="2"/>
          </p:nvPr>
        </p:nvSpPr>
        <p:spPr>
          <a:xfrm>
            <a:off x="6336849" y="787805"/>
            <a:ext cx="5855152" cy="52886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301_Custom Layout">
  <p:cSld name="301_Custom Layout">
    <p:spTree>
      <p:nvGrpSpPr>
        <p:cNvPr id="1" name="Shape 1242"/>
        <p:cNvGrpSpPr/>
        <p:nvPr/>
      </p:nvGrpSpPr>
      <p:grpSpPr>
        <a:xfrm>
          <a:off x="0" y="0"/>
          <a:ext cx="0" cy="0"/>
          <a:chOff x="0" y="0"/>
          <a:chExt cx="0" cy="0"/>
        </a:xfrm>
      </p:grpSpPr>
      <p:sp>
        <p:nvSpPr>
          <p:cNvPr id="1243" name="Google Shape;1243;p337"/>
          <p:cNvSpPr>
            <a:spLocks noGrp="1"/>
          </p:cNvSpPr>
          <p:nvPr>
            <p:ph type="pic" idx="2"/>
          </p:nvPr>
        </p:nvSpPr>
        <p:spPr>
          <a:xfrm>
            <a:off x="1477796" y="617577"/>
            <a:ext cx="4487832" cy="570694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302_Custom Layout">
  <p:cSld name="302_Custom Layout">
    <p:spTree>
      <p:nvGrpSpPr>
        <p:cNvPr id="1" name="Shape 1244"/>
        <p:cNvGrpSpPr/>
        <p:nvPr/>
      </p:nvGrpSpPr>
      <p:grpSpPr>
        <a:xfrm>
          <a:off x="0" y="0"/>
          <a:ext cx="0" cy="0"/>
          <a:chOff x="0" y="0"/>
          <a:chExt cx="0" cy="0"/>
        </a:xfrm>
      </p:grpSpPr>
      <p:sp>
        <p:nvSpPr>
          <p:cNvPr id="1245" name="Google Shape;1245;p338"/>
          <p:cNvSpPr>
            <a:spLocks noGrp="1"/>
          </p:cNvSpPr>
          <p:nvPr>
            <p:ph type="pic" idx="2"/>
          </p:nvPr>
        </p:nvSpPr>
        <p:spPr>
          <a:xfrm>
            <a:off x="5765634" y="997885"/>
            <a:ext cx="5189773" cy="479937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303_Custom Layout">
  <p:cSld name="303_Custom Layout">
    <p:spTree>
      <p:nvGrpSpPr>
        <p:cNvPr id="1" name="Shape 1246"/>
        <p:cNvGrpSpPr/>
        <p:nvPr/>
      </p:nvGrpSpPr>
      <p:grpSpPr>
        <a:xfrm>
          <a:off x="0" y="0"/>
          <a:ext cx="0" cy="0"/>
          <a:chOff x="0" y="0"/>
          <a:chExt cx="0" cy="0"/>
        </a:xfrm>
      </p:grpSpPr>
      <p:sp>
        <p:nvSpPr>
          <p:cNvPr id="1247" name="Google Shape;1247;p339"/>
          <p:cNvSpPr>
            <a:spLocks noGrp="1"/>
          </p:cNvSpPr>
          <p:nvPr>
            <p:ph type="pic" idx="2"/>
          </p:nvPr>
        </p:nvSpPr>
        <p:spPr>
          <a:xfrm>
            <a:off x="1450986" y="829967"/>
            <a:ext cx="4846298" cy="51718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304_Custom Layout">
  <p:cSld name="304_Custom Layout">
    <p:spTree>
      <p:nvGrpSpPr>
        <p:cNvPr id="1" name="Shape 1248"/>
        <p:cNvGrpSpPr/>
        <p:nvPr/>
      </p:nvGrpSpPr>
      <p:grpSpPr>
        <a:xfrm>
          <a:off x="0" y="0"/>
          <a:ext cx="0" cy="0"/>
          <a:chOff x="0" y="0"/>
          <a:chExt cx="0" cy="0"/>
        </a:xfrm>
      </p:grpSpPr>
      <p:sp>
        <p:nvSpPr>
          <p:cNvPr id="1249" name="Google Shape;1249;p340"/>
          <p:cNvSpPr>
            <a:spLocks noGrp="1"/>
          </p:cNvSpPr>
          <p:nvPr>
            <p:ph type="pic" idx="2"/>
          </p:nvPr>
        </p:nvSpPr>
        <p:spPr>
          <a:xfrm>
            <a:off x="5646912" y="1515408"/>
            <a:ext cx="5725411" cy="38845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305_Custom Layout">
  <p:cSld name="305_Custom Layout">
    <p:spTree>
      <p:nvGrpSpPr>
        <p:cNvPr id="1" name="Shape 1250"/>
        <p:cNvGrpSpPr/>
        <p:nvPr/>
      </p:nvGrpSpPr>
      <p:grpSpPr>
        <a:xfrm>
          <a:off x="0" y="0"/>
          <a:ext cx="0" cy="0"/>
          <a:chOff x="0" y="0"/>
          <a:chExt cx="0" cy="0"/>
        </a:xfrm>
      </p:grpSpPr>
      <p:sp>
        <p:nvSpPr>
          <p:cNvPr id="1251" name="Google Shape;1251;p341"/>
          <p:cNvSpPr>
            <a:spLocks noGrp="1"/>
          </p:cNvSpPr>
          <p:nvPr>
            <p:ph type="pic" idx="2"/>
          </p:nvPr>
        </p:nvSpPr>
        <p:spPr>
          <a:xfrm>
            <a:off x="1332527" y="889634"/>
            <a:ext cx="4817326" cy="511178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306_Custom Layout">
  <p:cSld name="306_Custom Layout">
    <p:spTree>
      <p:nvGrpSpPr>
        <p:cNvPr id="1" name="Shape 1252"/>
        <p:cNvGrpSpPr/>
        <p:nvPr/>
      </p:nvGrpSpPr>
      <p:grpSpPr>
        <a:xfrm>
          <a:off x="0" y="0"/>
          <a:ext cx="0" cy="0"/>
          <a:chOff x="0" y="0"/>
          <a:chExt cx="0" cy="0"/>
        </a:xfrm>
      </p:grpSpPr>
      <p:sp>
        <p:nvSpPr>
          <p:cNvPr id="1253" name="Google Shape;1253;p342"/>
          <p:cNvSpPr>
            <a:spLocks noGrp="1"/>
          </p:cNvSpPr>
          <p:nvPr>
            <p:ph type="pic" idx="2"/>
          </p:nvPr>
        </p:nvSpPr>
        <p:spPr>
          <a:xfrm>
            <a:off x="5620522" y="1298481"/>
            <a:ext cx="5682364" cy="42610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307_Custom Layout">
  <p:cSld name="307_Custom Layout">
    <p:spTree>
      <p:nvGrpSpPr>
        <p:cNvPr id="1" name="Shape 1254"/>
        <p:cNvGrpSpPr/>
        <p:nvPr/>
      </p:nvGrpSpPr>
      <p:grpSpPr>
        <a:xfrm>
          <a:off x="0" y="0"/>
          <a:ext cx="0" cy="0"/>
          <a:chOff x="0" y="0"/>
          <a:chExt cx="0" cy="0"/>
        </a:xfrm>
      </p:grpSpPr>
      <p:sp>
        <p:nvSpPr>
          <p:cNvPr id="1255" name="Google Shape;1255;p343"/>
          <p:cNvSpPr>
            <a:spLocks noGrp="1"/>
          </p:cNvSpPr>
          <p:nvPr>
            <p:ph type="pic" idx="2"/>
          </p:nvPr>
        </p:nvSpPr>
        <p:spPr>
          <a:xfrm>
            <a:off x="1325326" y="728962"/>
            <a:ext cx="5020586" cy="53887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308_Custom Layout">
  <p:cSld name="308_Custom Layout">
    <p:spTree>
      <p:nvGrpSpPr>
        <p:cNvPr id="1" name="Shape 1256"/>
        <p:cNvGrpSpPr/>
        <p:nvPr/>
      </p:nvGrpSpPr>
      <p:grpSpPr>
        <a:xfrm>
          <a:off x="0" y="0"/>
          <a:ext cx="0" cy="0"/>
          <a:chOff x="0" y="0"/>
          <a:chExt cx="0" cy="0"/>
        </a:xfrm>
      </p:grpSpPr>
      <p:sp>
        <p:nvSpPr>
          <p:cNvPr id="1257" name="Google Shape;1257;p344"/>
          <p:cNvSpPr>
            <a:spLocks noGrp="1"/>
          </p:cNvSpPr>
          <p:nvPr>
            <p:ph type="pic" idx="2"/>
          </p:nvPr>
        </p:nvSpPr>
        <p:spPr>
          <a:xfrm>
            <a:off x="5740192" y="1205029"/>
            <a:ext cx="5658922" cy="406926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43_Custom Layout">
  <p:cSld name="243_Custom Layout">
    <p:spTree>
      <p:nvGrpSpPr>
        <p:cNvPr id="1" name="Shape 109"/>
        <p:cNvGrpSpPr/>
        <p:nvPr/>
      </p:nvGrpSpPr>
      <p:grpSpPr>
        <a:xfrm>
          <a:off x="0" y="0"/>
          <a:ext cx="0" cy="0"/>
          <a:chOff x="0" y="0"/>
          <a:chExt cx="0" cy="0"/>
        </a:xfrm>
      </p:grpSpPr>
      <p:sp>
        <p:nvSpPr>
          <p:cNvPr id="110" name="Google Shape;110;p39"/>
          <p:cNvSpPr>
            <a:spLocks noGrp="1"/>
          </p:cNvSpPr>
          <p:nvPr>
            <p:ph type="pic" idx="2"/>
          </p:nvPr>
        </p:nvSpPr>
        <p:spPr>
          <a:xfrm>
            <a:off x="6503894" y="0"/>
            <a:ext cx="568810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309_Custom Layout">
  <p:cSld name="309_Custom Layout">
    <p:spTree>
      <p:nvGrpSpPr>
        <p:cNvPr id="1" name="Shape 1258"/>
        <p:cNvGrpSpPr/>
        <p:nvPr/>
      </p:nvGrpSpPr>
      <p:grpSpPr>
        <a:xfrm>
          <a:off x="0" y="0"/>
          <a:ext cx="0" cy="0"/>
          <a:chOff x="0" y="0"/>
          <a:chExt cx="0" cy="0"/>
        </a:xfrm>
      </p:grpSpPr>
      <p:sp>
        <p:nvSpPr>
          <p:cNvPr id="1259" name="Google Shape;1259;p345"/>
          <p:cNvSpPr>
            <a:spLocks noGrp="1"/>
          </p:cNvSpPr>
          <p:nvPr>
            <p:ph type="pic" idx="2"/>
          </p:nvPr>
        </p:nvSpPr>
        <p:spPr>
          <a:xfrm>
            <a:off x="-90892" y="1"/>
            <a:ext cx="12746879" cy="49722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310_Custom Layout">
  <p:cSld name="310_Custom Layout">
    <p:spTree>
      <p:nvGrpSpPr>
        <p:cNvPr id="1" name="Shape 1260"/>
        <p:cNvGrpSpPr/>
        <p:nvPr/>
      </p:nvGrpSpPr>
      <p:grpSpPr>
        <a:xfrm>
          <a:off x="0" y="0"/>
          <a:ext cx="0" cy="0"/>
          <a:chOff x="0" y="0"/>
          <a:chExt cx="0" cy="0"/>
        </a:xfrm>
      </p:grpSpPr>
      <p:sp>
        <p:nvSpPr>
          <p:cNvPr id="1261" name="Google Shape;1261;p346"/>
          <p:cNvSpPr>
            <a:spLocks noGrp="1"/>
          </p:cNvSpPr>
          <p:nvPr>
            <p:ph type="pic" idx="2"/>
          </p:nvPr>
        </p:nvSpPr>
        <p:spPr>
          <a:xfrm>
            <a:off x="1275248" y="-309"/>
            <a:ext cx="9769822" cy="44119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311_Custom Layout">
  <p:cSld name="311_Custom Layout">
    <p:spTree>
      <p:nvGrpSpPr>
        <p:cNvPr id="1" name="Shape 1262"/>
        <p:cNvGrpSpPr/>
        <p:nvPr/>
      </p:nvGrpSpPr>
      <p:grpSpPr>
        <a:xfrm>
          <a:off x="0" y="0"/>
          <a:ext cx="0" cy="0"/>
          <a:chOff x="0" y="0"/>
          <a:chExt cx="0" cy="0"/>
        </a:xfrm>
      </p:grpSpPr>
      <p:sp>
        <p:nvSpPr>
          <p:cNvPr id="1263" name="Google Shape;1263;p347"/>
          <p:cNvSpPr>
            <a:spLocks noGrp="1"/>
          </p:cNvSpPr>
          <p:nvPr>
            <p:ph type="pic" idx="2"/>
          </p:nvPr>
        </p:nvSpPr>
        <p:spPr>
          <a:xfrm>
            <a:off x="5730264" y="0"/>
            <a:ext cx="6500924"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312_Custom Layout">
  <p:cSld name="312_Custom Layout">
    <p:spTree>
      <p:nvGrpSpPr>
        <p:cNvPr id="1" name="Shape 1264"/>
        <p:cNvGrpSpPr/>
        <p:nvPr/>
      </p:nvGrpSpPr>
      <p:grpSpPr>
        <a:xfrm>
          <a:off x="0" y="0"/>
          <a:ext cx="0" cy="0"/>
          <a:chOff x="0" y="0"/>
          <a:chExt cx="0" cy="0"/>
        </a:xfrm>
      </p:grpSpPr>
      <p:sp>
        <p:nvSpPr>
          <p:cNvPr id="1265" name="Google Shape;1265;p348"/>
          <p:cNvSpPr>
            <a:spLocks noGrp="1"/>
          </p:cNvSpPr>
          <p:nvPr>
            <p:ph type="pic" idx="2"/>
          </p:nvPr>
        </p:nvSpPr>
        <p:spPr>
          <a:xfrm>
            <a:off x="0" y="0"/>
            <a:ext cx="5848742" cy="685800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313_Custom Layout">
  <p:cSld name="313_Custom Layout">
    <p:spTree>
      <p:nvGrpSpPr>
        <p:cNvPr id="1" name="Shape 1266"/>
        <p:cNvGrpSpPr/>
        <p:nvPr/>
      </p:nvGrpSpPr>
      <p:grpSpPr>
        <a:xfrm>
          <a:off x="0" y="0"/>
          <a:ext cx="0" cy="0"/>
          <a:chOff x="0" y="0"/>
          <a:chExt cx="0" cy="0"/>
        </a:xfrm>
      </p:grpSpPr>
      <p:sp>
        <p:nvSpPr>
          <p:cNvPr id="1267" name="Google Shape;1267;p349"/>
          <p:cNvSpPr>
            <a:spLocks noGrp="1"/>
          </p:cNvSpPr>
          <p:nvPr>
            <p:ph type="pic" idx="2"/>
          </p:nvPr>
        </p:nvSpPr>
        <p:spPr>
          <a:xfrm>
            <a:off x="0" y="0"/>
            <a:ext cx="6717218" cy="598702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314_Custom Layout">
  <p:cSld name="314_Custom Layout">
    <p:spTree>
      <p:nvGrpSpPr>
        <p:cNvPr id="1" name="Shape 1268"/>
        <p:cNvGrpSpPr/>
        <p:nvPr/>
      </p:nvGrpSpPr>
      <p:grpSpPr>
        <a:xfrm>
          <a:off x="0" y="0"/>
          <a:ext cx="0" cy="0"/>
          <a:chOff x="0" y="0"/>
          <a:chExt cx="0" cy="0"/>
        </a:xfrm>
      </p:grpSpPr>
      <p:sp>
        <p:nvSpPr>
          <p:cNvPr id="1269" name="Google Shape;1269;p350"/>
          <p:cNvSpPr>
            <a:spLocks noGrp="1"/>
          </p:cNvSpPr>
          <p:nvPr>
            <p:ph type="pic" idx="2"/>
          </p:nvPr>
        </p:nvSpPr>
        <p:spPr>
          <a:xfrm>
            <a:off x="5522128" y="1209428"/>
            <a:ext cx="5737702" cy="40637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315_Custom Layout">
  <p:cSld name="315_Custom Layout">
    <p:spTree>
      <p:nvGrpSpPr>
        <p:cNvPr id="1" name="Shape 1270"/>
        <p:cNvGrpSpPr/>
        <p:nvPr/>
      </p:nvGrpSpPr>
      <p:grpSpPr>
        <a:xfrm>
          <a:off x="0" y="0"/>
          <a:ext cx="0" cy="0"/>
          <a:chOff x="0" y="0"/>
          <a:chExt cx="0" cy="0"/>
        </a:xfrm>
      </p:grpSpPr>
      <p:sp>
        <p:nvSpPr>
          <p:cNvPr id="1271" name="Google Shape;1271;p351"/>
          <p:cNvSpPr>
            <a:spLocks noGrp="1"/>
          </p:cNvSpPr>
          <p:nvPr>
            <p:ph type="pic" idx="2"/>
          </p:nvPr>
        </p:nvSpPr>
        <p:spPr>
          <a:xfrm>
            <a:off x="1383638" y="1003300"/>
            <a:ext cx="4883895" cy="46790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316_Custom Layout">
  <p:cSld name="316_Custom Layout">
    <p:spTree>
      <p:nvGrpSpPr>
        <p:cNvPr id="1" name="Shape 1272"/>
        <p:cNvGrpSpPr/>
        <p:nvPr/>
      </p:nvGrpSpPr>
      <p:grpSpPr>
        <a:xfrm>
          <a:off x="0" y="0"/>
          <a:ext cx="0" cy="0"/>
          <a:chOff x="0" y="0"/>
          <a:chExt cx="0" cy="0"/>
        </a:xfrm>
      </p:grpSpPr>
      <p:sp>
        <p:nvSpPr>
          <p:cNvPr id="1273" name="Google Shape;1273;p352"/>
          <p:cNvSpPr>
            <a:spLocks noGrp="1"/>
          </p:cNvSpPr>
          <p:nvPr>
            <p:ph type="pic" idx="2"/>
          </p:nvPr>
        </p:nvSpPr>
        <p:spPr>
          <a:xfrm>
            <a:off x="5787850" y="929835"/>
            <a:ext cx="5297627" cy="45646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317_Custom Layout">
  <p:cSld name="317_Custom Layout">
    <p:spTree>
      <p:nvGrpSpPr>
        <p:cNvPr id="1" name="Shape 1274"/>
        <p:cNvGrpSpPr/>
        <p:nvPr/>
      </p:nvGrpSpPr>
      <p:grpSpPr>
        <a:xfrm>
          <a:off x="0" y="0"/>
          <a:ext cx="0" cy="0"/>
          <a:chOff x="0" y="0"/>
          <a:chExt cx="0" cy="0"/>
        </a:xfrm>
      </p:grpSpPr>
      <p:sp>
        <p:nvSpPr>
          <p:cNvPr id="1275" name="Google Shape;1275;p353"/>
          <p:cNvSpPr>
            <a:spLocks noGrp="1"/>
          </p:cNvSpPr>
          <p:nvPr>
            <p:ph type="pic" idx="2"/>
          </p:nvPr>
        </p:nvSpPr>
        <p:spPr>
          <a:xfrm>
            <a:off x="1071362" y="957043"/>
            <a:ext cx="5473039" cy="47775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318_Custom Layout">
  <p:cSld name="318_Custom Layout">
    <p:spTree>
      <p:nvGrpSpPr>
        <p:cNvPr id="1" name="Shape 1276"/>
        <p:cNvGrpSpPr/>
        <p:nvPr/>
      </p:nvGrpSpPr>
      <p:grpSpPr>
        <a:xfrm>
          <a:off x="0" y="0"/>
          <a:ext cx="0" cy="0"/>
          <a:chOff x="0" y="0"/>
          <a:chExt cx="0" cy="0"/>
        </a:xfrm>
      </p:grpSpPr>
      <p:sp>
        <p:nvSpPr>
          <p:cNvPr id="1277" name="Google Shape;1277;p354"/>
          <p:cNvSpPr>
            <a:spLocks noGrp="1"/>
          </p:cNvSpPr>
          <p:nvPr>
            <p:ph type="pic" idx="2"/>
          </p:nvPr>
        </p:nvSpPr>
        <p:spPr>
          <a:xfrm>
            <a:off x="5948623" y="1230818"/>
            <a:ext cx="5260573" cy="40441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48_Custom Layout">
  <p:cSld name="148_Custom Layout">
    <p:spTree>
      <p:nvGrpSpPr>
        <p:cNvPr id="1" name="Shape 111"/>
        <p:cNvGrpSpPr/>
        <p:nvPr/>
      </p:nvGrpSpPr>
      <p:grpSpPr>
        <a:xfrm>
          <a:off x="0" y="0"/>
          <a:ext cx="0" cy="0"/>
          <a:chOff x="0" y="0"/>
          <a:chExt cx="0" cy="0"/>
        </a:xfrm>
      </p:grpSpPr>
      <p:sp>
        <p:nvSpPr>
          <p:cNvPr id="112" name="Google Shape;112;p40"/>
          <p:cNvSpPr>
            <a:spLocks noGrp="1"/>
          </p:cNvSpPr>
          <p:nvPr>
            <p:ph type="pic" idx="2"/>
          </p:nvPr>
        </p:nvSpPr>
        <p:spPr>
          <a:xfrm>
            <a:off x="934821" y="940343"/>
            <a:ext cx="6035998" cy="49773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319_Custom Layout">
  <p:cSld name="319_Custom Layout">
    <p:spTree>
      <p:nvGrpSpPr>
        <p:cNvPr id="1" name="Shape 1278"/>
        <p:cNvGrpSpPr/>
        <p:nvPr/>
      </p:nvGrpSpPr>
      <p:grpSpPr>
        <a:xfrm>
          <a:off x="0" y="0"/>
          <a:ext cx="0" cy="0"/>
          <a:chOff x="0" y="0"/>
          <a:chExt cx="0" cy="0"/>
        </a:xfrm>
      </p:grpSpPr>
      <p:sp>
        <p:nvSpPr>
          <p:cNvPr id="1279" name="Google Shape;1279;p355"/>
          <p:cNvSpPr>
            <a:spLocks noGrp="1"/>
          </p:cNvSpPr>
          <p:nvPr>
            <p:ph type="pic" idx="2"/>
          </p:nvPr>
        </p:nvSpPr>
        <p:spPr>
          <a:xfrm>
            <a:off x="759929" y="1517800"/>
            <a:ext cx="6019391" cy="37875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320_Custom Layout">
  <p:cSld name="320_Custom Layout">
    <p:spTree>
      <p:nvGrpSpPr>
        <p:cNvPr id="1" name="Shape 1280"/>
        <p:cNvGrpSpPr/>
        <p:nvPr/>
      </p:nvGrpSpPr>
      <p:grpSpPr>
        <a:xfrm>
          <a:off x="0" y="0"/>
          <a:ext cx="0" cy="0"/>
          <a:chOff x="0" y="0"/>
          <a:chExt cx="0" cy="0"/>
        </a:xfrm>
      </p:grpSpPr>
      <p:sp>
        <p:nvSpPr>
          <p:cNvPr id="1281" name="Google Shape;1281;p356"/>
          <p:cNvSpPr>
            <a:spLocks noGrp="1"/>
          </p:cNvSpPr>
          <p:nvPr>
            <p:ph type="pic" idx="2"/>
          </p:nvPr>
        </p:nvSpPr>
        <p:spPr>
          <a:xfrm>
            <a:off x="4919108" y="928181"/>
            <a:ext cx="6298757" cy="48692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321_Custom Layout">
  <p:cSld name="321_Custom Layout">
    <p:spTree>
      <p:nvGrpSpPr>
        <p:cNvPr id="1" name="Shape 1282"/>
        <p:cNvGrpSpPr/>
        <p:nvPr/>
      </p:nvGrpSpPr>
      <p:grpSpPr>
        <a:xfrm>
          <a:off x="0" y="0"/>
          <a:ext cx="0" cy="0"/>
          <a:chOff x="0" y="0"/>
          <a:chExt cx="0" cy="0"/>
        </a:xfrm>
      </p:grpSpPr>
      <p:sp>
        <p:nvSpPr>
          <p:cNvPr id="1283" name="Google Shape;1283;p357"/>
          <p:cNvSpPr>
            <a:spLocks noGrp="1"/>
          </p:cNvSpPr>
          <p:nvPr>
            <p:ph type="pic" idx="2"/>
          </p:nvPr>
        </p:nvSpPr>
        <p:spPr>
          <a:xfrm>
            <a:off x="5471345" y="1319275"/>
            <a:ext cx="6741199" cy="55395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322_Custom Layout">
  <p:cSld name="322_Custom Layout">
    <p:spTree>
      <p:nvGrpSpPr>
        <p:cNvPr id="1" name="Shape 1284"/>
        <p:cNvGrpSpPr/>
        <p:nvPr/>
      </p:nvGrpSpPr>
      <p:grpSpPr>
        <a:xfrm>
          <a:off x="0" y="0"/>
          <a:ext cx="0" cy="0"/>
          <a:chOff x="0" y="0"/>
          <a:chExt cx="0" cy="0"/>
        </a:xfrm>
      </p:grpSpPr>
      <p:sp>
        <p:nvSpPr>
          <p:cNvPr id="1285" name="Google Shape;1285;p358"/>
          <p:cNvSpPr>
            <a:spLocks noGrp="1"/>
          </p:cNvSpPr>
          <p:nvPr>
            <p:ph type="pic" idx="2"/>
          </p:nvPr>
        </p:nvSpPr>
        <p:spPr>
          <a:xfrm>
            <a:off x="5446739" y="983868"/>
            <a:ext cx="6108869" cy="4478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323_Custom Layout">
  <p:cSld name="323_Custom Layout">
    <p:spTree>
      <p:nvGrpSpPr>
        <p:cNvPr id="1" name="Shape 1286"/>
        <p:cNvGrpSpPr/>
        <p:nvPr/>
      </p:nvGrpSpPr>
      <p:grpSpPr>
        <a:xfrm>
          <a:off x="0" y="0"/>
          <a:ext cx="0" cy="0"/>
          <a:chOff x="0" y="0"/>
          <a:chExt cx="0" cy="0"/>
        </a:xfrm>
      </p:grpSpPr>
      <p:sp>
        <p:nvSpPr>
          <p:cNvPr id="1287" name="Google Shape;1287;p359"/>
          <p:cNvSpPr>
            <a:spLocks noGrp="1"/>
          </p:cNvSpPr>
          <p:nvPr>
            <p:ph type="pic" idx="2"/>
          </p:nvPr>
        </p:nvSpPr>
        <p:spPr>
          <a:xfrm>
            <a:off x="6240524" y="678880"/>
            <a:ext cx="4894724" cy="53187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324_Custom Layout">
  <p:cSld name="324_Custom Layout">
    <p:spTree>
      <p:nvGrpSpPr>
        <p:cNvPr id="1" name="Shape 1288"/>
        <p:cNvGrpSpPr/>
        <p:nvPr/>
      </p:nvGrpSpPr>
      <p:grpSpPr>
        <a:xfrm>
          <a:off x="0" y="0"/>
          <a:ext cx="0" cy="0"/>
          <a:chOff x="0" y="0"/>
          <a:chExt cx="0" cy="0"/>
        </a:xfrm>
      </p:grpSpPr>
      <p:sp>
        <p:nvSpPr>
          <p:cNvPr id="1289" name="Google Shape;1289;p360"/>
          <p:cNvSpPr>
            <a:spLocks noGrp="1"/>
          </p:cNvSpPr>
          <p:nvPr>
            <p:ph type="pic" idx="2"/>
          </p:nvPr>
        </p:nvSpPr>
        <p:spPr>
          <a:xfrm>
            <a:off x="5996708" y="810813"/>
            <a:ext cx="5045838" cy="529023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325_Custom Layout">
  <p:cSld name="325_Custom Layout">
    <p:spTree>
      <p:nvGrpSpPr>
        <p:cNvPr id="1" name="Shape 1290"/>
        <p:cNvGrpSpPr/>
        <p:nvPr/>
      </p:nvGrpSpPr>
      <p:grpSpPr>
        <a:xfrm>
          <a:off x="0" y="0"/>
          <a:ext cx="0" cy="0"/>
          <a:chOff x="0" y="0"/>
          <a:chExt cx="0" cy="0"/>
        </a:xfrm>
      </p:grpSpPr>
      <p:sp>
        <p:nvSpPr>
          <p:cNvPr id="1291" name="Google Shape;1291;p361"/>
          <p:cNvSpPr>
            <a:spLocks noGrp="1"/>
          </p:cNvSpPr>
          <p:nvPr>
            <p:ph type="pic" idx="2"/>
          </p:nvPr>
        </p:nvSpPr>
        <p:spPr>
          <a:xfrm>
            <a:off x="5541253" y="1842045"/>
            <a:ext cx="6224125" cy="31961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matchingName="326_Custom Layout">
  <p:cSld name="326_Custom Layout">
    <p:spTree>
      <p:nvGrpSpPr>
        <p:cNvPr id="1" name="Shape 1292"/>
        <p:cNvGrpSpPr/>
        <p:nvPr/>
      </p:nvGrpSpPr>
      <p:grpSpPr>
        <a:xfrm>
          <a:off x="0" y="0"/>
          <a:ext cx="0" cy="0"/>
          <a:chOff x="0" y="0"/>
          <a:chExt cx="0" cy="0"/>
        </a:xfrm>
      </p:grpSpPr>
      <p:sp>
        <p:nvSpPr>
          <p:cNvPr id="1293" name="Google Shape;1293;p362"/>
          <p:cNvSpPr>
            <a:spLocks noGrp="1"/>
          </p:cNvSpPr>
          <p:nvPr>
            <p:ph type="pic" idx="2"/>
          </p:nvPr>
        </p:nvSpPr>
        <p:spPr>
          <a:xfrm>
            <a:off x="1080727" y="1557444"/>
            <a:ext cx="5730907" cy="36304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327_Custom Layout">
  <p:cSld name="327_Custom Layout">
    <p:spTree>
      <p:nvGrpSpPr>
        <p:cNvPr id="1" name="Shape 1294"/>
        <p:cNvGrpSpPr/>
        <p:nvPr/>
      </p:nvGrpSpPr>
      <p:grpSpPr>
        <a:xfrm>
          <a:off x="0" y="0"/>
          <a:ext cx="0" cy="0"/>
          <a:chOff x="0" y="0"/>
          <a:chExt cx="0" cy="0"/>
        </a:xfrm>
      </p:grpSpPr>
      <p:sp>
        <p:nvSpPr>
          <p:cNvPr id="1295" name="Google Shape;1295;p363"/>
          <p:cNvSpPr>
            <a:spLocks noGrp="1"/>
          </p:cNvSpPr>
          <p:nvPr>
            <p:ph type="pic" idx="2"/>
          </p:nvPr>
        </p:nvSpPr>
        <p:spPr>
          <a:xfrm>
            <a:off x="1569911" y="1299067"/>
            <a:ext cx="4239875" cy="45272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matchingName="328_Custom Layout">
  <p:cSld name="328_Custom Layout">
    <p:spTree>
      <p:nvGrpSpPr>
        <p:cNvPr id="1" name="Shape 1296"/>
        <p:cNvGrpSpPr/>
        <p:nvPr/>
      </p:nvGrpSpPr>
      <p:grpSpPr>
        <a:xfrm>
          <a:off x="0" y="0"/>
          <a:ext cx="0" cy="0"/>
          <a:chOff x="0" y="0"/>
          <a:chExt cx="0" cy="0"/>
        </a:xfrm>
      </p:grpSpPr>
      <p:sp>
        <p:nvSpPr>
          <p:cNvPr id="1297" name="Google Shape;1297;p364"/>
          <p:cNvSpPr>
            <a:spLocks noGrp="1"/>
          </p:cNvSpPr>
          <p:nvPr>
            <p:ph type="pic" idx="2"/>
          </p:nvPr>
        </p:nvSpPr>
        <p:spPr>
          <a:xfrm>
            <a:off x="244602" y="1238176"/>
            <a:ext cx="7122824" cy="41518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45_Custom Layout">
  <p:cSld name="145_Custom Layout">
    <p:spTree>
      <p:nvGrpSpPr>
        <p:cNvPr id="1" name="Shape 113"/>
        <p:cNvGrpSpPr/>
        <p:nvPr/>
      </p:nvGrpSpPr>
      <p:grpSpPr>
        <a:xfrm>
          <a:off x="0" y="0"/>
          <a:ext cx="0" cy="0"/>
          <a:chOff x="0" y="0"/>
          <a:chExt cx="0" cy="0"/>
        </a:xfrm>
      </p:grpSpPr>
      <p:sp>
        <p:nvSpPr>
          <p:cNvPr id="114" name="Google Shape;114;p41"/>
          <p:cNvSpPr>
            <a:spLocks noGrp="1"/>
          </p:cNvSpPr>
          <p:nvPr>
            <p:ph type="pic" idx="2"/>
          </p:nvPr>
        </p:nvSpPr>
        <p:spPr>
          <a:xfrm>
            <a:off x="4877428" y="940343"/>
            <a:ext cx="6035998" cy="49773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329_Custom Layout">
  <p:cSld name="329_Custom Layout">
    <p:spTree>
      <p:nvGrpSpPr>
        <p:cNvPr id="1" name="Shape 1298"/>
        <p:cNvGrpSpPr/>
        <p:nvPr/>
      </p:nvGrpSpPr>
      <p:grpSpPr>
        <a:xfrm>
          <a:off x="0" y="0"/>
          <a:ext cx="0" cy="0"/>
          <a:chOff x="0" y="0"/>
          <a:chExt cx="0" cy="0"/>
        </a:xfrm>
      </p:grpSpPr>
      <p:sp>
        <p:nvSpPr>
          <p:cNvPr id="1299" name="Google Shape;1299;p365"/>
          <p:cNvSpPr>
            <a:spLocks noGrp="1"/>
          </p:cNvSpPr>
          <p:nvPr>
            <p:ph type="pic" idx="2"/>
          </p:nvPr>
        </p:nvSpPr>
        <p:spPr>
          <a:xfrm>
            <a:off x="5515880" y="758899"/>
            <a:ext cx="5940554" cy="48807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330_Custom Layout">
  <p:cSld name="330_Custom Layout">
    <p:spTree>
      <p:nvGrpSpPr>
        <p:cNvPr id="1" name="Shape 1300"/>
        <p:cNvGrpSpPr/>
        <p:nvPr/>
      </p:nvGrpSpPr>
      <p:grpSpPr>
        <a:xfrm>
          <a:off x="0" y="0"/>
          <a:ext cx="0" cy="0"/>
          <a:chOff x="0" y="0"/>
          <a:chExt cx="0" cy="0"/>
        </a:xfrm>
      </p:grpSpPr>
      <p:sp>
        <p:nvSpPr>
          <p:cNvPr id="1301" name="Google Shape;1301;p366"/>
          <p:cNvSpPr>
            <a:spLocks noGrp="1"/>
          </p:cNvSpPr>
          <p:nvPr>
            <p:ph type="pic" idx="2"/>
          </p:nvPr>
        </p:nvSpPr>
        <p:spPr>
          <a:xfrm>
            <a:off x="5767722" y="1"/>
            <a:ext cx="6206334"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344_Custom Layout">
  <p:cSld name="344_Custom Layout">
    <p:spTree>
      <p:nvGrpSpPr>
        <p:cNvPr id="1" name="Shape 1302"/>
        <p:cNvGrpSpPr/>
        <p:nvPr/>
      </p:nvGrpSpPr>
      <p:grpSpPr>
        <a:xfrm>
          <a:off x="0" y="0"/>
          <a:ext cx="0" cy="0"/>
          <a:chOff x="0" y="0"/>
          <a:chExt cx="0" cy="0"/>
        </a:xfrm>
      </p:grpSpPr>
      <p:sp>
        <p:nvSpPr>
          <p:cNvPr id="1303" name="Google Shape;1303;p367"/>
          <p:cNvSpPr>
            <a:spLocks noGrp="1"/>
          </p:cNvSpPr>
          <p:nvPr>
            <p:ph type="pic" idx="2"/>
          </p:nvPr>
        </p:nvSpPr>
        <p:spPr>
          <a:xfrm>
            <a:off x="1" y="425829"/>
            <a:ext cx="11761853" cy="36163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304"/>
        <p:cNvGrpSpPr/>
        <p:nvPr/>
      </p:nvGrpSpPr>
      <p:grpSpPr>
        <a:xfrm>
          <a:off x="0" y="0"/>
          <a:ext cx="0" cy="0"/>
          <a:chOff x="0" y="0"/>
          <a:chExt cx="0" cy="0"/>
        </a:xfrm>
      </p:grpSpPr>
      <p:sp>
        <p:nvSpPr>
          <p:cNvPr id="1305" name="Google Shape;1305;p368"/>
          <p:cNvSpPr>
            <a:spLocks noGrp="1"/>
          </p:cNvSpPr>
          <p:nvPr>
            <p:ph type="pic" idx="2"/>
          </p:nvPr>
        </p:nvSpPr>
        <p:spPr>
          <a:xfrm>
            <a:off x="6187229" y="723481"/>
            <a:ext cx="4430300" cy="50097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1306"/>
        <p:cNvGrpSpPr/>
        <p:nvPr/>
      </p:nvGrpSpPr>
      <p:grpSpPr>
        <a:xfrm>
          <a:off x="0" y="0"/>
          <a:ext cx="0" cy="0"/>
          <a:chOff x="0" y="0"/>
          <a:chExt cx="0" cy="0"/>
        </a:xfrm>
      </p:grpSpPr>
      <p:sp>
        <p:nvSpPr>
          <p:cNvPr id="1307" name="Google Shape;1307;p369"/>
          <p:cNvSpPr>
            <a:spLocks noGrp="1"/>
          </p:cNvSpPr>
          <p:nvPr>
            <p:ph type="pic" idx="2"/>
          </p:nvPr>
        </p:nvSpPr>
        <p:spPr>
          <a:xfrm>
            <a:off x="1307800" y="1118460"/>
            <a:ext cx="4586273" cy="396570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1308"/>
        <p:cNvGrpSpPr/>
        <p:nvPr/>
      </p:nvGrpSpPr>
      <p:grpSpPr>
        <a:xfrm>
          <a:off x="0" y="0"/>
          <a:ext cx="0" cy="0"/>
          <a:chOff x="0" y="0"/>
          <a:chExt cx="0" cy="0"/>
        </a:xfrm>
      </p:grpSpPr>
      <p:sp>
        <p:nvSpPr>
          <p:cNvPr id="1309" name="Google Shape;1309;p370"/>
          <p:cNvSpPr>
            <a:spLocks noGrp="1"/>
          </p:cNvSpPr>
          <p:nvPr>
            <p:ph type="pic" idx="2"/>
          </p:nvPr>
        </p:nvSpPr>
        <p:spPr>
          <a:xfrm>
            <a:off x="1882382" y="0"/>
            <a:ext cx="8427236" cy="42404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1310"/>
        <p:cNvGrpSpPr/>
        <p:nvPr/>
      </p:nvGrpSpPr>
      <p:grpSpPr>
        <a:xfrm>
          <a:off x="0" y="0"/>
          <a:ext cx="0" cy="0"/>
          <a:chOff x="0" y="0"/>
          <a:chExt cx="0" cy="0"/>
        </a:xfrm>
      </p:grpSpPr>
      <p:sp>
        <p:nvSpPr>
          <p:cNvPr id="1311" name="Google Shape;1311;p371"/>
          <p:cNvSpPr>
            <a:spLocks noGrp="1"/>
          </p:cNvSpPr>
          <p:nvPr>
            <p:ph type="pic" idx="2"/>
          </p:nvPr>
        </p:nvSpPr>
        <p:spPr>
          <a:xfrm>
            <a:off x="6345251" y="775077"/>
            <a:ext cx="4280670" cy="496712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1312"/>
        <p:cNvGrpSpPr/>
        <p:nvPr/>
      </p:nvGrpSpPr>
      <p:grpSpPr>
        <a:xfrm>
          <a:off x="0" y="0"/>
          <a:ext cx="0" cy="0"/>
          <a:chOff x="0" y="0"/>
          <a:chExt cx="0" cy="0"/>
        </a:xfrm>
      </p:grpSpPr>
      <p:sp>
        <p:nvSpPr>
          <p:cNvPr id="1313" name="Google Shape;1313;p372"/>
          <p:cNvSpPr>
            <a:spLocks noGrp="1"/>
          </p:cNvSpPr>
          <p:nvPr>
            <p:ph type="pic" idx="2"/>
          </p:nvPr>
        </p:nvSpPr>
        <p:spPr>
          <a:xfrm>
            <a:off x="1330231" y="650350"/>
            <a:ext cx="8934053" cy="28999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331_Custom Layout">
  <p:cSld name="331_Custom Layout">
    <p:spTree>
      <p:nvGrpSpPr>
        <p:cNvPr id="1" name="Shape 1314"/>
        <p:cNvGrpSpPr/>
        <p:nvPr/>
      </p:nvGrpSpPr>
      <p:grpSpPr>
        <a:xfrm>
          <a:off x="0" y="0"/>
          <a:ext cx="0" cy="0"/>
          <a:chOff x="0" y="0"/>
          <a:chExt cx="0" cy="0"/>
        </a:xfrm>
      </p:grpSpPr>
      <p:sp>
        <p:nvSpPr>
          <p:cNvPr id="1315" name="Google Shape;1315;p373"/>
          <p:cNvSpPr>
            <a:spLocks noGrp="1"/>
          </p:cNvSpPr>
          <p:nvPr>
            <p:ph type="pic" idx="2"/>
          </p:nvPr>
        </p:nvSpPr>
        <p:spPr>
          <a:xfrm>
            <a:off x="76203" y="65317"/>
            <a:ext cx="6738257" cy="67232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373"/>
          <p:cNvSpPr>
            <a:spLocks noGrp="1"/>
          </p:cNvSpPr>
          <p:nvPr>
            <p:ph type="pic" idx="3"/>
          </p:nvPr>
        </p:nvSpPr>
        <p:spPr>
          <a:xfrm>
            <a:off x="2340453" y="2322051"/>
            <a:ext cx="4474007" cy="446649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matchingName="332_Custom Layout">
  <p:cSld name="332_Custom Layout">
    <p:spTree>
      <p:nvGrpSpPr>
        <p:cNvPr id="1" name="Shape 1317"/>
        <p:cNvGrpSpPr/>
        <p:nvPr/>
      </p:nvGrpSpPr>
      <p:grpSpPr>
        <a:xfrm>
          <a:off x="0" y="0"/>
          <a:ext cx="0" cy="0"/>
          <a:chOff x="0" y="0"/>
          <a:chExt cx="0" cy="0"/>
        </a:xfrm>
      </p:grpSpPr>
      <p:sp>
        <p:nvSpPr>
          <p:cNvPr id="1318" name="Google Shape;1318;p374"/>
          <p:cNvSpPr>
            <a:spLocks noGrp="1"/>
          </p:cNvSpPr>
          <p:nvPr>
            <p:ph type="pic" idx="2"/>
          </p:nvPr>
        </p:nvSpPr>
        <p:spPr>
          <a:xfrm>
            <a:off x="5367498" y="55268"/>
            <a:ext cx="6738257" cy="67232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p374"/>
          <p:cNvSpPr>
            <a:spLocks noGrp="1"/>
          </p:cNvSpPr>
          <p:nvPr>
            <p:ph type="pic" idx="3"/>
          </p:nvPr>
        </p:nvSpPr>
        <p:spPr>
          <a:xfrm>
            <a:off x="5367497" y="55268"/>
            <a:ext cx="4474008" cy="44664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3_Custom Layout">
  <p:cSld name="223_Custom Layout">
    <p:spTree>
      <p:nvGrpSpPr>
        <p:cNvPr id="1" name="Shape 115"/>
        <p:cNvGrpSpPr/>
        <p:nvPr/>
      </p:nvGrpSpPr>
      <p:grpSpPr>
        <a:xfrm>
          <a:off x="0" y="0"/>
          <a:ext cx="0" cy="0"/>
          <a:chOff x="0" y="0"/>
          <a:chExt cx="0" cy="0"/>
        </a:xfrm>
      </p:grpSpPr>
      <p:sp>
        <p:nvSpPr>
          <p:cNvPr id="116" name="Google Shape;116;p42"/>
          <p:cNvSpPr>
            <a:spLocks noGrp="1"/>
          </p:cNvSpPr>
          <p:nvPr>
            <p:ph type="pic" idx="2"/>
          </p:nvPr>
        </p:nvSpPr>
        <p:spPr>
          <a:xfrm>
            <a:off x="1363365" y="744539"/>
            <a:ext cx="4064000" cy="514508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5A5A5"/>
              </a:buClr>
              <a:buSzPts val="1800"/>
              <a:buFont typeface="Arial"/>
              <a:buNone/>
              <a:defRPr sz="1800" b="0" i="0" u="none" strike="noStrike" cap="none">
                <a:solidFill>
                  <a:srgbClr val="A5A5A5"/>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matchingName="333_Custom Layout">
  <p:cSld name="333_Custom Layout">
    <p:spTree>
      <p:nvGrpSpPr>
        <p:cNvPr id="1" name="Shape 1320"/>
        <p:cNvGrpSpPr/>
        <p:nvPr/>
      </p:nvGrpSpPr>
      <p:grpSpPr>
        <a:xfrm>
          <a:off x="0" y="0"/>
          <a:ext cx="0" cy="0"/>
          <a:chOff x="0" y="0"/>
          <a:chExt cx="0" cy="0"/>
        </a:xfrm>
      </p:grpSpPr>
      <p:sp>
        <p:nvSpPr>
          <p:cNvPr id="1321" name="Google Shape;1321;p375"/>
          <p:cNvSpPr>
            <a:spLocks noGrp="1"/>
          </p:cNvSpPr>
          <p:nvPr>
            <p:ph type="pic" idx="2"/>
          </p:nvPr>
        </p:nvSpPr>
        <p:spPr>
          <a:xfrm>
            <a:off x="76201" y="76202"/>
            <a:ext cx="2955244"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2" name="Google Shape;1322;p375"/>
          <p:cNvSpPr>
            <a:spLocks noGrp="1"/>
          </p:cNvSpPr>
          <p:nvPr>
            <p:ph type="pic" idx="3"/>
          </p:nvPr>
        </p:nvSpPr>
        <p:spPr>
          <a:xfrm>
            <a:off x="9160559" y="76202"/>
            <a:ext cx="2955244"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3" name="Google Shape;1323;p375"/>
          <p:cNvSpPr>
            <a:spLocks noGrp="1"/>
          </p:cNvSpPr>
          <p:nvPr>
            <p:ph type="pic" idx="4"/>
          </p:nvPr>
        </p:nvSpPr>
        <p:spPr>
          <a:xfrm>
            <a:off x="3115206" y="76202"/>
            <a:ext cx="5963479"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4" name="Google Shape;1324;p375"/>
          <p:cNvSpPr>
            <a:spLocks noGrp="1"/>
          </p:cNvSpPr>
          <p:nvPr>
            <p:ph type="pic" idx="5"/>
          </p:nvPr>
        </p:nvSpPr>
        <p:spPr>
          <a:xfrm>
            <a:off x="76201" y="3458765"/>
            <a:ext cx="5464628"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matchingName="334_Custom Layout">
  <p:cSld name="334_Custom Layout">
    <p:spTree>
      <p:nvGrpSpPr>
        <p:cNvPr id="1" name="Shape 1325"/>
        <p:cNvGrpSpPr/>
        <p:nvPr/>
      </p:nvGrpSpPr>
      <p:grpSpPr>
        <a:xfrm>
          <a:off x="0" y="0"/>
          <a:ext cx="0" cy="0"/>
          <a:chOff x="0" y="0"/>
          <a:chExt cx="0" cy="0"/>
        </a:xfrm>
      </p:grpSpPr>
      <p:sp>
        <p:nvSpPr>
          <p:cNvPr id="1326" name="Google Shape;1326;p376"/>
          <p:cNvSpPr>
            <a:spLocks noGrp="1"/>
          </p:cNvSpPr>
          <p:nvPr>
            <p:ph type="pic" idx="2"/>
          </p:nvPr>
        </p:nvSpPr>
        <p:spPr>
          <a:xfrm>
            <a:off x="1295645" y="1373620"/>
            <a:ext cx="4097146" cy="41107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matchingName="335_Custom Layout">
  <p:cSld name="335_Custom Layout">
    <p:spTree>
      <p:nvGrpSpPr>
        <p:cNvPr id="1" name="Shape 1327"/>
        <p:cNvGrpSpPr/>
        <p:nvPr/>
      </p:nvGrpSpPr>
      <p:grpSpPr>
        <a:xfrm>
          <a:off x="0" y="0"/>
          <a:ext cx="0" cy="0"/>
          <a:chOff x="0" y="0"/>
          <a:chExt cx="0" cy="0"/>
        </a:xfrm>
      </p:grpSpPr>
      <p:sp>
        <p:nvSpPr>
          <p:cNvPr id="1328" name="Google Shape;1328;p377"/>
          <p:cNvSpPr>
            <a:spLocks noGrp="1"/>
          </p:cNvSpPr>
          <p:nvPr>
            <p:ph type="pic" idx="2"/>
          </p:nvPr>
        </p:nvSpPr>
        <p:spPr>
          <a:xfrm>
            <a:off x="1061740" y="1502273"/>
            <a:ext cx="4826463" cy="38534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matchingName="336_Custom Layout">
  <p:cSld name="336_Custom Layout">
    <p:spTree>
      <p:nvGrpSpPr>
        <p:cNvPr id="1" name="Shape 1329"/>
        <p:cNvGrpSpPr/>
        <p:nvPr/>
      </p:nvGrpSpPr>
      <p:grpSpPr>
        <a:xfrm>
          <a:off x="0" y="0"/>
          <a:ext cx="0" cy="0"/>
          <a:chOff x="0" y="0"/>
          <a:chExt cx="0" cy="0"/>
        </a:xfrm>
      </p:grpSpPr>
      <p:sp>
        <p:nvSpPr>
          <p:cNvPr id="1330" name="Google Shape;1330;p378"/>
          <p:cNvSpPr>
            <a:spLocks noGrp="1"/>
          </p:cNvSpPr>
          <p:nvPr>
            <p:ph type="pic" idx="2"/>
          </p:nvPr>
        </p:nvSpPr>
        <p:spPr>
          <a:xfrm>
            <a:off x="1521192" y="1124597"/>
            <a:ext cx="4005401" cy="460880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matchingName="337_Custom Layout">
  <p:cSld name="337_Custom Layout">
    <p:spTree>
      <p:nvGrpSpPr>
        <p:cNvPr id="1" name="Shape 1331"/>
        <p:cNvGrpSpPr/>
        <p:nvPr/>
      </p:nvGrpSpPr>
      <p:grpSpPr>
        <a:xfrm>
          <a:off x="0" y="0"/>
          <a:ext cx="0" cy="0"/>
          <a:chOff x="0" y="0"/>
          <a:chExt cx="0" cy="0"/>
        </a:xfrm>
      </p:grpSpPr>
      <p:sp>
        <p:nvSpPr>
          <p:cNvPr id="1332" name="Google Shape;1332;p379"/>
          <p:cNvSpPr>
            <a:spLocks noGrp="1"/>
          </p:cNvSpPr>
          <p:nvPr>
            <p:ph type="pic" idx="2"/>
          </p:nvPr>
        </p:nvSpPr>
        <p:spPr>
          <a:xfrm>
            <a:off x="1565140" y="1368955"/>
            <a:ext cx="4102128" cy="41200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matchingName="338_Custom Layout">
  <p:cSld name="338_Custom Layout">
    <p:spTree>
      <p:nvGrpSpPr>
        <p:cNvPr id="1" name="Shape 1333"/>
        <p:cNvGrpSpPr/>
        <p:nvPr/>
      </p:nvGrpSpPr>
      <p:grpSpPr>
        <a:xfrm>
          <a:off x="0" y="0"/>
          <a:ext cx="0" cy="0"/>
          <a:chOff x="0" y="0"/>
          <a:chExt cx="0" cy="0"/>
        </a:xfrm>
      </p:grpSpPr>
      <p:sp>
        <p:nvSpPr>
          <p:cNvPr id="1334" name="Google Shape;1334;p380"/>
          <p:cNvSpPr>
            <a:spLocks noGrp="1"/>
          </p:cNvSpPr>
          <p:nvPr>
            <p:ph type="pic" idx="2"/>
          </p:nvPr>
        </p:nvSpPr>
        <p:spPr>
          <a:xfrm>
            <a:off x="1629369" y="1189727"/>
            <a:ext cx="3952594" cy="447854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matchingName="339_Custom Layout">
  <p:cSld name="339_Custom Layout">
    <p:spTree>
      <p:nvGrpSpPr>
        <p:cNvPr id="1" name="Shape 1335"/>
        <p:cNvGrpSpPr/>
        <p:nvPr/>
      </p:nvGrpSpPr>
      <p:grpSpPr>
        <a:xfrm>
          <a:off x="0" y="0"/>
          <a:ext cx="0" cy="0"/>
          <a:chOff x="0" y="0"/>
          <a:chExt cx="0" cy="0"/>
        </a:xfrm>
      </p:grpSpPr>
      <p:sp>
        <p:nvSpPr>
          <p:cNvPr id="1336" name="Google Shape;1336;p381"/>
          <p:cNvSpPr>
            <a:spLocks noGrp="1"/>
          </p:cNvSpPr>
          <p:nvPr>
            <p:ph type="pic" idx="2"/>
          </p:nvPr>
        </p:nvSpPr>
        <p:spPr>
          <a:xfrm>
            <a:off x="1597687" y="1345652"/>
            <a:ext cx="4174113" cy="41666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matchingName="1_image full">
  <p:cSld name="1_image full">
    <p:spTree>
      <p:nvGrpSpPr>
        <p:cNvPr id="1" name="Shape 1351"/>
        <p:cNvGrpSpPr/>
        <p:nvPr/>
      </p:nvGrpSpPr>
      <p:grpSpPr>
        <a:xfrm>
          <a:off x="0" y="0"/>
          <a:ext cx="0" cy="0"/>
          <a:chOff x="0" y="0"/>
          <a:chExt cx="0" cy="0"/>
        </a:xfrm>
      </p:grpSpPr>
      <p:sp>
        <p:nvSpPr>
          <p:cNvPr id="1352" name="Google Shape;1352;p389"/>
          <p:cNvSpPr>
            <a:spLocks noGrp="1"/>
          </p:cNvSpPr>
          <p:nvPr>
            <p:ph type="pic" idx="2"/>
          </p:nvPr>
        </p:nvSpPr>
        <p:spPr>
          <a:xfrm>
            <a:off x="0" y="1"/>
            <a:ext cx="12192000"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matchingName="4_side image small">
  <p:cSld name="4_side image small">
    <p:spTree>
      <p:nvGrpSpPr>
        <p:cNvPr id="1" name="Shape 1355"/>
        <p:cNvGrpSpPr/>
        <p:nvPr/>
      </p:nvGrpSpPr>
      <p:grpSpPr>
        <a:xfrm>
          <a:off x="0" y="0"/>
          <a:ext cx="0" cy="0"/>
          <a:chOff x="0" y="0"/>
          <a:chExt cx="0" cy="0"/>
        </a:xfrm>
      </p:grpSpPr>
      <p:sp>
        <p:nvSpPr>
          <p:cNvPr id="1356" name="Google Shape;1356;p39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7" name="Google Shape;1357;p391"/>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58" name="Google Shape;1358;p391"/>
          <p:cNvSpPr>
            <a:spLocks noGrp="1"/>
          </p:cNvSpPr>
          <p:nvPr>
            <p:ph type="pic" idx="2"/>
          </p:nvPr>
        </p:nvSpPr>
        <p:spPr>
          <a:xfrm>
            <a:off x="0" y="2186608"/>
            <a:ext cx="5751444" cy="36178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4_Normal 3 placeholder">
  <p:cSld name="4_Normal 3 placeholder">
    <p:spTree>
      <p:nvGrpSpPr>
        <p:cNvPr id="1" name="Shape 1359"/>
        <p:cNvGrpSpPr/>
        <p:nvPr/>
      </p:nvGrpSpPr>
      <p:grpSpPr>
        <a:xfrm>
          <a:off x="0" y="0"/>
          <a:ext cx="0" cy="0"/>
          <a:chOff x="0" y="0"/>
          <a:chExt cx="0" cy="0"/>
        </a:xfrm>
      </p:grpSpPr>
      <p:sp>
        <p:nvSpPr>
          <p:cNvPr id="1360" name="Google Shape;1360;p39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1" name="Google Shape;1361;p392"/>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2" name="Google Shape;1362;p392"/>
          <p:cNvSpPr>
            <a:spLocks noGrp="1"/>
          </p:cNvSpPr>
          <p:nvPr>
            <p:ph type="pic" idx="2"/>
          </p:nvPr>
        </p:nvSpPr>
        <p:spPr>
          <a:xfrm>
            <a:off x="0" y="2584021"/>
            <a:ext cx="3974123" cy="2759661"/>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3" name="Google Shape;1363;p392"/>
          <p:cNvSpPr>
            <a:spLocks noGrp="1"/>
          </p:cNvSpPr>
          <p:nvPr>
            <p:ph type="pic" idx="3"/>
          </p:nvPr>
        </p:nvSpPr>
        <p:spPr>
          <a:xfrm>
            <a:off x="8217877" y="2584021"/>
            <a:ext cx="3974123" cy="2759661"/>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4" name="Google Shape;1364;p392"/>
          <p:cNvSpPr/>
          <p:nvPr/>
        </p:nvSpPr>
        <p:spPr>
          <a:xfrm>
            <a:off x="3974123" y="2584020"/>
            <a:ext cx="4243754" cy="27596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Thin"/>
              <a:ea typeface="Roboto Thin"/>
              <a:cs typeface="Roboto Thin"/>
              <a:sym typeface="Roboto Thin"/>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24_Custom Layout">
  <p:cSld name="224_Custom Layout">
    <p:spTree>
      <p:nvGrpSpPr>
        <p:cNvPr id="1" name="Shape 117"/>
        <p:cNvGrpSpPr/>
        <p:nvPr/>
      </p:nvGrpSpPr>
      <p:grpSpPr>
        <a:xfrm>
          <a:off x="0" y="0"/>
          <a:ext cx="0" cy="0"/>
          <a:chOff x="0" y="0"/>
          <a:chExt cx="0" cy="0"/>
        </a:xfrm>
      </p:grpSpPr>
      <p:sp>
        <p:nvSpPr>
          <p:cNvPr id="118" name="Google Shape;118;p43"/>
          <p:cNvSpPr>
            <a:spLocks noGrp="1"/>
          </p:cNvSpPr>
          <p:nvPr>
            <p:ph type="pic" idx="2"/>
          </p:nvPr>
        </p:nvSpPr>
        <p:spPr>
          <a:xfrm>
            <a:off x="6505520" y="744539"/>
            <a:ext cx="4064000" cy="514508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4_Normal w/ image">
  <p:cSld name="4_Normal w/ image">
    <p:spTree>
      <p:nvGrpSpPr>
        <p:cNvPr id="1" name="Shape 1365"/>
        <p:cNvGrpSpPr/>
        <p:nvPr/>
      </p:nvGrpSpPr>
      <p:grpSpPr>
        <a:xfrm>
          <a:off x="0" y="0"/>
          <a:ext cx="0" cy="0"/>
          <a:chOff x="0" y="0"/>
          <a:chExt cx="0" cy="0"/>
        </a:xfrm>
      </p:grpSpPr>
      <p:sp>
        <p:nvSpPr>
          <p:cNvPr id="1366" name="Google Shape;1366;p393"/>
          <p:cNvSpPr>
            <a:spLocks noGrp="1"/>
          </p:cNvSpPr>
          <p:nvPr>
            <p:ph type="pic" idx="2"/>
          </p:nvPr>
        </p:nvSpPr>
        <p:spPr>
          <a:xfrm>
            <a:off x="9157252" y="0"/>
            <a:ext cx="303474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7" name="Google Shape;1367;p39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8" name="Google Shape;1368;p393"/>
          <p:cNvSpPr txBox="1">
            <a:spLocks noGrp="1"/>
          </p:cNvSpPr>
          <p:nvPr>
            <p:ph type="body" idx="1"/>
          </p:nvPr>
        </p:nvSpPr>
        <p:spPr>
          <a:xfrm>
            <a:off x="470455" y="902438"/>
            <a:ext cx="11357112" cy="43690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matchingName="5_Normal w/ image 3">
  <p:cSld name="5_Normal w/ image 3">
    <p:spTree>
      <p:nvGrpSpPr>
        <p:cNvPr id="1" name="Shape 1369"/>
        <p:cNvGrpSpPr/>
        <p:nvPr/>
      </p:nvGrpSpPr>
      <p:grpSpPr>
        <a:xfrm>
          <a:off x="0" y="0"/>
          <a:ext cx="0" cy="0"/>
          <a:chOff x="0" y="0"/>
          <a:chExt cx="0" cy="0"/>
        </a:xfrm>
      </p:grpSpPr>
      <p:sp>
        <p:nvSpPr>
          <p:cNvPr id="1370" name="Google Shape;1370;p394"/>
          <p:cNvSpPr>
            <a:spLocks noGrp="1"/>
          </p:cNvSpPr>
          <p:nvPr>
            <p:ph type="pic" idx="2"/>
          </p:nvPr>
        </p:nvSpPr>
        <p:spPr>
          <a:xfrm>
            <a:off x="9157252" y="0"/>
            <a:ext cx="3034748"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1" name="Google Shape;1371;p394"/>
          <p:cNvSpPr>
            <a:spLocks noGrp="1"/>
          </p:cNvSpPr>
          <p:nvPr>
            <p:ph type="pic" idx="3"/>
          </p:nvPr>
        </p:nvSpPr>
        <p:spPr>
          <a:xfrm>
            <a:off x="9157252" y="3498574"/>
            <a:ext cx="3034748" cy="3359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2" name="Google Shape;1372;p39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3" name="Google Shape;1373;p394"/>
          <p:cNvSpPr txBox="1">
            <a:spLocks noGrp="1"/>
          </p:cNvSpPr>
          <p:nvPr>
            <p:ph type="body" idx="1"/>
          </p:nvPr>
        </p:nvSpPr>
        <p:spPr>
          <a:xfrm>
            <a:off x="470455" y="875934"/>
            <a:ext cx="11357112" cy="43690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matchingName="6_Normal w/ image 8">
  <p:cSld name="6_Normal w/ image 8">
    <p:spTree>
      <p:nvGrpSpPr>
        <p:cNvPr id="1" name="Shape 1374"/>
        <p:cNvGrpSpPr/>
        <p:nvPr/>
      </p:nvGrpSpPr>
      <p:grpSpPr>
        <a:xfrm>
          <a:off x="0" y="0"/>
          <a:ext cx="0" cy="0"/>
          <a:chOff x="0" y="0"/>
          <a:chExt cx="0" cy="0"/>
        </a:xfrm>
      </p:grpSpPr>
      <p:sp>
        <p:nvSpPr>
          <p:cNvPr id="1375" name="Google Shape;1375;p39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6" name="Google Shape;1376;p39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rgbClr val="98A8BC"/>
              </a:buClr>
              <a:buSzPts val="1800"/>
              <a:buFont typeface="Arial"/>
              <a:buNone/>
              <a:defRPr sz="1800" b="0" i="0" u="none" strike="noStrike" cap="none">
                <a:solidFill>
                  <a:srgbClr val="98A8BC"/>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7" name="Google Shape;1377;p395"/>
          <p:cNvSpPr>
            <a:spLocks noGrp="1"/>
          </p:cNvSpPr>
          <p:nvPr>
            <p:ph type="pic" idx="2"/>
          </p:nvPr>
        </p:nvSpPr>
        <p:spPr>
          <a:xfrm>
            <a:off x="1934319"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8" name="Google Shape;1378;p395"/>
          <p:cNvSpPr>
            <a:spLocks noGrp="1"/>
          </p:cNvSpPr>
          <p:nvPr>
            <p:ph type="pic" idx="3"/>
          </p:nvPr>
        </p:nvSpPr>
        <p:spPr>
          <a:xfrm>
            <a:off x="4004199"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9" name="Google Shape;1379;p395"/>
          <p:cNvSpPr>
            <a:spLocks noGrp="1"/>
          </p:cNvSpPr>
          <p:nvPr>
            <p:ph type="pic" idx="4"/>
          </p:nvPr>
        </p:nvSpPr>
        <p:spPr>
          <a:xfrm>
            <a:off x="6074079"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0" name="Google Shape;1380;p395"/>
          <p:cNvSpPr>
            <a:spLocks noGrp="1"/>
          </p:cNvSpPr>
          <p:nvPr>
            <p:ph type="pic" idx="5"/>
          </p:nvPr>
        </p:nvSpPr>
        <p:spPr>
          <a:xfrm>
            <a:off x="8143961"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1" name="Google Shape;1381;p395"/>
          <p:cNvSpPr>
            <a:spLocks noGrp="1"/>
          </p:cNvSpPr>
          <p:nvPr>
            <p:ph type="pic" idx="6"/>
          </p:nvPr>
        </p:nvSpPr>
        <p:spPr>
          <a:xfrm>
            <a:off x="1934319"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2" name="Google Shape;1382;p395"/>
          <p:cNvSpPr>
            <a:spLocks noGrp="1"/>
          </p:cNvSpPr>
          <p:nvPr>
            <p:ph type="pic" idx="7"/>
          </p:nvPr>
        </p:nvSpPr>
        <p:spPr>
          <a:xfrm>
            <a:off x="4004199"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3" name="Google Shape;1383;p395"/>
          <p:cNvSpPr>
            <a:spLocks noGrp="1"/>
          </p:cNvSpPr>
          <p:nvPr>
            <p:ph type="pic" idx="8"/>
          </p:nvPr>
        </p:nvSpPr>
        <p:spPr>
          <a:xfrm>
            <a:off x="6074079"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4" name="Google Shape;1384;p395"/>
          <p:cNvSpPr>
            <a:spLocks noGrp="1"/>
          </p:cNvSpPr>
          <p:nvPr>
            <p:ph type="pic" idx="9"/>
          </p:nvPr>
        </p:nvSpPr>
        <p:spPr>
          <a:xfrm>
            <a:off x="8143961"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matchingName="5_Normal w/ image 2">
  <p:cSld name="5_Normal w/ image 2">
    <p:spTree>
      <p:nvGrpSpPr>
        <p:cNvPr id="1" name="Shape 1385"/>
        <p:cNvGrpSpPr/>
        <p:nvPr/>
      </p:nvGrpSpPr>
      <p:grpSpPr>
        <a:xfrm>
          <a:off x="0" y="0"/>
          <a:ext cx="0" cy="0"/>
          <a:chOff x="0" y="0"/>
          <a:chExt cx="0" cy="0"/>
        </a:xfrm>
      </p:grpSpPr>
      <p:sp>
        <p:nvSpPr>
          <p:cNvPr id="1386" name="Google Shape;1386;p396"/>
          <p:cNvSpPr>
            <a:spLocks noGrp="1"/>
          </p:cNvSpPr>
          <p:nvPr>
            <p:ph type="pic" idx="2"/>
          </p:nvPr>
        </p:nvSpPr>
        <p:spPr>
          <a:xfrm>
            <a:off x="0" y="2332382"/>
            <a:ext cx="12192000" cy="36357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7" name="Google Shape;1387;p396"/>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88" name="Google Shape;1388;p396"/>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matchingName="Message">
  <p:cSld name="Message">
    <p:spTree>
      <p:nvGrpSpPr>
        <p:cNvPr id="1" name="Shape 1389"/>
        <p:cNvGrpSpPr/>
        <p:nvPr/>
      </p:nvGrpSpPr>
      <p:grpSpPr>
        <a:xfrm>
          <a:off x="0" y="0"/>
          <a:ext cx="0" cy="0"/>
          <a:chOff x="0" y="0"/>
          <a:chExt cx="0" cy="0"/>
        </a:xfrm>
      </p:grpSpPr>
      <p:sp>
        <p:nvSpPr>
          <p:cNvPr id="1390" name="Google Shape;1390;p397"/>
          <p:cNvSpPr>
            <a:spLocks noGrp="1"/>
          </p:cNvSpPr>
          <p:nvPr>
            <p:ph type="pic" idx="2"/>
          </p:nvPr>
        </p:nvSpPr>
        <p:spPr>
          <a:xfrm>
            <a:off x="4208022" y="876672"/>
            <a:ext cx="2700000" cy="270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matchingName="2_Normal Center no title">
  <p:cSld name="2_Normal Center no title">
    <p:spTree>
      <p:nvGrpSpPr>
        <p:cNvPr id="1" name="Shape 1391"/>
        <p:cNvGrpSpPr/>
        <p:nvPr/>
      </p:nvGrpSpPr>
      <p:grpSpPr>
        <a:xfrm>
          <a:off x="0" y="0"/>
          <a:ext cx="0" cy="0"/>
          <a:chOff x="0" y="0"/>
          <a:chExt cx="0" cy="0"/>
        </a:xfrm>
      </p:grpSpPr>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matchingName="6_Normal w/ image 4">
  <p:cSld name="6_Normal w/ image 4">
    <p:spTree>
      <p:nvGrpSpPr>
        <p:cNvPr id="1" name="Shape 1392"/>
        <p:cNvGrpSpPr/>
        <p:nvPr/>
      </p:nvGrpSpPr>
      <p:grpSpPr>
        <a:xfrm>
          <a:off x="0" y="0"/>
          <a:ext cx="0" cy="0"/>
          <a:chOff x="0" y="0"/>
          <a:chExt cx="0" cy="0"/>
        </a:xfrm>
      </p:grpSpPr>
      <p:sp>
        <p:nvSpPr>
          <p:cNvPr id="1393" name="Google Shape;1393;p399"/>
          <p:cNvSpPr>
            <a:spLocks noGrp="1"/>
          </p:cNvSpPr>
          <p:nvPr>
            <p:ph type="pic" idx="2"/>
          </p:nvPr>
        </p:nvSpPr>
        <p:spPr>
          <a:xfrm>
            <a:off x="0" y="1815549"/>
            <a:ext cx="12192000" cy="50424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94" name="Google Shape;1394;p39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5" name="Google Shape;1395;p39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matchingName="7_Normal w/ image 4 kite 1">
  <p:cSld name="7_Normal w/ image 4 kite 1">
    <p:spTree>
      <p:nvGrpSpPr>
        <p:cNvPr id="1" name="Shape 1396"/>
        <p:cNvGrpSpPr/>
        <p:nvPr/>
      </p:nvGrpSpPr>
      <p:grpSpPr>
        <a:xfrm>
          <a:off x="0" y="0"/>
          <a:ext cx="0" cy="0"/>
          <a:chOff x="0" y="0"/>
          <a:chExt cx="0" cy="0"/>
        </a:xfrm>
      </p:grpSpPr>
      <p:sp>
        <p:nvSpPr>
          <p:cNvPr id="1397" name="Google Shape;1397;p400"/>
          <p:cNvSpPr>
            <a:spLocks noGrp="1"/>
          </p:cNvSpPr>
          <p:nvPr>
            <p:ph type="pic" idx="2"/>
          </p:nvPr>
        </p:nvSpPr>
        <p:spPr>
          <a:xfrm>
            <a:off x="7185504" y="3637562"/>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98" name="Google Shape;1398;p400"/>
          <p:cNvSpPr>
            <a:spLocks noGrp="1"/>
          </p:cNvSpPr>
          <p:nvPr>
            <p:ph type="pic" idx="3"/>
          </p:nvPr>
        </p:nvSpPr>
        <p:spPr>
          <a:xfrm>
            <a:off x="6241941" y="2691221"/>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99" name="Google Shape;1399;p400"/>
          <p:cNvSpPr>
            <a:spLocks noGrp="1"/>
          </p:cNvSpPr>
          <p:nvPr>
            <p:ph type="pic" idx="4"/>
          </p:nvPr>
        </p:nvSpPr>
        <p:spPr>
          <a:xfrm>
            <a:off x="4361599" y="2691221"/>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0" name="Google Shape;1400;p400"/>
          <p:cNvSpPr>
            <a:spLocks noGrp="1"/>
          </p:cNvSpPr>
          <p:nvPr>
            <p:ph type="pic" idx="5"/>
          </p:nvPr>
        </p:nvSpPr>
        <p:spPr>
          <a:xfrm>
            <a:off x="2481258" y="2691221"/>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1" name="Google Shape;1401;p400"/>
          <p:cNvSpPr>
            <a:spLocks noGrp="1"/>
          </p:cNvSpPr>
          <p:nvPr>
            <p:ph type="pic" idx="6"/>
          </p:nvPr>
        </p:nvSpPr>
        <p:spPr>
          <a:xfrm>
            <a:off x="3424821" y="3637562"/>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2" name="Google Shape;1402;p400"/>
          <p:cNvSpPr>
            <a:spLocks noGrp="1"/>
          </p:cNvSpPr>
          <p:nvPr>
            <p:ph type="pic" idx="7"/>
          </p:nvPr>
        </p:nvSpPr>
        <p:spPr>
          <a:xfrm>
            <a:off x="5305162" y="3637562"/>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3" name="Google Shape;1403;p40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4" name="Google Shape;1404;p40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matchingName="4_Normal Center Image">
  <p:cSld name="4_Normal Center Image">
    <p:spTree>
      <p:nvGrpSpPr>
        <p:cNvPr id="1" name="Shape 1405"/>
        <p:cNvGrpSpPr/>
        <p:nvPr/>
      </p:nvGrpSpPr>
      <p:grpSpPr>
        <a:xfrm>
          <a:off x="0" y="0"/>
          <a:ext cx="0" cy="0"/>
          <a:chOff x="0" y="0"/>
          <a:chExt cx="0" cy="0"/>
        </a:xfrm>
      </p:grpSpPr>
      <p:sp>
        <p:nvSpPr>
          <p:cNvPr id="1406" name="Google Shape;1406;p401"/>
          <p:cNvSpPr>
            <a:spLocks noGrp="1"/>
          </p:cNvSpPr>
          <p:nvPr>
            <p:ph type="pic" idx="2"/>
          </p:nvPr>
        </p:nvSpPr>
        <p:spPr>
          <a:xfrm>
            <a:off x="0" y="27381"/>
            <a:ext cx="12192000" cy="6857999"/>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7" name="Google Shape;1407;p40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8" name="Google Shape;1408;p40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matchingName="2_image full">
  <p:cSld name="2_image full">
    <p:spTree>
      <p:nvGrpSpPr>
        <p:cNvPr id="1" name="Shape 1409"/>
        <p:cNvGrpSpPr/>
        <p:nvPr/>
      </p:nvGrpSpPr>
      <p:grpSpPr>
        <a:xfrm>
          <a:off x="0" y="0"/>
          <a:ext cx="0" cy="0"/>
          <a:chOff x="0" y="0"/>
          <a:chExt cx="0" cy="0"/>
        </a:xfrm>
      </p:grpSpPr>
      <p:sp>
        <p:nvSpPr>
          <p:cNvPr id="1410" name="Google Shape;1410;p402"/>
          <p:cNvSpPr>
            <a:spLocks noGrp="1"/>
          </p:cNvSpPr>
          <p:nvPr>
            <p:ph type="pic" idx="2"/>
          </p:nvPr>
        </p:nvSpPr>
        <p:spPr>
          <a:xfrm>
            <a:off x="0" y="1"/>
            <a:ext cx="12192000"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1" name="Google Shape;1411;p402"/>
          <p:cNvSpPr>
            <a:spLocks noGrp="1"/>
          </p:cNvSpPr>
          <p:nvPr>
            <p:ph type="pic" idx="3"/>
          </p:nvPr>
        </p:nvSpPr>
        <p:spPr>
          <a:xfrm>
            <a:off x="2433363" y="2239617"/>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2" name="Google Shape;1412;p402"/>
          <p:cNvSpPr>
            <a:spLocks noGrp="1"/>
          </p:cNvSpPr>
          <p:nvPr>
            <p:ph type="pic" idx="4"/>
          </p:nvPr>
        </p:nvSpPr>
        <p:spPr>
          <a:xfrm>
            <a:off x="5236198" y="2239617"/>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3" name="Google Shape;1413;p402"/>
          <p:cNvSpPr>
            <a:spLocks noGrp="1"/>
          </p:cNvSpPr>
          <p:nvPr>
            <p:ph type="pic" idx="5"/>
          </p:nvPr>
        </p:nvSpPr>
        <p:spPr>
          <a:xfrm>
            <a:off x="8039033" y="2239617"/>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26_Custom Layout">
  <p:cSld name="226_Custom Layout">
    <p:spTree>
      <p:nvGrpSpPr>
        <p:cNvPr id="1" name="Shape 119"/>
        <p:cNvGrpSpPr/>
        <p:nvPr/>
      </p:nvGrpSpPr>
      <p:grpSpPr>
        <a:xfrm>
          <a:off x="0" y="0"/>
          <a:ext cx="0" cy="0"/>
          <a:chOff x="0" y="0"/>
          <a:chExt cx="0" cy="0"/>
        </a:xfrm>
      </p:grpSpPr>
      <p:sp>
        <p:nvSpPr>
          <p:cNvPr id="120" name="Google Shape;120;p44"/>
          <p:cNvSpPr>
            <a:spLocks noGrp="1"/>
          </p:cNvSpPr>
          <p:nvPr>
            <p:ph type="pic" idx="2"/>
          </p:nvPr>
        </p:nvSpPr>
        <p:spPr>
          <a:xfrm>
            <a:off x="1226372" y="1070912"/>
            <a:ext cx="4978915" cy="47161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matchingName="3_Hierrarchy placeholder">
  <p:cSld name="3_Hierrarchy placeholder">
    <p:spTree>
      <p:nvGrpSpPr>
        <p:cNvPr id="1" name="Shape 1414"/>
        <p:cNvGrpSpPr/>
        <p:nvPr/>
      </p:nvGrpSpPr>
      <p:grpSpPr>
        <a:xfrm>
          <a:off x="0" y="0"/>
          <a:ext cx="0" cy="0"/>
          <a:chOff x="0" y="0"/>
          <a:chExt cx="0" cy="0"/>
        </a:xfrm>
      </p:grpSpPr>
      <p:sp>
        <p:nvSpPr>
          <p:cNvPr id="1415" name="Google Shape;1415;p403"/>
          <p:cNvSpPr>
            <a:spLocks noGrp="1"/>
          </p:cNvSpPr>
          <p:nvPr>
            <p:ph type="pic" idx="2"/>
          </p:nvPr>
        </p:nvSpPr>
        <p:spPr>
          <a:xfrm>
            <a:off x="5223729" y="2563492"/>
            <a:ext cx="1800000" cy="18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6" name="Google Shape;1416;p403"/>
          <p:cNvSpPr>
            <a:spLocks noGrp="1"/>
          </p:cNvSpPr>
          <p:nvPr>
            <p:ph type="pic" idx="3"/>
          </p:nvPr>
        </p:nvSpPr>
        <p:spPr>
          <a:xfrm>
            <a:off x="7284448" y="1547565"/>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17" name="Google Shape;1417;p403"/>
          <p:cNvCxnSpPr/>
          <p:nvPr/>
        </p:nvCxnSpPr>
        <p:spPr>
          <a:xfrm>
            <a:off x="2351584" y="2109231"/>
            <a:ext cx="3070240" cy="1053035"/>
          </a:xfrm>
          <a:prstGeom prst="straightConnector1">
            <a:avLst/>
          </a:prstGeom>
          <a:noFill/>
          <a:ln w="9525" cap="flat" cmpd="sng">
            <a:solidFill>
              <a:srgbClr val="BFBFBF"/>
            </a:solidFill>
            <a:prstDash val="solid"/>
            <a:miter lim="800000"/>
            <a:headEnd type="none" w="sm" len="sm"/>
            <a:tailEnd type="none" w="sm" len="sm"/>
          </a:ln>
        </p:spPr>
      </p:cxnSp>
      <p:cxnSp>
        <p:nvCxnSpPr>
          <p:cNvPr id="1418" name="Google Shape;1418;p403"/>
          <p:cNvCxnSpPr/>
          <p:nvPr/>
        </p:nvCxnSpPr>
        <p:spPr>
          <a:xfrm>
            <a:off x="2945532" y="3138761"/>
            <a:ext cx="2364099" cy="234777"/>
          </a:xfrm>
          <a:prstGeom prst="straightConnector1">
            <a:avLst/>
          </a:prstGeom>
          <a:noFill/>
          <a:ln w="9525" cap="flat" cmpd="sng">
            <a:solidFill>
              <a:srgbClr val="BFBFBF"/>
            </a:solidFill>
            <a:prstDash val="solid"/>
            <a:miter lim="800000"/>
            <a:headEnd type="none" w="sm" len="sm"/>
            <a:tailEnd type="none" w="sm" len="sm"/>
          </a:ln>
        </p:spPr>
      </p:cxnSp>
      <p:cxnSp>
        <p:nvCxnSpPr>
          <p:cNvPr id="1419" name="Google Shape;1419;p403"/>
          <p:cNvCxnSpPr/>
          <p:nvPr/>
        </p:nvCxnSpPr>
        <p:spPr>
          <a:xfrm rot="10800000" flipH="1">
            <a:off x="1597633" y="3664460"/>
            <a:ext cx="3750228" cy="713161"/>
          </a:xfrm>
          <a:prstGeom prst="straightConnector1">
            <a:avLst/>
          </a:prstGeom>
          <a:noFill/>
          <a:ln w="9525" cap="flat" cmpd="sng">
            <a:solidFill>
              <a:srgbClr val="BFBFBF"/>
            </a:solidFill>
            <a:prstDash val="solid"/>
            <a:miter lim="800000"/>
            <a:headEnd type="none" w="sm" len="sm"/>
            <a:tailEnd type="none" w="sm" len="sm"/>
          </a:ln>
        </p:spPr>
      </p:cxnSp>
      <p:cxnSp>
        <p:nvCxnSpPr>
          <p:cNvPr id="1420" name="Google Shape;1420;p403"/>
          <p:cNvCxnSpPr/>
          <p:nvPr/>
        </p:nvCxnSpPr>
        <p:spPr>
          <a:xfrm rot="10800000" flipH="1">
            <a:off x="3886705" y="3874323"/>
            <a:ext cx="1567036" cy="804341"/>
          </a:xfrm>
          <a:prstGeom prst="straightConnector1">
            <a:avLst/>
          </a:prstGeom>
          <a:noFill/>
          <a:ln w="9525" cap="flat" cmpd="sng">
            <a:solidFill>
              <a:srgbClr val="BFBFBF"/>
            </a:solidFill>
            <a:prstDash val="solid"/>
            <a:miter lim="800000"/>
            <a:headEnd type="none" w="sm" len="sm"/>
            <a:tailEnd type="none" w="sm" len="sm"/>
          </a:ln>
        </p:spPr>
      </p:cxnSp>
      <p:cxnSp>
        <p:nvCxnSpPr>
          <p:cNvPr id="1421" name="Google Shape;1421;p403"/>
          <p:cNvCxnSpPr/>
          <p:nvPr/>
        </p:nvCxnSpPr>
        <p:spPr>
          <a:xfrm>
            <a:off x="4838486" y="2313100"/>
            <a:ext cx="689817" cy="581419"/>
          </a:xfrm>
          <a:prstGeom prst="straightConnector1">
            <a:avLst/>
          </a:prstGeom>
          <a:noFill/>
          <a:ln w="9525" cap="flat" cmpd="sng">
            <a:solidFill>
              <a:srgbClr val="BFBFBF"/>
            </a:solidFill>
            <a:prstDash val="solid"/>
            <a:miter lim="800000"/>
            <a:headEnd type="none" w="sm" len="sm"/>
            <a:tailEnd type="none" w="sm" len="sm"/>
          </a:ln>
        </p:spPr>
      </p:cxnSp>
      <p:cxnSp>
        <p:nvCxnSpPr>
          <p:cNvPr id="1422" name="Google Shape;1422;p403"/>
          <p:cNvCxnSpPr/>
          <p:nvPr/>
        </p:nvCxnSpPr>
        <p:spPr>
          <a:xfrm flipH="1">
            <a:off x="5259106" y="4095745"/>
            <a:ext cx="445749" cy="833447"/>
          </a:xfrm>
          <a:prstGeom prst="straightConnector1">
            <a:avLst/>
          </a:prstGeom>
          <a:noFill/>
          <a:ln w="9525" cap="flat" cmpd="sng">
            <a:solidFill>
              <a:srgbClr val="BFBFBF"/>
            </a:solidFill>
            <a:prstDash val="solid"/>
            <a:miter lim="800000"/>
            <a:headEnd type="none" w="sm" len="sm"/>
            <a:tailEnd type="none" w="sm" len="sm"/>
          </a:ln>
        </p:spPr>
      </p:cxnSp>
      <p:cxnSp>
        <p:nvCxnSpPr>
          <p:cNvPr id="1423" name="Google Shape;1423;p403"/>
          <p:cNvCxnSpPr/>
          <p:nvPr/>
        </p:nvCxnSpPr>
        <p:spPr>
          <a:xfrm>
            <a:off x="6491334" y="4084097"/>
            <a:ext cx="443527" cy="623225"/>
          </a:xfrm>
          <a:prstGeom prst="straightConnector1">
            <a:avLst/>
          </a:prstGeom>
          <a:noFill/>
          <a:ln w="9525" cap="flat" cmpd="sng">
            <a:solidFill>
              <a:srgbClr val="BFBFBF"/>
            </a:solidFill>
            <a:prstDash val="solid"/>
            <a:miter lim="800000"/>
            <a:headEnd type="none" w="sm" len="sm"/>
            <a:tailEnd type="none" w="sm" len="sm"/>
          </a:ln>
        </p:spPr>
      </p:cxnSp>
      <p:cxnSp>
        <p:nvCxnSpPr>
          <p:cNvPr id="1424" name="Google Shape;1424;p403"/>
          <p:cNvCxnSpPr/>
          <p:nvPr/>
        </p:nvCxnSpPr>
        <p:spPr>
          <a:xfrm rot="10800000" flipH="1">
            <a:off x="6722170" y="2444011"/>
            <a:ext cx="689693" cy="531408"/>
          </a:xfrm>
          <a:prstGeom prst="straightConnector1">
            <a:avLst/>
          </a:prstGeom>
          <a:noFill/>
          <a:ln w="9525" cap="flat" cmpd="sng">
            <a:solidFill>
              <a:srgbClr val="BFBFBF"/>
            </a:solidFill>
            <a:prstDash val="solid"/>
            <a:miter lim="800000"/>
            <a:headEnd type="none" w="sm" len="sm"/>
            <a:tailEnd type="none" w="sm" len="sm"/>
          </a:ln>
        </p:spPr>
      </p:cxnSp>
      <p:cxnSp>
        <p:nvCxnSpPr>
          <p:cNvPr id="1425" name="Google Shape;1425;p403"/>
          <p:cNvCxnSpPr/>
          <p:nvPr/>
        </p:nvCxnSpPr>
        <p:spPr>
          <a:xfrm rot="10800000" flipH="1">
            <a:off x="6825634" y="2140801"/>
            <a:ext cx="4113161" cy="1032048"/>
          </a:xfrm>
          <a:prstGeom prst="straightConnector1">
            <a:avLst/>
          </a:prstGeom>
          <a:noFill/>
          <a:ln w="9525" cap="flat" cmpd="sng">
            <a:solidFill>
              <a:srgbClr val="BFBFBF"/>
            </a:solidFill>
            <a:prstDash val="solid"/>
            <a:miter lim="800000"/>
            <a:headEnd type="none" w="sm" len="sm"/>
            <a:tailEnd type="none" w="sm" len="sm"/>
          </a:ln>
        </p:spPr>
      </p:cxnSp>
      <p:cxnSp>
        <p:nvCxnSpPr>
          <p:cNvPr id="1426" name="Google Shape;1426;p403"/>
          <p:cNvCxnSpPr/>
          <p:nvPr/>
        </p:nvCxnSpPr>
        <p:spPr>
          <a:xfrm rot="10800000" flipH="1">
            <a:off x="6882371" y="3413502"/>
            <a:ext cx="2184883" cy="12452"/>
          </a:xfrm>
          <a:prstGeom prst="straightConnector1">
            <a:avLst/>
          </a:prstGeom>
          <a:noFill/>
          <a:ln w="9525" cap="flat" cmpd="sng">
            <a:solidFill>
              <a:srgbClr val="BFBFBF"/>
            </a:solidFill>
            <a:prstDash val="solid"/>
            <a:miter lim="800000"/>
            <a:headEnd type="none" w="sm" len="sm"/>
            <a:tailEnd type="none" w="sm" len="sm"/>
          </a:ln>
        </p:spPr>
      </p:cxnSp>
      <p:cxnSp>
        <p:nvCxnSpPr>
          <p:cNvPr id="1427" name="Google Shape;1427;p403"/>
          <p:cNvCxnSpPr/>
          <p:nvPr/>
        </p:nvCxnSpPr>
        <p:spPr>
          <a:xfrm>
            <a:off x="6825634" y="3758923"/>
            <a:ext cx="2798759" cy="1103979"/>
          </a:xfrm>
          <a:prstGeom prst="straightConnector1">
            <a:avLst/>
          </a:prstGeom>
          <a:noFill/>
          <a:ln w="9525" cap="flat" cmpd="sng">
            <a:solidFill>
              <a:srgbClr val="BFBFBF"/>
            </a:solidFill>
            <a:prstDash val="solid"/>
            <a:miter lim="800000"/>
            <a:headEnd type="none" w="sm" len="sm"/>
            <a:tailEnd type="none" w="sm" len="sm"/>
          </a:ln>
        </p:spPr>
      </p:cxnSp>
      <p:sp>
        <p:nvSpPr>
          <p:cNvPr id="1428" name="Google Shape;1428;p403"/>
          <p:cNvSpPr>
            <a:spLocks noGrp="1"/>
          </p:cNvSpPr>
          <p:nvPr>
            <p:ph type="pic" idx="4"/>
          </p:nvPr>
        </p:nvSpPr>
        <p:spPr>
          <a:xfrm>
            <a:off x="1355363" y="1197100"/>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29" name="Google Shape;1429;p403"/>
          <p:cNvSpPr>
            <a:spLocks noGrp="1"/>
          </p:cNvSpPr>
          <p:nvPr>
            <p:ph type="pic" idx="5"/>
          </p:nvPr>
        </p:nvSpPr>
        <p:spPr>
          <a:xfrm>
            <a:off x="9624393" y="4477288"/>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0" name="Google Shape;1430;p403"/>
          <p:cNvSpPr>
            <a:spLocks noGrp="1"/>
          </p:cNvSpPr>
          <p:nvPr>
            <p:ph type="pic" idx="6"/>
          </p:nvPr>
        </p:nvSpPr>
        <p:spPr>
          <a:xfrm>
            <a:off x="4533956" y="4862902"/>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1" name="Google Shape;1431;p403"/>
          <p:cNvSpPr>
            <a:spLocks noGrp="1"/>
          </p:cNvSpPr>
          <p:nvPr>
            <p:ph type="pic" idx="7"/>
          </p:nvPr>
        </p:nvSpPr>
        <p:spPr>
          <a:xfrm>
            <a:off x="589633" y="3843104"/>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2" name="Google Shape;1432;p403"/>
          <p:cNvSpPr>
            <a:spLocks noGrp="1"/>
          </p:cNvSpPr>
          <p:nvPr>
            <p:ph type="pic" idx="8"/>
          </p:nvPr>
        </p:nvSpPr>
        <p:spPr>
          <a:xfrm>
            <a:off x="2075862" y="263574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3" name="Google Shape;1433;p403"/>
          <p:cNvSpPr>
            <a:spLocks noGrp="1"/>
          </p:cNvSpPr>
          <p:nvPr>
            <p:ph type="pic" idx="9"/>
          </p:nvPr>
        </p:nvSpPr>
        <p:spPr>
          <a:xfrm>
            <a:off x="4017775" y="1625945"/>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4" name="Google Shape;1434;p403"/>
          <p:cNvSpPr>
            <a:spLocks noGrp="1"/>
          </p:cNvSpPr>
          <p:nvPr>
            <p:ph type="pic" idx="13"/>
          </p:nvPr>
        </p:nvSpPr>
        <p:spPr>
          <a:xfrm>
            <a:off x="10740393" y="152276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5" name="Google Shape;1435;p403"/>
          <p:cNvSpPr>
            <a:spLocks noGrp="1"/>
          </p:cNvSpPr>
          <p:nvPr>
            <p:ph type="pic" idx="14"/>
          </p:nvPr>
        </p:nvSpPr>
        <p:spPr>
          <a:xfrm>
            <a:off x="9011532" y="296350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6" name="Google Shape;1436;p403"/>
          <p:cNvSpPr>
            <a:spLocks noGrp="1"/>
          </p:cNvSpPr>
          <p:nvPr>
            <p:ph type="pic" idx="15"/>
          </p:nvPr>
        </p:nvSpPr>
        <p:spPr>
          <a:xfrm>
            <a:off x="6748864" y="4477288"/>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7" name="Google Shape;1437;p403"/>
          <p:cNvSpPr>
            <a:spLocks noGrp="1"/>
          </p:cNvSpPr>
          <p:nvPr>
            <p:ph type="pic" idx="16"/>
          </p:nvPr>
        </p:nvSpPr>
        <p:spPr>
          <a:xfrm>
            <a:off x="3101536" y="4438527"/>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8" name="Google Shape;1438;p40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9" name="Google Shape;1439;p403"/>
          <p:cNvSpPr txBox="1"/>
          <p:nvPr/>
        </p:nvSpPr>
        <p:spPr>
          <a:xfrm>
            <a:off x="1189710" y="6379631"/>
            <a:ext cx="649356"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Light"/>
                <a:ea typeface="Lato Light"/>
                <a:cs typeface="Lato Light"/>
                <a:sym typeface="Lato Light"/>
              </a:rPr>
              <a:t>‹Nº›</a:t>
            </a:fld>
            <a:endParaRPr sz="1400">
              <a:solidFill>
                <a:schemeClr val="dk1"/>
              </a:solidFill>
              <a:latin typeface="Lato Light"/>
              <a:ea typeface="Lato Light"/>
              <a:cs typeface="Lato Light"/>
              <a:sym typeface="Lato Light"/>
            </a:endParaRPr>
          </a:p>
        </p:txBody>
      </p:sp>
      <p:sp>
        <p:nvSpPr>
          <p:cNvPr id="1440" name="Google Shape;1440;p403"/>
          <p:cNvSpPr txBox="1"/>
          <p:nvPr/>
        </p:nvSpPr>
        <p:spPr>
          <a:xfrm>
            <a:off x="470455" y="6392883"/>
            <a:ext cx="753731"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SLIDE  </a:t>
            </a:r>
            <a:endParaRPr sz="1400" b="1">
              <a:solidFill>
                <a:schemeClr val="dk1"/>
              </a:solidFill>
              <a:latin typeface="Lato Light"/>
              <a:ea typeface="Lato Light"/>
              <a:cs typeface="Lato Light"/>
              <a:sym typeface="Lato Light"/>
            </a:endParaRPr>
          </a:p>
        </p:txBody>
      </p:sp>
      <p:cxnSp>
        <p:nvCxnSpPr>
          <p:cNvPr id="1441" name="Google Shape;1441;p403"/>
          <p:cNvCxnSpPr/>
          <p:nvPr/>
        </p:nvCxnSpPr>
        <p:spPr>
          <a:xfrm>
            <a:off x="1094726" y="6546086"/>
            <a:ext cx="116208" cy="686"/>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24"/>
                                        </p:tgtEl>
                                        <p:attrNameLst>
                                          <p:attrName>style.visibility</p:attrName>
                                        </p:attrNameLst>
                                      </p:cBhvr>
                                      <p:to>
                                        <p:strVal val="visible"/>
                                      </p:to>
                                    </p:set>
                                    <p:animEffect transition="in" filter="fade">
                                      <p:cBhvr>
                                        <p:cTn id="7" dur="200"/>
                                        <p:tgtEl>
                                          <p:spTgt spid="1424"/>
                                        </p:tgtEl>
                                      </p:cBhvr>
                                    </p:animEffect>
                                  </p:childTnLst>
                                </p:cTn>
                              </p:par>
                              <p:par>
                                <p:cTn id="8" presetID="10" presetClass="entr" presetSubtype="0" fill="hold" nodeType="withEffect">
                                  <p:stCondLst>
                                    <p:cond delay="700"/>
                                  </p:stCondLst>
                                  <p:childTnLst>
                                    <p:set>
                                      <p:cBhvr>
                                        <p:cTn id="9" dur="1" fill="hold">
                                          <p:stCondLst>
                                            <p:cond delay="0"/>
                                          </p:stCondLst>
                                        </p:cTn>
                                        <p:tgtEl>
                                          <p:spTgt spid="1425"/>
                                        </p:tgtEl>
                                        <p:attrNameLst>
                                          <p:attrName>style.visibility</p:attrName>
                                        </p:attrNameLst>
                                      </p:cBhvr>
                                      <p:to>
                                        <p:strVal val="visible"/>
                                      </p:to>
                                    </p:set>
                                    <p:animEffect transition="in" filter="fade">
                                      <p:cBhvr>
                                        <p:cTn id="10" dur="200"/>
                                        <p:tgtEl>
                                          <p:spTgt spid="1425"/>
                                        </p:tgtEl>
                                      </p:cBhvr>
                                    </p:animEffect>
                                  </p:childTnLst>
                                </p:cTn>
                              </p:par>
                              <p:par>
                                <p:cTn id="11" presetID="10" presetClass="entr" presetSubtype="0" fill="hold" nodeType="withEffect">
                                  <p:stCondLst>
                                    <p:cond delay="900"/>
                                  </p:stCondLst>
                                  <p:childTnLst>
                                    <p:set>
                                      <p:cBhvr>
                                        <p:cTn id="12" dur="1" fill="hold">
                                          <p:stCondLst>
                                            <p:cond delay="0"/>
                                          </p:stCondLst>
                                        </p:cTn>
                                        <p:tgtEl>
                                          <p:spTgt spid="1426"/>
                                        </p:tgtEl>
                                        <p:attrNameLst>
                                          <p:attrName>style.visibility</p:attrName>
                                        </p:attrNameLst>
                                      </p:cBhvr>
                                      <p:to>
                                        <p:strVal val="visible"/>
                                      </p:to>
                                    </p:set>
                                    <p:animEffect transition="in" filter="fade">
                                      <p:cBhvr>
                                        <p:cTn id="13" dur="200"/>
                                        <p:tgtEl>
                                          <p:spTgt spid="1426"/>
                                        </p:tgtEl>
                                      </p:cBhvr>
                                    </p:animEffect>
                                  </p:childTnLst>
                                </p:cTn>
                              </p:par>
                              <p:par>
                                <p:cTn id="14" presetID="10" presetClass="entr" presetSubtype="0" fill="hold" nodeType="withEffect">
                                  <p:stCondLst>
                                    <p:cond delay="1100"/>
                                  </p:stCondLst>
                                  <p:childTnLst>
                                    <p:set>
                                      <p:cBhvr>
                                        <p:cTn id="15" dur="1" fill="hold">
                                          <p:stCondLst>
                                            <p:cond delay="0"/>
                                          </p:stCondLst>
                                        </p:cTn>
                                        <p:tgtEl>
                                          <p:spTgt spid="1427"/>
                                        </p:tgtEl>
                                        <p:attrNameLst>
                                          <p:attrName>style.visibility</p:attrName>
                                        </p:attrNameLst>
                                      </p:cBhvr>
                                      <p:to>
                                        <p:strVal val="visible"/>
                                      </p:to>
                                    </p:set>
                                    <p:animEffect transition="in" filter="fade">
                                      <p:cBhvr>
                                        <p:cTn id="16" dur="200"/>
                                        <p:tgtEl>
                                          <p:spTgt spid="1427"/>
                                        </p:tgtEl>
                                      </p:cBhvr>
                                    </p:animEffect>
                                  </p:childTnLst>
                                </p:cTn>
                              </p:par>
                              <p:par>
                                <p:cTn id="17" presetID="10" presetClass="entr" presetSubtype="0" fill="hold" nodeType="withEffect">
                                  <p:stCondLst>
                                    <p:cond delay="1300"/>
                                  </p:stCondLst>
                                  <p:childTnLst>
                                    <p:set>
                                      <p:cBhvr>
                                        <p:cTn id="18" dur="1" fill="hold">
                                          <p:stCondLst>
                                            <p:cond delay="0"/>
                                          </p:stCondLst>
                                        </p:cTn>
                                        <p:tgtEl>
                                          <p:spTgt spid="1423"/>
                                        </p:tgtEl>
                                        <p:attrNameLst>
                                          <p:attrName>style.visibility</p:attrName>
                                        </p:attrNameLst>
                                      </p:cBhvr>
                                      <p:to>
                                        <p:strVal val="visible"/>
                                      </p:to>
                                    </p:set>
                                    <p:animEffect transition="in" filter="fade">
                                      <p:cBhvr>
                                        <p:cTn id="19" dur="200"/>
                                        <p:tgtEl>
                                          <p:spTgt spid="1423"/>
                                        </p:tgtEl>
                                      </p:cBhvr>
                                    </p:animEffect>
                                  </p:childTnLst>
                                </p:cTn>
                              </p:par>
                              <p:par>
                                <p:cTn id="20" presetID="10" presetClass="entr" presetSubtype="0" fill="hold" nodeType="withEffect">
                                  <p:stCondLst>
                                    <p:cond delay="1500"/>
                                  </p:stCondLst>
                                  <p:childTnLst>
                                    <p:set>
                                      <p:cBhvr>
                                        <p:cTn id="21" dur="1" fill="hold">
                                          <p:stCondLst>
                                            <p:cond delay="0"/>
                                          </p:stCondLst>
                                        </p:cTn>
                                        <p:tgtEl>
                                          <p:spTgt spid="1422"/>
                                        </p:tgtEl>
                                        <p:attrNameLst>
                                          <p:attrName>style.visibility</p:attrName>
                                        </p:attrNameLst>
                                      </p:cBhvr>
                                      <p:to>
                                        <p:strVal val="visible"/>
                                      </p:to>
                                    </p:set>
                                    <p:animEffect transition="in" filter="fade">
                                      <p:cBhvr>
                                        <p:cTn id="22" dur="200"/>
                                        <p:tgtEl>
                                          <p:spTgt spid="1422"/>
                                        </p:tgtEl>
                                      </p:cBhvr>
                                    </p:animEffect>
                                  </p:childTnLst>
                                </p:cTn>
                              </p:par>
                              <p:par>
                                <p:cTn id="23" presetID="10" presetClass="entr" presetSubtype="0" fill="hold" nodeType="withEffect">
                                  <p:stCondLst>
                                    <p:cond delay="1700"/>
                                  </p:stCondLst>
                                  <p:childTnLst>
                                    <p:set>
                                      <p:cBhvr>
                                        <p:cTn id="24" dur="1" fill="hold">
                                          <p:stCondLst>
                                            <p:cond delay="0"/>
                                          </p:stCondLst>
                                        </p:cTn>
                                        <p:tgtEl>
                                          <p:spTgt spid="1420"/>
                                        </p:tgtEl>
                                        <p:attrNameLst>
                                          <p:attrName>style.visibility</p:attrName>
                                        </p:attrNameLst>
                                      </p:cBhvr>
                                      <p:to>
                                        <p:strVal val="visible"/>
                                      </p:to>
                                    </p:set>
                                    <p:animEffect transition="in" filter="fade">
                                      <p:cBhvr>
                                        <p:cTn id="25" dur="200"/>
                                        <p:tgtEl>
                                          <p:spTgt spid="1420"/>
                                        </p:tgtEl>
                                      </p:cBhvr>
                                    </p:animEffect>
                                  </p:childTnLst>
                                </p:cTn>
                              </p:par>
                              <p:par>
                                <p:cTn id="26" presetID="10" presetClass="entr" presetSubtype="0" fill="hold" nodeType="withEffect">
                                  <p:stCondLst>
                                    <p:cond delay="1900"/>
                                  </p:stCondLst>
                                  <p:childTnLst>
                                    <p:set>
                                      <p:cBhvr>
                                        <p:cTn id="27" dur="1" fill="hold">
                                          <p:stCondLst>
                                            <p:cond delay="0"/>
                                          </p:stCondLst>
                                        </p:cTn>
                                        <p:tgtEl>
                                          <p:spTgt spid="1419"/>
                                        </p:tgtEl>
                                        <p:attrNameLst>
                                          <p:attrName>style.visibility</p:attrName>
                                        </p:attrNameLst>
                                      </p:cBhvr>
                                      <p:to>
                                        <p:strVal val="visible"/>
                                      </p:to>
                                    </p:set>
                                    <p:animEffect transition="in" filter="fade">
                                      <p:cBhvr>
                                        <p:cTn id="28" dur="200"/>
                                        <p:tgtEl>
                                          <p:spTgt spid="1419"/>
                                        </p:tgtEl>
                                      </p:cBhvr>
                                    </p:animEffect>
                                  </p:childTnLst>
                                </p:cTn>
                              </p:par>
                              <p:par>
                                <p:cTn id="29" presetID="10" presetClass="entr" presetSubtype="0" fill="hold" nodeType="withEffect">
                                  <p:stCondLst>
                                    <p:cond delay="2100"/>
                                  </p:stCondLst>
                                  <p:childTnLst>
                                    <p:set>
                                      <p:cBhvr>
                                        <p:cTn id="30" dur="1" fill="hold">
                                          <p:stCondLst>
                                            <p:cond delay="0"/>
                                          </p:stCondLst>
                                        </p:cTn>
                                        <p:tgtEl>
                                          <p:spTgt spid="1418"/>
                                        </p:tgtEl>
                                        <p:attrNameLst>
                                          <p:attrName>style.visibility</p:attrName>
                                        </p:attrNameLst>
                                      </p:cBhvr>
                                      <p:to>
                                        <p:strVal val="visible"/>
                                      </p:to>
                                    </p:set>
                                    <p:animEffect transition="in" filter="fade">
                                      <p:cBhvr>
                                        <p:cTn id="31" dur="200"/>
                                        <p:tgtEl>
                                          <p:spTgt spid="1418"/>
                                        </p:tgtEl>
                                      </p:cBhvr>
                                    </p:animEffect>
                                  </p:childTnLst>
                                </p:cTn>
                              </p:par>
                              <p:par>
                                <p:cTn id="32" presetID="10" presetClass="entr" presetSubtype="0" fill="hold" nodeType="withEffect">
                                  <p:stCondLst>
                                    <p:cond delay="2300"/>
                                  </p:stCondLst>
                                  <p:childTnLst>
                                    <p:set>
                                      <p:cBhvr>
                                        <p:cTn id="33" dur="1" fill="hold">
                                          <p:stCondLst>
                                            <p:cond delay="0"/>
                                          </p:stCondLst>
                                        </p:cTn>
                                        <p:tgtEl>
                                          <p:spTgt spid="1417"/>
                                        </p:tgtEl>
                                        <p:attrNameLst>
                                          <p:attrName>style.visibility</p:attrName>
                                        </p:attrNameLst>
                                      </p:cBhvr>
                                      <p:to>
                                        <p:strVal val="visible"/>
                                      </p:to>
                                    </p:set>
                                    <p:animEffect transition="in" filter="fade">
                                      <p:cBhvr>
                                        <p:cTn id="34" dur="200"/>
                                        <p:tgtEl>
                                          <p:spTgt spid="1417"/>
                                        </p:tgtEl>
                                      </p:cBhvr>
                                    </p:animEffect>
                                  </p:childTnLst>
                                </p:cTn>
                              </p:par>
                              <p:par>
                                <p:cTn id="35" presetID="10" presetClass="entr" presetSubtype="0" fill="hold" nodeType="withEffect">
                                  <p:stCondLst>
                                    <p:cond delay="2500"/>
                                  </p:stCondLst>
                                  <p:childTnLst>
                                    <p:set>
                                      <p:cBhvr>
                                        <p:cTn id="36" dur="1" fill="hold">
                                          <p:stCondLst>
                                            <p:cond delay="0"/>
                                          </p:stCondLst>
                                        </p:cTn>
                                        <p:tgtEl>
                                          <p:spTgt spid="1421"/>
                                        </p:tgtEl>
                                        <p:attrNameLst>
                                          <p:attrName>style.visibility</p:attrName>
                                        </p:attrNameLst>
                                      </p:cBhvr>
                                      <p:to>
                                        <p:strVal val="visible"/>
                                      </p:to>
                                    </p:set>
                                    <p:animEffect transition="in" filter="fade">
                                      <p:cBhvr>
                                        <p:cTn id="37" dur="200"/>
                                        <p:tgtEl>
                                          <p:spTgt spid="1421"/>
                                        </p:tgtEl>
                                      </p:cBhvr>
                                    </p:animEffect>
                                  </p:childTnLst>
                                </p:cTn>
                              </p:par>
                            </p:childTnLst>
                          </p:cTn>
                        </p:par>
                        <p:par>
                          <p:cTn id="38" fill="hold">
                            <p:stCondLst>
                              <p:cond delay="200"/>
                            </p:stCondLst>
                            <p:childTnLst>
                              <p:par>
                                <p:cTn id="39" presetID="10" presetClass="entr" presetSubtype="0" fill="hold" nodeType="afterEffect">
                                  <p:stCondLst>
                                    <p:cond delay="0"/>
                                  </p:stCondLst>
                                  <p:childTnLst>
                                    <p:set>
                                      <p:cBhvr>
                                        <p:cTn id="40" dur="1" fill="hold">
                                          <p:stCondLst>
                                            <p:cond delay="0"/>
                                          </p:stCondLst>
                                        </p:cTn>
                                        <p:tgtEl>
                                          <p:spTgt spid="1440"/>
                                        </p:tgtEl>
                                        <p:attrNameLst>
                                          <p:attrName>style.visibility</p:attrName>
                                        </p:attrNameLst>
                                      </p:cBhvr>
                                      <p:to>
                                        <p:strVal val="visible"/>
                                      </p:to>
                                    </p:set>
                                    <p:animEffect transition="in" filter="fade">
                                      <p:cBhvr>
                                        <p:cTn id="41" dur="500"/>
                                        <p:tgtEl>
                                          <p:spTgt spid="1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matchingName="4_Hierrarchy placeholder center">
  <p:cSld name="4_Hierrarchy placeholder center">
    <p:spTree>
      <p:nvGrpSpPr>
        <p:cNvPr id="1" name="Shape 1442"/>
        <p:cNvGrpSpPr/>
        <p:nvPr/>
      </p:nvGrpSpPr>
      <p:grpSpPr>
        <a:xfrm>
          <a:off x="0" y="0"/>
          <a:ext cx="0" cy="0"/>
          <a:chOff x="0" y="0"/>
          <a:chExt cx="0" cy="0"/>
        </a:xfrm>
      </p:grpSpPr>
      <p:sp>
        <p:nvSpPr>
          <p:cNvPr id="1443" name="Google Shape;1443;p404"/>
          <p:cNvSpPr>
            <a:spLocks noGrp="1"/>
          </p:cNvSpPr>
          <p:nvPr>
            <p:ph type="pic" idx="2"/>
          </p:nvPr>
        </p:nvSpPr>
        <p:spPr>
          <a:xfrm>
            <a:off x="7284448" y="1547565"/>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44" name="Google Shape;1444;p404"/>
          <p:cNvCxnSpPr/>
          <p:nvPr/>
        </p:nvCxnSpPr>
        <p:spPr>
          <a:xfrm>
            <a:off x="2351584" y="2109231"/>
            <a:ext cx="3070240" cy="1053035"/>
          </a:xfrm>
          <a:prstGeom prst="straightConnector1">
            <a:avLst/>
          </a:prstGeom>
          <a:noFill/>
          <a:ln w="9525" cap="flat" cmpd="sng">
            <a:solidFill>
              <a:srgbClr val="BFBFBF"/>
            </a:solidFill>
            <a:prstDash val="solid"/>
            <a:miter lim="800000"/>
            <a:headEnd type="none" w="sm" len="sm"/>
            <a:tailEnd type="none" w="sm" len="sm"/>
          </a:ln>
        </p:spPr>
      </p:cxnSp>
      <p:cxnSp>
        <p:nvCxnSpPr>
          <p:cNvPr id="1445" name="Google Shape;1445;p404"/>
          <p:cNvCxnSpPr/>
          <p:nvPr/>
        </p:nvCxnSpPr>
        <p:spPr>
          <a:xfrm>
            <a:off x="2945532" y="3138761"/>
            <a:ext cx="2364099" cy="234777"/>
          </a:xfrm>
          <a:prstGeom prst="straightConnector1">
            <a:avLst/>
          </a:prstGeom>
          <a:noFill/>
          <a:ln w="9525" cap="flat" cmpd="sng">
            <a:solidFill>
              <a:srgbClr val="BFBFBF"/>
            </a:solidFill>
            <a:prstDash val="solid"/>
            <a:miter lim="800000"/>
            <a:headEnd type="none" w="sm" len="sm"/>
            <a:tailEnd type="none" w="sm" len="sm"/>
          </a:ln>
        </p:spPr>
      </p:cxnSp>
      <p:cxnSp>
        <p:nvCxnSpPr>
          <p:cNvPr id="1446" name="Google Shape;1446;p404"/>
          <p:cNvCxnSpPr/>
          <p:nvPr/>
        </p:nvCxnSpPr>
        <p:spPr>
          <a:xfrm rot="10800000" flipH="1">
            <a:off x="1597633" y="3664460"/>
            <a:ext cx="3750228" cy="713161"/>
          </a:xfrm>
          <a:prstGeom prst="straightConnector1">
            <a:avLst/>
          </a:prstGeom>
          <a:noFill/>
          <a:ln w="9525" cap="flat" cmpd="sng">
            <a:solidFill>
              <a:srgbClr val="BFBFBF"/>
            </a:solidFill>
            <a:prstDash val="solid"/>
            <a:miter lim="800000"/>
            <a:headEnd type="none" w="sm" len="sm"/>
            <a:tailEnd type="none" w="sm" len="sm"/>
          </a:ln>
        </p:spPr>
      </p:cxnSp>
      <p:cxnSp>
        <p:nvCxnSpPr>
          <p:cNvPr id="1447" name="Google Shape;1447;p404"/>
          <p:cNvCxnSpPr/>
          <p:nvPr/>
        </p:nvCxnSpPr>
        <p:spPr>
          <a:xfrm rot="10800000" flipH="1">
            <a:off x="3886705" y="3874323"/>
            <a:ext cx="1567036" cy="804341"/>
          </a:xfrm>
          <a:prstGeom prst="straightConnector1">
            <a:avLst/>
          </a:prstGeom>
          <a:noFill/>
          <a:ln w="9525" cap="flat" cmpd="sng">
            <a:solidFill>
              <a:srgbClr val="BFBFBF"/>
            </a:solidFill>
            <a:prstDash val="solid"/>
            <a:miter lim="800000"/>
            <a:headEnd type="none" w="sm" len="sm"/>
            <a:tailEnd type="none" w="sm" len="sm"/>
          </a:ln>
        </p:spPr>
      </p:cxnSp>
      <p:cxnSp>
        <p:nvCxnSpPr>
          <p:cNvPr id="1448" name="Google Shape;1448;p404"/>
          <p:cNvCxnSpPr/>
          <p:nvPr/>
        </p:nvCxnSpPr>
        <p:spPr>
          <a:xfrm>
            <a:off x="4838486" y="2313100"/>
            <a:ext cx="689817" cy="581419"/>
          </a:xfrm>
          <a:prstGeom prst="straightConnector1">
            <a:avLst/>
          </a:prstGeom>
          <a:noFill/>
          <a:ln w="9525" cap="flat" cmpd="sng">
            <a:solidFill>
              <a:srgbClr val="BFBFBF"/>
            </a:solidFill>
            <a:prstDash val="solid"/>
            <a:miter lim="800000"/>
            <a:headEnd type="none" w="sm" len="sm"/>
            <a:tailEnd type="none" w="sm" len="sm"/>
          </a:ln>
        </p:spPr>
      </p:cxnSp>
      <p:cxnSp>
        <p:nvCxnSpPr>
          <p:cNvPr id="1449" name="Google Shape;1449;p404"/>
          <p:cNvCxnSpPr/>
          <p:nvPr/>
        </p:nvCxnSpPr>
        <p:spPr>
          <a:xfrm flipH="1">
            <a:off x="5259106" y="4095745"/>
            <a:ext cx="445749" cy="833447"/>
          </a:xfrm>
          <a:prstGeom prst="straightConnector1">
            <a:avLst/>
          </a:prstGeom>
          <a:noFill/>
          <a:ln w="9525" cap="flat" cmpd="sng">
            <a:solidFill>
              <a:srgbClr val="BFBFBF"/>
            </a:solidFill>
            <a:prstDash val="solid"/>
            <a:miter lim="800000"/>
            <a:headEnd type="none" w="sm" len="sm"/>
            <a:tailEnd type="none" w="sm" len="sm"/>
          </a:ln>
        </p:spPr>
      </p:cxnSp>
      <p:cxnSp>
        <p:nvCxnSpPr>
          <p:cNvPr id="1450" name="Google Shape;1450;p404"/>
          <p:cNvCxnSpPr/>
          <p:nvPr/>
        </p:nvCxnSpPr>
        <p:spPr>
          <a:xfrm>
            <a:off x="6491334" y="4084097"/>
            <a:ext cx="443527" cy="623225"/>
          </a:xfrm>
          <a:prstGeom prst="straightConnector1">
            <a:avLst/>
          </a:prstGeom>
          <a:noFill/>
          <a:ln w="9525" cap="flat" cmpd="sng">
            <a:solidFill>
              <a:srgbClr val="BFBFBF"/>
            </a:solidFill>
            <a:prstDash val="solid"/>
            <a:miter lim="800000"/>
            <a:headEnd type="none" w="sm" len="sm"/>
            <a:tailEnd type="none" w="sm" len="sm"/>
          </a:ln>
        </p:spPr>
      </p:cxnSp>
      <p:cxnSp>
        <p:nvCxnSpPr>
          <p:cNvPr id="1451" name="Google Shape;1451;p404"/>
          <p:cNvCxnSpPr/>
          <p:nvPr/>
        </p:nvCxnSpPr>
        <p:spPr>
          <a:xfrm rot="10800000" flipH="1">
            <a:off x="6722170" y="2444011"/>
            <a:ext cx="689693" cy="531408"/>
          </a:xfrm>
          <a:prstGeom prst="straightConnector1">
            <a:avLst/>
          </a:prstGeom>
          <a:noFill/>
          <a:ln w="9525" cap="flat" cmpd="sng">
            <a:solidFill>
              <a:srgbClr val="BFBFBF"/>
            </a:solidFill>
            <a:prstDash val="solid"/>
            <a:miter lim="800000"/>
            <a:headEnd type="none" w="sm" len="sm"/>
            <a:tailEnd type="none" w="sm" len="sm"/>
          </a:ln>
        </p:spPr>
      </p:cxnSp>
      <p:cxnSp>
        <p:nvCxnSpPr>
          <p:cNvPr id="1452" name="Google Shape;1452;p404"/>
          <p:cNvCxnSpPr/>
          <p:nvPr/>
        </p:nvCxnSpPr>
        <p:spPr>
          <a:xfrm rot="10800000" flipH="1">
            <a:off x="6825634" y="2140801"/>
            <a:ext cx="4113161" cy="1032048"/>
          </a:xfrm>
          <a:prstGeom prst="straightConnector1">
            <a:avLst/>
          </a:prstGeom>
          <a:noFill/>
          <a:ln w="9525" cap="flat" cmpd="sng">
            <a:solidFill>
              <a:srgbClr val="BFBFBF"/>
            </a:solidFill>
            <a:prstDash val="solid"/>
            <a:miter lim="800000"/>
            <a:headEnd type="none" w="sm" len="sm"/>
            <a:tailEnd type="none" w="sm" len="sm"/>
          </a:ln>
        </p:spPr>
      </p:cxnSp>
      <p:cxnSp>
        <p:nvCxnSpPr>
          <p:cNvPr id="1453" name="Google Shape;1453;p404"/>
          <p:cNvCxnSpPr/>
          <p:nvPr/>
        </p:nvCxnSpPr>
        <p:spPr>
          <a:xfrm rot="10800000" flipH="1">
            <a:off x="6882371" y="3413502"/>
            <a:ext cx="2184883" cy="12452"/>
          </a:xfrm>
          <a:prstGeom prst="straightConnector1">
            <a:avLst/>
          </a:prstGeom>
          <a:noFill/>
          <a:ln w="9525" cap="flat" cmpd="sng">
            <a:solidFill>
              <a:srgbClr val="BFBFBF"/>
            </a:solidFill>
            <a:prstDash val="solid"/>
            <a:miter lim="800000"/>
            <a:headEnd type="none" w="sm" len="sm"/>
            <a:tailEnd type="none" w="sm" len="sm"/>
          </a:ln>
        </p:spPr>
      </p:cxnSp>
      <p:cxnSp>
        <p:nvCxnSpPr>
          <p:cNvPr id="1454" name="Google Shape;1454;p404"/>
          <p:cNvCxnSpPr/>
          <p:nvPr/>
        </p:nvCxnSpPr>
        <p:spPr>
          <a:xfrm>
            <a:off x="6825634" y="3758923"/>
            <a:ext cx="2798759" cy="1103979"/>
          </a:xfrm>
          <a:prstGeom prst="straightConnector1">
            <a:avLst/>
          </a:prstGeom>
          <a:noFill/>
          <a:ln w="9525" cap="flat" cmpd="sng">
            <a:solidFill>
              <a:srgbClr val="BFBFBF"/>
            </a:solidFill>
            <a:prstDash val="solid"/>
            <a:miter lim="800000"/>
            <a:headEnd type="none" w="sm" len="sm"/>
            <a:tailEnd type="none" w="sm" len="sm"/>
          </a:ln>
        </p:spPr>
      </p:cxnSp>
      <p:sp>
        <p:nvSpPr>
          <p:cNvPr id="1455" name="Google Shape;1455;p404"/>
          <p:cNvSpPr>
            <a:spLocks noGrp="1"/>
          </p:cNvSpPr>
          <p:nvPr>
            <p:ph type="pic" idx="3"/>
          </p:nvPr>
        </p:nvSpPr>
        <p:spPr>
          <a:xfrm>
            <a:off x="1355363" y="1197100"/>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6" name="Google Shape;1456;p404"/>
          <p:cNvSpPr>
            <a:spLocks noGrp="1"/>
          </p:cNvSpPr>
          <p:nvPr>
            <p:ph type="pic" idx="4"/>
          </p:nvPr>
        </p:nvSpPr>
        <p:spPr>
          <a:xfrm>
            <a:off x="9624393" y="4477288"/>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7" name="Google Shape;1457;p404"/>
          <p:cNvSpPr>
            <a:spLocks noGrp="1"/>
          </p:cNvSpPr>
          <p:nvPr>
            <p:ph type="pic" idx="5"/>
          </p:nvPr>
        </p:nvSpPr>
        <p:spPr>
          <a:xfrm>
            <a:off x="4533956" y="4862902"/>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8" name="Google Shape;1458;p404"/>
          <p:cNvSpPr>
            <a:spLocks noGrp="1"/>
          </p:cNvSpPr>
          <p:nvPr>
            <p:ph type="pic" idx="6"/>
          </p:nvPr>
        </p:nvSpPr>
        <p:spPr>
          <a:xfrm>
            <a:off x="589633" y="3843104"/>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9" name="Google Shape;1459;p404"/>
          <p:cNvSpPr>
            <a:spLocks noGrp="1"/>
          </p:cNvSpPr>
          <p:nvPr>
            <p:ph type="pic" idx="7"/>
          </p:nvPr>
        </p:nvSpPr>
        <p:spPr>
          <a:xfrm>
            <a:off x="2075862" y="263574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0" name="Google Shape;1460;p404"/>
          <p:cNvSpPr>
            <a:spLocks noGrp="1"/>
          </p:cNvSpPr>
          <p:nvPr>
            <p:ph type="pic" idx="8"/>
          </p:nvPr>
        </p:nvSpPr>
        <p:spPr>
          <a:xfrm>
            <a:off x="4017775" y="1625945"/>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1" name="Google Shape;1461;p404"/>
          <p:cNvSpPr>
            <a:spLocks noGrp="1"/>
          </p:cNvSpPr>
          <p:nvPr>
            <p:ph type="pic" idx="9"/>
          </p:nvPr>
        </p:nvSpPr>
        <p:spPr>
          <a:xfrm>
            <a:off x="10740393" y="152276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2" name="Google Shape;1462;p404"/>
          <p:cNvSpPr>
            <a:spLocks noGrp="1"/>
          </p:cNvSpPr>
          <p:nvPr>
            <p:ph type="pic" idx="13"/>
          </p:nvPr>
        </p:nvSpPr>
        <p:spPr>
          <a:xfrm>
            <a:off x="9011532" y="296350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3" name="Google Shape;1463;p404"/>
          <p:cNvSpPr>
            <a:spLocks noGrp="1"/>
          </p:cNvSpPr>
          <p:nvPr>
            <p:ph type="pic" idx="14"/>
          </p:nvPr>
        </p:nvSpPr>
        <p:spPr>
          <a:xfrm>
            <a:off x="6748864" y="4477288"/>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4" name="Google Shape;1464;p404"/>
          <p:cNvSpPr>
            <a:spLocks noGrp="1"/>
          </p:cNvSpPr>
          <p:nvPr>
            <p:ph type="pic" idx="15"/>
          </p:nvPr>
        </p:nvSpPr>
        <p:spPr>
          <a:xfrm>
            <a:off x="3101536" y="4438527"/>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51"/>
                                        </p:tgtEl>
                                        <p:attrNameLst>
                                          <p:attrName>style.visibility</p:attrName>
                                        </p:attrNameLst>
                                      </p:cBhvr>
                                      <p:to>
                                        <p:strVal val="visible"/>
                                      </p:to>
                                    </p:set>
                                    <p:animEffect transition="in" filter="fade">
                                      <p:cBhvr>
                                        <p:cTn id="7" dur="200"/>
                                        <p:tgtEl>
                                          <p:spTgt spid="1451"/>
                                        </p:tgtEl>
                                      </p:cBhvr>
                                    </p:animEffect>
                                  </p:childTnLst>
                                </p:cTn>
                              </p:par>
                              <p:par>
                                <p:cTn id="8" presetID="10" presetClass="entr" presetSubtype="0" fill="hold" nodeType="withEffect">
                                  <p:stCondLst>
                                    <p:cond delay="700"/>
                                  </p:stCondLst>
                                  <p:childTnLst>
                                    <p:set>
                                      <p:cBhvr>
                                        <p:cTn id="9" dur="1" fill="hold">
                                          <p:stCondLst>
                                            <p:cond delay="0"/>
                                          </p:stCondLst>
                                        </p:cTn>
                                        <p:tgtEl>
                                          <p:spTgt spid="1452"/>
                                        </p:tgtEl>
                                        <p:attrNameLst>
                                          <p:attrName>style.visibility</p:attrName>
                                        </p:attrNameLst>
                                      </p:cBhvr>
                                      <p:to>
                                        <p:strVal val="visible"/>
                                      </p:to>
                                    </p:set>
                                    <p:animEffect transition="in" filter="fade">
                                      <p:cBhvr>
                                        <p:cTn id="10" dur="200"/>
                                        <p:tgtEl>
                                          <p:spTgt spid="1452"/>
                                        </p:tgtEl>
                                      </p:cBhvr>
                                    </p:animEffect>
                                  </p:childTnLst>
                                </p:cTn>
                              </p:par>
                              <p:par>
                                <p:cTn id="11" presetID="10" presetClass="entr" presetSubtype="0" fill="hold" nodeType="withEffect">
                                  <p:stCondLst>
                                    <p:cond delay="900"/>
                                  </p:stCondLst>
                                  <p:childTnLst>
                                    <p:set>
                                      <p:cBhvr>
                                        <p:cTn id="12" dur="1" fill="hold">
                                          <p:stCondLst>
                                            <p:cond delay="0"/>
                                          </p:stCondLst>
                                        </p:cTn>
                                        <p:tgtEl>
                                          <p:spTgt spid="1453"/>
                                        </p:tgtEl>
                                        <p:attrNameLst>
                                          <p:attrName>style.visibility</p:attrName>
                                        </p:attrNameLst>
                                      </p:cBhvr>
                                      <p:to>
                                        <p:strVal val="visible"/>
                                      </p:to>
                                    </p:set>
                                    <p:animEffect transition="in" filter="fade">
                                      <p:cBhvr>
                                        <p:cTn id="13" dur="200"/>
                                        <p:tgtEl>
                                          <p:spTgt spid="1453"/>
                                        </p:tgtEl>
                                      </p:cBhvr>
                                    </p:animEffect>
                                  </p:childTnLst>
                                </p:cTn>
                              </p:par>
                              <p:par>
                                <p:cTn id="14" presetID="10" presetClass="entr" presetSubtype="0" fill="hold" nodeType="withEffect">
                                  <p:stCondLst>
                                    <p:cond delay="1100"/>
                                  </p:stCondLst>
                                  <p:childTnLst>
                                    <p:set>
                                      <p:cBhvr>
                                        <p:cTn id="15" dur="1" fill="hold">
                                          <p:stCondLst>
                                            <p:cond delay="0"/>
                                          </p:stCondLst>
                                        </p:cTn>
                                        <p:tgtEl>
                                          <p:spTgt spid="1454"/>
                                        </p:tgtEl>
                                        <p:attrNameLst>
                                          <p:attrName>style.visibility</p:attrName>
                                        </p:attrNameLst>
                                      </p:cBhvr>
                                      <p:to>
                                        <p:strVal val="visible"/>
                                      </p:to>
                                    </p:set>
                                    <p:animEffect transition="in" filter="fade">
                                      <p:cBhvr>
                                        <p:cTn id="16" dur="200"/>
                                        <p:tgtEl>
                                          <p:spTgt spid="1454"/>
                                        </p:tgtEl>
                                      </p:cBhvr>
                                    </p:animEffect>
                                  </p:childTnLst>
                                </p:cTn>
                              </p:par>
                              <p:par>
                                <p:cTn id="17" presetID="10" presetClass="entr" presetSubtype="0" fill="hold" nodeType="withEffect">
                                  <p:stCondLst>
                                    <p:cond delay="1300"/>
                                  </p:stCondLst>
                                  <p:childTnLst>
                                    <p:set>
                                      <p:cBhvr>
                                        <p:cTn id="18" dur="1" fill="hold">
                                          <p:stCondLst>
                                            <p:cond delay="0"/>
                                          </p:stCondLst>
                                        </p:cTn>
                                        <p:tgtEl>
                                          <p:spTgt spid="1450"/>
                                        </p:tgtEl>
                                        <p:attrNameLst>
                                          <p:attrName>style.visibility</p:attrName>
                                        </p:attrNameLst>
                                      </p:cBhvr>
                                      <p:to>
                                        <p:strVal val="visible"/>
                                      </p:to>
                                    </p:set>
                                    <p:animEffect transition="in" filter="fade">
                                      <p:cBhvr>
                                        <p:cTn id="19" dur="200"/>
                                        <p:tgtEl>
                                          <p:spTgt spid="1450"/>
                                        </p:tgtEl>
                                      </p:cBhvr>
                                    </p:animEffect>
                                  </p:childTnLst>
                                </p:cTn>
                              </p:par>
                              <p:par>
                                <p:cTn id="20" presetID="10" presetClass="entr" presetSubtype="0" fill="hold" nodeType="withEffect">
                                  <p:stCondLst>
                                    <p:cond delay="1500"/>
                                  </p:stCondLst>
                                  <p:childTnLst>
                                    <p:set>
                                      <p:cBhvr>
                                        <p:cTn id="21" dur="1" fill="hold">
                                          <p:stCondLst>
                                            <p:cond delay="0"/>
                                          </p:stCondLst>
                                        </p:cTn>
                                        <p:tgtEl>
                                          <p:spTgt spid="1449"/>
                                        </p:tgtEl>
                                        <p:attrNameLst>
                                          <p:attrName>style.visibility</p:attrName>
                                        </p:attrNameLst>
                                      </p:cBhvr>
                                      <p:to>
                                        <p:strVal val="visible"/>
                                      </p:to>
                                    </p:set>
                                    <p:animEffect transition="in" filter="fade">
                                      <p:cBhvr>
                                        <p:cTn id="22" dur="200"/>
                                        <p:tgtEl>
                                          <p:spTgt spid="1449"/>
                                        </p:tgtEl>
                                      </p:cBhvr>
                                    </p:animEffect>
                                  </p:childTnLst>
                                </p:cTn>
                              </p:par>
                              <p:par>
                                <p:cTn id="23" presetID="10" presetClass="entr" presetSubtype="0" fill="hold" nodeType="withEffect">
                                  <p:stCondLst>
                                    <p:cond delay="1700"/>
                                  </p:stCondLst>
                                  <p:childTnLst>
                                    <p:set>
                                      <p:cBhvr>
                                        <p:cTn id="24" dur="1" fill="hold">
                                          <p:stCondLst>
                                            <p:cond delay="0"/>
                                          </p:stCondLst>
                                        </p:cTn>
                                        <p:tgtEl>
                                          <p:spTgt spid="1447"/>
                                        </p:tgtEl>
                                        <p:attrNameLst>
                                          <p:attrName>style.visibility</p:attrName>
                                        </p:attrNameLst>
                                      </p:cBhvr>
                                      <p:to>
                                        <p:strVal val="visible"/>
                                      </p:to>
                                    </p:set>
                                    <p:animEffect transition="in" filter="fade">
                                      <p:cBhvr>
                                        <p:cTn id="25" dur="200"/>
                                        <p:tgtEl>
                                          <p:spTgt spid="1447"/>
                                        </p:tgtEl>
                                      </p:cBhvr>
                                    </p:animEffect>
                                  </p:childTnLst>
                                </p:cTn>
                              </p:par>
                              <p:par>
                                <p:cTn id="26" presetID="10" presetClass="entr" presetSubtype="0" fill="hold" nodeType="withEffect">
                                  <p:stCondLst>
                                    <p:cond delay="1900"/>
                                  </p:stCondLst>
                                  <p:childTnLst>
                                    <p:set>
                                      <p:cBhvr>
                                        <p:cTn id="27" dur="1" fill="hold">
                                          <p:stCondLst>
                                            <p:cond delay="0"/>
                                          </p:stCondLst>
                                        </p:cTn>
                                        <p:tgtEl>
                                          <p:spTgt spid="1446"/>
                                        </p:tgtEl>
                                        <p:attrNameLst>
                                          <p:attrName>style.visibility</p:attrName>
                                        </p:attrNameLst>
                                      </p:cBhvr>
                                      <p:to>
                                        <p:strVal val="visible"/>
                                      </p:to>
                                    </p:set>
                                    <p:animEffect transition="in" filter="fade">
                                      <p:cBhvr>
                                        <p:cTn id="28" dur="200"/>
                                        <p:tgtEl>
                                          <p:spTgt spid="1446"/>
                                        </p:tgtEl>
                                      </p:cBhvr>
                                    </p:animEffect>
                                  </p:childTnLst>
                                </p:cTn>
                              </p:par>
                              <p:par>
                                <p:cTn id="29" presetID="10" presetClass="entr" presetSubtype="0" fill="hold" nodeType="withEffect">
                                  <p:stCondLst>
                                    <p:cond delay="2100"/>
                                  </p:stCondLst>
                                  <p:childTnLst>
                                    <p:set>
                                      <p:cBhvr>
                                        <p:cTn id="30" dur="1" fill="hold">
                                          <p:stCondLst>
                                            <p:cond delay="0"/>
                                          </p:stCondLst>
                                        </p:cTn>
                                        <p:tgtEl>
                                          <p:spTgt spid="1445"/>
                                        </p:tgtEl>
                                        <p:attrNameLst>
                                          <p:attrName>style.visibility</p:attrName>
                                        </p:attrNameLst>
                                      </p:cBhvr>
                                      <p:to>
                                        <p:strVal val="visible"/>
                                      </p:to>
                                    </p:set>
                                    <p:animEffect transition="in" filter="fade">
                                      <p:cBhvr>
                                        <p:cTn id="31" dur="200"/>
                                        <p:tgtEl>
                                          <p:spTgt spid="1445"/>
                                        </p:tgtEl>
                                      </p:cBhvr>
                                    </p:animEffect>
                                  </p:childTnLst>
                                </p:cTn>
                              </p:par>
                              <p:par>
                                <p:cTn id="32" presetID="10" presetClass="entr" presetSubtype="0" fill="hold" nodeType="withEffect">
                                  <p:stCondLst>
                                    <p:cond delay="2300"/>
                                  </p:stCondLst>
                                  <p:childTnLst>
                                    <p:set>
                                      <p:cBhvr>
                                        <p:cTn id="33" dur="1" fill="hold">
                                          <p:stCondLst>
                                            <p:cond delay="0"/>
                                          </p:stCondLst>
                                        </p:cTn>
                                        <p:tgtEl>
                                          <p:spTgt spid="1444"/>
                                        </p:tgtEl>
                                        <p:attrNameLst>
                                          <p:attrName>style.visibility</p:attrName>
                                        </p:attrNameLst>
                                      </p:cBhvr>
                                      <p:to>
                                        <p:strVal val="visible"/>
                                      </p:to>
                                    </p:set>
                                    <p:animEffect transition="in" filter="fade">
                                      <p:cBhvr>
                                        <p:cTn id="34" dur="200"/>
                                        <p:tgtEl>
                                          <p:spTgt spid="1444"/>
                                        </p:tgtEl>
                                      </p:cBhvr>
                                    </p:animEffect>
                                  </p:childTnLst>
                                </p:cTn>
                              </p:par>
                              <p:par>
                                <p:cTn id="35" presetID="10" presetClass="entr" presetSubtype="0" fill="hold" nodeType="withEffect">
                                  <p:stCondLst>
                                    <p:cond delay="2500"/>
                                  </p:stCondLst>
                                  <p:childTnLst>
                                    <p:set>
                                      <p:cBhvr>
                                        <p:cTn id="36" dur="1" fill="hold">
                                          <p:stCondLst>
                                            <p:cond delay="0"/>
                                          </p:stCondLst>
                                        </p:cTn>
                                        <p:tgtEl>
                                          <p:spTgt spid="1448"/>
                                        </p:tgtEl>
                                        <p:attrNameLst>
                                          <p:attrName>style.visibility</p:attrName>
                                        </p:attrNameLst>
                                      </p:cBhvr>
                                      <p:to>
                                        <p:strVal val="visible"/>
                                      </p:to>
                                    </p:set>
                                    <p:animEffect transition="in" filter="fade">
                                      <p:cBhvr>
                                        <p:cTn id="37" dur="200"/>
                                        <p:tgtEl>
                                          <p:spTgt spid="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matchingName="4_Hierrarchy placeholder 2">
  <p:cSld name="4_Hierrarchy placeholder 2">
    <p:spTree>
      <p:nvGrpSpPr>
        <p:cNvPr id="1" name="Shape 1465"/>
        <p:cNvGrpSpPr/>
        <p:nvPr/>
      </p:nvGrpSpPr>
      <p:grpSpPr>
        <a:xfrm>
          <a:off x="0" y="0"/>
          <a:ext cx="0" cy="0"/>
          <a:chOff x="0" y="0"/>
          <a:chExt cx="0" cy="0"/>
        </a:xfrm>
      </p:grpSpPr>
      <p:cxnSp>
        <p:nvCxnSpPr>
          <p:cNvPr id="1466" name="Google Shape;1466;p405"/>
          <p:cNvCxnSpPr/>
          <p:nvPr/>
        </p:nvCxnSpPr>
        <p:spPr>
          <a:xfrm rot="10800000" flipH="1">
            <a:off x="1528789" y="3809602"/>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67" name="Google Shape;1467;p405"/>
          <p:cNvCxnSpPr/>
          <p:nvPr/>
        </p:nvCxnSpPr>
        <p:spPr>
          <a:xfrm>
            <a:off x="1528789" y="2620246"/>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68" name="Google Shape;1468;p405"/>
          <p:cNvCxnSpPr/>
          <p:nvPr/>
        </p:nvCxnSpPr>
        <p:spPr>
          <a:xfrm rot="10800000">
            <a:off x="3497151" y="3809602"/>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69" name="Google Shape;1469;p405"/>
          <p:cNvCxnSpPr/>
          <p:nvPr/>
        </p:nvCxnSpPr>
        <p:spPr>
          <a:xfrm flipH="1">
            <a:off x="3487814" y="2620246"/>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70" name="Google Shape;1470;p405"/>
          <p:cNvCxnSpPr/>
          <p:nvPr/>
        </p:nvCxnSpPr>
        <p:spPr>
          <a:xfrm rot="10800000">
            <a:off x="2766937" y="4211546"/>
            <a:ext cx="0" cy="333316"/>
          </a:xfrm>
          <a:prstGeom prst="straightConnector1">
            <a:avLst/>
          </a:prstGeom>
          <a:noFill/>
          <a:ln w="9525" cap="flat" cmpd="sng">
            <a:solidFill>
              <a:srgbClr val="BFBFBF"/>
            </a:solidFill>
            <a:prstDash val="solid"/>
            <a:miter lim="800000"/>
            <a:headEnd type="none" w="sm" len="sm"/>
            <a:tailEnd type="none" w="sm" len="sm"/>
          </a:ln>
        </p:spPr>
      </p:cxnSp>
      <p:cxnSp>
        <p:nvCxnSpPr>
          <p:cNvPr id="1471" name="Google Shape;1471;p405"/>
          <p:cNvCxnSpPr/>
          <p:nvPr/>
        </p:nvCxnSpPr>
        <p:spPr>
          <a:xfrm>
            <a:off x="2756452" y="2074450"/>
            <a:ext cx="0" cy="333316"/>
          </a:xfrm>
          <a:prstGeom prst="straightConnector1">
            <a:avLst/>
          </a:prstGeom>
          <a:noFill/>
          <a:ln w="9525" cap="flat" cmpd="sng">
            <a:solidFill>
              <a:srgbClr val="BFBFBF"/>
            </a:solidFill>
            <a:prstDash val="solid"/>
            <a:miter lim="800000"/>
            <a:headEnd type="none" w="sm" len="sm"/>
            <a:tailEnd type="none" w="sm" len="sm"/>
          </a:ln>
        </p:spPr>
      </p:cxnSp>
      <p:sp>
        <p:nvSpPr>
          <p:cNvPr id="1472" name="Google Shape;1472;p405"/>
          <p:cNvSpPr>
            <a:spLocks noGrp="1"/>
          </p:cNvSpPr>
          <p:nvPr>
            <p:ph type="pic" idx="2"/>
          </p:nvPr>
        </p:nvSpPr>
        <p:spPr>
          <a:xfrm>
            <a:off x="3854223" y="193126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3" name="Google Shape;1473;p405"/>
          <p:cNvSpPr>
            <a:spLocks noGrp="1"/>
          </p:cNvSpPr>
          <p:nvPr>
            <p:ph type="pic" idx="3"/>
          </p:nvPr>
        </p:nvSpPr>
        <p:spPr>
          <a:xfrm>
            <a:off x="639711" y="1983856"/>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4" name="Google Shape;1474;p405"/>
          <p:cNvSpPr>
            <a:spLocks noGrp="1"/>
          </p:cNvSpPr>
          <p:nvPr>
            <p:ph type="pic" idx="4"/>
          </p:nvPr>
        </p:nvSpPr>
        <p:spPr>
          <a:xfrm>
            <a:off x="688338" y="380960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5" name="Google Shape;1475;p405"/>
          <p:cNvSpPr>
            <a:spLocks noGrp="1"/>
          </p:cNvSpPr>
          <p:nvPr>
            <p:ph type="pic" idx="5"/>
          </p:nvPr>
        </p:nvSpPr>
        <p:spPr>
          <a:xfrm>
            <a:off x="2316937" y="4517001"/>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6" name="Google Shape;1476;p405"/>
          <p:cNvSpPr>
            <a:spLocks noGrp="1"/>
          </p:cNvSpPr>
          <p:nvPr>
            <p:ph type="pic" idx="6"/>
          </p:nvPr>
        </p:nvSpPr>
        <p:spPr>
          <a:xfrm>
            <a:off x="3839520" y="3828853"/>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77" name="Google Shape;1477;p405"/>
          <p:cNvCxnSpPr/>
          <p:nvPr/>
        </p:nvCxnSpPr>
        <p:spPr>
          <a:xfrm flipH="1">
            <a:off x="4659710" y="1864924"/>
            <a:ext cx="411255" cy="237864"/>
          </a:xfrm>
          <a:prstGeom prst="straightConnector1">
            <a:avLst/>
          </a:prstGeom>
          <a:noFill/>
          <a:ln w="9525" cap="flat" cmpd="sng">
            <a:solidFill>
              <a:srgbClr val="BFBFBF"/>
            </a:solidFill>
            <a:prstDash val="solid"/>
            <a:miter lim="800000"/>
            <a:headEnd type="none" w="sm" len="sm"/>
            <a:tailEnd type="none" w="sm" len="sm"/>
          </a:ln>
        </p:spPr>
      </p:cxnSp>
      <p:sp>
        <p:nvSpPr>
          <p:cNvPr id="1478" name="Google Shape;1478;p405"/>
          <p:cNvSpPr>
            <a:spLocks noGrp="1"/>
          </p:cNvSpPr>
          <p:nvPr>
            <p:ph type="pic" idx="7"/>
          </p:nvPr>
        </p:nvSpPr>
        <p:spPr>
          <a:xfrm>
            <a:off x="4994517" y="120278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79" name="Google Shape;1479;p405"/>
          <p:cNvCxnSpPr/>
          <p:nvPr/>
        </p:nvCxnSpPr>
        <p:spPr>
          <a:xfrm rot="10800000">
            <a:off x="4706644" y="2631128"/>
            <a:ext cx="411255" cy="237864"/>
          </a:xfrm>
          <a:prstGeom prst="straightConnector1">
            <a:avLst/>
          </a:prstGeom>
          <a:noFill/>
          <a:ln w="9525" cap="flat" cmpd="sng">
            <a:solidFill>
              <a:srgbClr val="BFBFBF"/>
            </a:solidFill>
            <a:prstDash val="solid"/>
            <a:miter lim="800000"/>
            <a:headEnd type="none" w="sm" len="sm"/>
            <a:tailEnd type="none" w="sm" len="sm"/>
          </a:ln>
        </p:spPr>
      </p:cxnSp>
      <p:sp>
        <p:nvSpPr>
          <p:cNvPr id="1480" name="Google Shape;1480;p405"/>
          <p:cNvSpPr>
            <a:spLocks noGrp="1"/>
          </p:cNvSpPr>
          <p:nvPr>
            <p:ph type="pic" idx="8"/>
          </p:nvPr>
        </p:nvSpPr>
        <p:spPr>
          <a:xfrm>
            <a:off x="5049013" y="2650379"/>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1" name="Google Shape;1481;p405"/>
          <p:cNvSpPr>
            <a:spLocks noGrp="1"/>
          </p:cNvSpPr>
          <p:nvPr>
            <p:ph type="pic" idx="9"/>
          </p:nvPr>
        </p:nvSpPr>
        <p:spPr>
          <a:xfrm>
            <a:off x="2316937" y="1224424"/>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2" name="Google Shape;1482;p405"/>
          <p:cNvSpPr>
            <a:spLocks noGrp="1"/>
          </p:cNvSpPr>
          <p:nvPr>
            <p:ph type="pic" idx="13"/>
          </p:nvPr>
        </p:nvSpPr>
        <p:spPr>
          <a:xfrm>
            <a:off x="1813929" y="2411546"/>
            <a:ext cx="1800000" cy="18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1"/>
                                        </p:tgtEl>
                                        <p:attrNameLst>
                                          <p:attrName>style.visibility</p:attrName>
                                        </p:attrNameLst>
                                      </p:cBhvr>
                                      <p:to>
                                        <p:strVal val="visible"/>
                                      </p:to>
                                    </p:set>
                                    <p:animEffect transition="in" filter="fade">
                                      <p:cBhvr>
                                        <p:cTn id="7" dur="200"/>
                                        <p:tgtEl>
                                          <p:spTgt spid="1471"/>
                                        </p:tgtEl>
                                      </p:cBhvr>
                                    </p:animEffect>
                                  </p:childTnLst>
                                </p:cTn>
                              </p:par>
                              <p:par>
                                <p:cTn id="8" presetID="10" presetClass="entr" presetSubtype="0" fill="hold" nodeType="withEffect">
                                  <p:stCondLst>
                                    <p:cond delay="200"/>
                                  </p:stCondLst>
                                  <p:childTnLst>
                                    <p:set>
                                      <p:cBhvr>
                                        <p:cTn id="9" dur="1" fill="hold">
                                          <p:stCondLst>
                                            <p:cond delay="0"/>
                                          </p:stCondLst>
                                        </p:cTn>
                                        <p:tgtEl>
                                          <p:spTgt spid="1469"/>
                                        </p:tgtEl>
                                        <p:attrNameLst>
                                          <p:attrName>style.visibility</p:attrName>
                                        </p:attrNameLst>
                                      </p:cBhvr>
                                      <p:to>
                                        <p:strVal val="visible"/>
                                      </p:to>
                                    </p:set>
                                    <p:animEffect transition="in" filter="fade">
                                      <p:cBhvr>
                                        <p:cTn id="10" dur="200"/>
                                        <p:tgtEl>
                                          <p:spTgt spid="1469"/>
                                        </p:tgtEl>
                                      </p:cBhvr>
                                    </p:animEffect>
                                  </p:childTnLst>
                                </p:cTn>
                              </p:par>
                              <p:par>
                                <p:cTn id="11" presetID="10" presetClass="entr" presetSubtype="0" fill="hold" nodeType="withEffect">
                                  <p:stCondLst>
                                    <p:cond delay="400"/>
                                  </p:stCondLst>
                                  <p:childTnLst>
                                    <p:set>
                                      <p:cBhvr>
                                        <p:cTn id="12" dur="1" fill="hold">
                                          <p:stCondLst>
                                            <p:cond delay="0"/>
                                          </p:stCondLst>
                                        </p:cTn>
                                        <p:tgtEl>
                                          <p:spTgt spid="1468"/>
                                        </p:tgtEl>
                                        <p:attrNameLst>
                                          <p:attrName>style.visibility</p:attrName>
                                        </p:attrNameLst>
                                      </p:cBhvr>
                                      <p:to>
                                        <p:strVal val="visible"/>
                                      </p:to>
                                    </p:set>
                                    <p:animEffect transition="in" filter="fade">
                                      <p:cBhvr>
                                        <p:cTn id="13" dur="200"/>
                                        <p:tgtEl>
                                          <p:spTgt spid="1468"/>
                                        </p:tgtEl>
                                      </p:cBhvr>
                                    </p:animEffect>
                                  </p:childTnLst>
                                </p:cTn>
                              </p:par>
                              <p:par>
                                <p:cTn id="14" presetID="10" presetClass="entr" presetSubtype="0" fill="hold" nodeType="withEffect">
                                  <p:stCondLst>
                                    <p:cond delay="600"/>
                                  </p:stCondLst>
                                  <p:childTnLst>
                                    <p:set>
                                      <p:cBhvr>
                                        <p:cTn id="15" dur="1" fill="hold">
                                          <p:stCondLst>
                                            <p:cond delay="0"/>
                                          </p:stCondLst>
                                        </p:cTn>
                                        <p:tgtEl>
                                          <p:spTgt spid="1470"/>
                                        </p:tgtEl>
                                        <p:attrNameLst>
                                          <p:attrName>style.visibility</p:attrName>
                                        </p:attrNameLst>
                                      </p:cBhvr>
                                      <p:to>
                                        <p:strVal val="visible"/>
                                      </p:to>
                                    </p:set>
                                    <p:animEffect transition="in" filter="fade">
                                      <p:cBhvr>
                                        <p:cTn id="16" dur="200"/>
                                        <p:tgtEl>
                                          <p:spTgt spid="1470"/>
                                        </p:tgtEl>
                                      </p:cBhvr>
                                    </p:animEffect>
                                  </p:childTnLst>
                                </p:cTn>
                              </p:par>
                              <p:par>
                                <p:cTn id="17" presetID="10" presetClass="entr" presetSubtype="0" fill="hold" nodeType="withEffect">
                                  <p:stCondLst>
                                    <p:cond delay="800"/>
                                  </p:stCondLst>
                                  <p:childTnLst>
                                    <p:set>
                                      <p:cBhvr>
                                        <p:cTn id="18" dur="1" fill="hold">
                                          <p:stCondLst>
                                            <p:cond delay="0"/>
                                          </p:stCondLst>
                                        </p:cTn>
                                        <p:tgtEl>
                                          <p:spTgt spid="1466"/>
                                        </p:tgtEl>
                                        <p:attrNameLst>
                                          <p:attrName>style.visibility</p:attrName>
                                        </p:attrNameLst>
                                      </p:cBhvr>
                                      <p:to>
                                        <p:strVal val="visible"/>
                                      </p:to>
                                    </p:set>
                                    <p:animEffect transition="in" filter="fade">
                                      <p:cBhvr>
                                        <p:cTn id="19" dur="200"/>
                                        <p:tgtEl>
                                          <p:spTgt spid="1466"/>
                                        </p:tgtEl>
                                      </p:cBhvr>
                                    </p:animEffect>
                                  </p:childTnLst>
                                </p:cTn>
                              </p:par>
                              <p:par>
                                <p:cTn id="20" presetID="10" presetClass="entr" presetSubtype="0" fill="hold" nodeType="withEffect">
                                  <p:stCondLst>
                                    <p:cond delay="1000"/>
                                  </p:stCondLst>
                                  <p:childTnLst>
                                    <p:set>
                                      <p:cBhvr>
                                        <p:cTn id="21" dur="1" fill="hold">
                                          <p:stCondLst>
                                            <p:cond delay="0"/>
                                          </p:stCondLst>
                                        </p:cTn>
                                        <p:tgtEl>
                                          <p:spTgt spid="1467"/>
                                        </p:tgtEl>
                                        <p:attrNameLst>
                                          <p:attrName>style.visibility</p:attrName>
                                        </p:attrNameLst>
                                      </p:cBhvr>
                                      <p:to>
                                        <p:strVal val="visible"/>
                                      </p:to>
                                    </p:set>
                                    <p:animEffect transition="in" filter="fade">
                                      <p:cBhvr>
                                        <p:cTn id="22" dur="200"/>
                                        <p:tgtEl>
                                          <p:spTgt spid="1467"/>
                                        </p:tgtEl>
                                      </p:cBhvr>
                                    </p:animEffect>
                                  </p:childTnLst>
                                </p:cTn>
                              </p:par>
                              <p:par>
                                <p:cTn id="23" presetID="10" presetClass="entr" presetSubtype="0" fill="hold" nodeType="withEffect">
                                  <p:stCondLst>
                                    <p:cond delay="200"/>
                                  </p:stCondLst>
                                  <p:childTnLst>
                                    <p:set>
                                      <p:cBhvr>
                                        <p:cTn id="24" dur="1" fill="hold">
                                          <p:stCondLst>
                                            <p:cond delay="0"/>
                                          </p:stCondLst>
                                        </p:cTn>
                                        <p:tgtEl>
                                          <p:spTgt spid="1477"/>
                                        </p:tgtEl>
                                        <p:attrNameLst>
                                          <p:attrName>style.visibility</p:attrName>
                                        </p:attrNameLst>
                                      </p:cBhvr>
                                      <p:to>
                                        <p:strVal val="visible"/>
                                      </p:to>
                                    </p:set>
                                    <p:animEffect transition="in" filter="fade">
                                      <p:cBhvr>
                                        <p:cTn id="25" dur="200"/>
                                        <p:tgtEl>
                                          <p:spTgt spid="1477"/>
                                        </p:tgtEl>
                                      </p:cBhvr>
                                    </p:animEffect>
                                  </p:childTnLst>
                                </p:cTn>
                              </p:par>
                              <p:par>
                                <p:cTn id="26" presetID="10" presetClass="entr" presetSubtype="0" fill="hold" nodeType="withEffect">
                                  <p:stCondLst>
                                    <p:cond delay="400"/>
                                  </p:stCondLst>
                                  <p:childTnLst>
                                    <p:set>
                                      <p:cBhvr>
                                        <p:cTn id="27" dur="1" fill="hold">
                                          <p:stCondLst>
                                            <p:cond delay="0"/>
                                          </p:stCondLst>
                                        </p:cTn>
                                        <p:tgtEl>
                                          <p:spTgt spid="1479"/>
                                        </p:tgtEl>
                                        <p:attrNameLst>
                                          <p:attrName>style.visibility</p:attrName>
                                        </p:attrNameLst>
                                      </p:cBhvr>
                                      <p:to>
                                        <p:strVal val="visible"/>
                                      </p:to>
                                    </p:set>
                                    <p:animEffect transition="in" filter="fade">
                                      <p:cBhvr>
                                        <p:cTn id="28" dur="200"/>
                                        <p:tgtEl>
                                          <p:spTgt spid="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matchingName="5_placeholder 12">
  <p:cSld name="5_placeholder 12">
    <p:spTree>
      <p:nvGrpSpPr>
        <p:cNvPr id="1" name="Shape 1483"/>
        <p:cNvGrpSpPr/>
        <p:nvPr/>
      </p:nvGrpSpPr>
      <p:grpSpPr>
        <a:xfrm>
          <a:off x="0" y="0"/>
          <a:ext cx="0" cy="0"/>
          <a:chOff x="0" y="0"/>
          <a:chExt cx="0" cy="0"/>
        </a:xfrm>
      </p:grpSpPr>
      <p:sp>
        <p:nvSpPr>
          <p:cNvPr id="1484" name="Google Shape;1484;p406"/>
          <p:cNvSpPr>
            <a:spLocks noGrp="1"/>
          </p:cNvSpPr>
          <p:nvPr>
            <p:ph type="pic" idx="2"/>
          </p:nvPr>
        </p:nvSpPr>
        <p:spPr>
          <a:xfrm>
            <a:off x="4996071" y="2411757"/>
            <a:ext cx="2153478" cy="17096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5" name="Google Shape;1485;p406"/>
          <p:cNvSpPr>
            <a:spLocks noGrp="1"/>
          </p:cNvSpPr>
          <p:nvPr>
            <p:ph type="pic" idx="3"/>
          </p:nvPr>
        </p:nvSpPr>
        <p:spPr>
          <a:xfrm>
            <a:off x="7374833" y="2411757"/>
            <a:ext cx="2153478" cy="17096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6" name="Google Shape;1486;p406"/>
          <p:cNvSpPr>
            <a:spLocks noGrp="1"/>
          </p:cNvSpPr>
          <p:nvPr>
            <p:ph type="pic" idx="4"/>
          </p:nvPr>
        </p:nvSpPr>
        <p:spPr>
          <a:xfrm>
            <a:off x="9740348" y="2411757"/>
            <a:ext cx="2153478" cy="17096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7" name="Google Shape;1487;p406"/>
          <p:cNvSpPr txBox="1"/>
          <p:nvPr/>
        </p:nvSpPr>
        <p:spPr>
          <a:xfrm>
            <a:off x="1189710" y="6379631"/>
            <a:ext cx="649356"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Light"/>
                <a:ea typeface="Lato Light"/>
                <a:cs typeface="Lato Light"/>
                <a:sym typeface="Lato Light"/>
              </a:rPr>
              <a:t>‹Nº›</a:t>
            </a:fld>
            <a:endParaRPr sz="1400">
              <a:solidFill>
                <a:schemeClr val="dk1"/>
              </a:solidFill>
              <a:latin typeface="Lato Light"/>
              <a:ea typeface="Lato Light"/>
              <a:cs typeface="Lato Light"/>
              <a:sym typeface="Lato Light"/>
            </a:endParaRPr>
          </a:p>
        </p:txBody>
      </p:sp>
      <p:sp>
        <p:nvSpPr>
          <p:cNvPr id="1488" name="Google Shape;1488;p406"/>
          <p:cNvSpPr txBox="1"/>
          <p:nvPr/>
        </p:nvSpPr>
        <p:spPr>
          <a:xfrm>
            <a:off x="470455" y="6392883"/>
            <a:ext cx="753731"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SLIDE  </a:t>
            </a:r>
            <a:endParaRPr sz="1400" b="1">
              <a:solidFill>
                <a:schemeClr val="dk1"/>
              </a:solidFill>
              <a:latin typeface="Lato Light"/>
              <a:ea typeface="Lato Light"/>
              <a:cs typeface="Lato Light"/>
              <a:sym typeface="Lato Light"/>
            </a:endParaRPr>
          </a:p>
        </p:txBody>
      </p:sp>
      <p:cxnSp>
        <p:nvCxnSpPr>
          <p:cNvPr id="1489" name="Google Shape;1489;p406"/>
          <p:cNvCxnSpPr/>
          <p:nvPr/>
        </p:nvCxnSpPr>
        <p:spPr>
          <a:xfrm>
            <a:off x="1094726" y="6546086"/>
            <a:ext cx="116208" cy="686"/>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88"/>
                                        </p:tgtEl>
                                        <p:attrNameLst>
                                          <p:attrName>style.visibility</p:attrName>
                                        </p:attrNameLst>
                                      </p:cBhvr>
                                      <p:to>
                                        <p:strVal val="visible"/>
                                      </p:to>
                                    </p:set>
                                    <p:animEffect transition="in" filter="fade">
                                      <p:cBhvr>
                                        <p:cTn id="7" dur="500"/>
                                        <p:tgtEl>
                                          <p:spTgt spid="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matchingName="3_Placeholder 8">
  <p:cSld name="3_Placeholder 8">
    <p:spTree>
      <p:nvGrpSpPr>
        <p:cNvPr id="1" name="Shape 1490"/>
        <p:cNvGrpSpPr/>
        <p:nvPr/>
      </p:nvGrpSpPr>
      <p:grpSpPr>
        <a:xfrm>
          <a:off x="0" y="0"/>
          <a:ext cx="0" cy="0"/>
          <a:chOff x="0" y="0"/>
          <a:chExt cx="0" cy="0"/>
        </a:xfrm>
      </p:grpSpPr>
      <p:sp>
        <p:nvSpPr>
          <p:cNvPr id="1491" name="Google Shape;1491;p407"/>
          <p:cNvSpPr>
            <a:spLocks noGrp="1"/>
          </p:cNvSpPr>
          <p:nvPr>
            <p:ph type="pic" idx="2"/>
          </p:nvPr>
        </p:nvSpPr>
        <p:spPr>
          <a:xfrm>
            <a:off x="547326" y="487482"/>
            <a:ext cx="2718399"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2" name="Google Shape;1492;p407"/>
          <p:cNvSpPr>
            <a:spLocks noGrp="1"/>
          </p:cNvSpPr>
          <p:nvPr>
            <p:ph type="pic" idx="3"/>
          </p:nvPr>
        </p:nvSpPr>
        <p:spPr>
          <a:xfrm>
            <a:off x="3265725" y="487482"/>
            <a:ext cx="2843168"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3" name="Google Shape;1493;p407"/>
          <p:cNvSpPr>
            <a:spLocks noGrp="1"/>
          </p:cNvSpPr>
          <p:nvPr>
            <p:ph type="pic" idx="4"/>
          </p:nvPr>
        </p:nvSpPr>
        <p:spPr>
          <a:xfrm>
            <a:off x="6143781" y="487482"/>
            <a:ext cx="2683511"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4" name="Google Shape;1494;p407"/>
          <p:cNvSpPr>
            <a:spLocks noGrp="1"/>
          </p:cNvSpPr>
          <p:nvPr>
            <p:ph type="pic" idx="5"/>
          </p:nvPr>
        </p:nvSpPr>
        <p:spPr>
          <a:xfrm>
            <a:off x="8862180" y="487482"/>
            <a:ext cx="2780876"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matchingName="4_Placeholder 9">
  <p:cSld name="4_Placeholder 9">
    <p:spTree>
      <p:nvGrpSpPr>
        <p:cNvPr id="1" name="Shape 1495"/>
        <p:cNvGrpSpPr/>
        <p:nvPr/>
      </p:nvGrpSpPr>
      <p:grpSpPr>
        <a:xfrm>
          <a:off x="0" y="0"/>
          <a:ext cx="0" cy="0"/>
          <a:chOff x="0" y="0"/>
          <a:chExt cx="0" cy="0"/>
        </a:xfrm>
      </p:grpSpPr>
      <p:sp>
        <p:nvSpPr>
          <p:cNvPr id="1496" name="Google Shape;1496;p408"/>
          <p:cNvSpPr>
            <a:spLocks noGrp="1"/>
          </p:cNvSpPr>
          <p:nvPr>
            <p:ph type="pic" idx="2"/>
          </p:nvPr>
        </p:nvSpPr>
        <p:spPr>
          <a:xfrm>
            <a:off x="547326" y="487482"/>
            <a:ext cx="2718399"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7" name="Google Shape;1497;p408"/>
          <p:cNvSpPr>
            <a:spLocks noGrp="1"/>
          </p:cNvSpPr>
          <p:nvPr>
            <p:ph type="pic" idx="3"/>
          </p:nvPr>
        </p:nvSpPr>
        <p:spPr>
          <a:xfrm>
            <a:off x="3265725" y="487482"/>
            <a:ext cx="2843168"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8" name="Google Shape;1498;p408"/>
          <p:cNvSpPr>
            <a:spLocks noGrp="1"/>
          </p:cNvSpPr>
          <p:nvPr>
            <p:ph type="pic" idx="4"/>
          </p:nvPr>
        </p:nvSpPr>
        <p:spPr>
          <a:xfrm>
            <a:off x="6143781" y="487482"/>
            <a:ext cx="2683511"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9" name="Google Shape;1499;p408"/>
          <p:cNvSpPr>
            <a:spLocks noGrp="1"/>
          </p:cNvSpPr>
          <p:nvPr>
            <p:ph type="pic" idx="5"/>
          </p:nvPr>
        </p:nvSpPr>
        <p:spPr>
          <a:xfrm>
            <a:off x="8862180" y="487482"/>
            <a:ext cx="2780876"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0" name="Google Shape;1500;p408"/>
          <p:cNvSpPr>
            <a:spLocks noGrp="1"/>
          </p:cNvSpPr>
          <p:nvPr>
            <p:ph type="pic" idx="6"/>
          </p:nvPr>
        </p:nvSpPr>
        <p:spPr>
          <a:xfrm>
            <a:off x="547326" y="3431817"/>
            <a:ext cx="2718399"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1" name="Google Shape;1501;p408"/>
          <p:cNvSpPr>
            <a:spLocks noGrp="1"/>
          </p:cNvSpPr>
          <p:nvPr>
            <p:ph type="pic" idx="7"/>
          </p:nvPr>
        </p:nvSpPr>
        <p:spPr>
          <a:xfrm>
            <a:off x="8862180" y="3431817"/>
            <a:ext cx="2780876"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matchingName="3_Normal Center 4 images">
  <p:cSld name="3_Normal Center 4 images">
    <p:spTree>
      <p:nvGrpSpPr>
        <p:cNvPr id="1" name="Shape 1502"/>
        <p:cNvGrpSpPr/>
        <p:nvPr/>
      </p:nvGrpSpPr>
      <p:grpSpPr>
        <a:xfrm>
          <a:off x="0" y="0"/>
          <a:ext cx="0" cy="0"/>
          <a:chOff x="0" y="0"/>
          <a:chExt cx="0" cy="0"/>
        </a:xfrm>
      </p:grpSpPr>
      <p:sp>
        <p:nvSpPr>
          <p:cNvPr id="1503" name="Google Shape;1503;p409"/>
          <p:cNvSpPr>
            <a:spLocks noGrp="1"/>
          </p:cNvSpPr>
          <p:nvPr>
            <p:ph type="pic" idx="2"/>
          </p:nvPr>
        </p:nvSpPr>
        <p:spPr>
          <a:xfrm>
            <a:off x="0" y="2212975"/>
            <a:ext cx="303702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4" name="Google Shape;1504;p409"/>
          <p:cNvSpPr>
            <a:spLocks noGrp="1"/>
          </p:cNvSpPr>
          <p:nvPr>
            <p:ph type="pic" idx="3"/>
          </p:nvPr>
        </p:nvSpPr>
        <p:spPr>
          <a:xfrm>
            <a:off x="3047585" y="2212975"/>
            <a:ext cx="2991886"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5" name="Google Shape;1505;p409"/>
          <p:cNvSpPr>
            <a:spLocks noGrp="1"/>
          </p:cNvSpPr>
          <p:nvPr>
            <p:ph type="pic" idx="4"/>
          </p:nvPr>
        </p:nvSpPr>
        <p:spPr>
          <a:xfrm>
            <a:off x="6063284" y="2212975"/>
            <a:ext cx="310059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6" name="Google Shape;1506;p409"/>
          <p:cNvSpPr>
            <a:spLocks noGrp="1"/>
          </p:cNvSpPr>
          <p:nvPr>
            <p:ph type="pic" idx="5"/>
          </p:nvPr>
        </p:nvSpPr>
        <p:spPr>
          <a:xfrm>
            <a:off x="9163878" y="2212975"/>
            <a:ext cx="3028122"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7" name="Google Shape;1507;p40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8" name="Google Shape;1508;p40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matchingName="7_Normal Center 4 images">
  <p:cSld name="7_Normal Center 4 images">
    <p:spTree>
      <p:nvGrpSpPr>
        <p:cNvPr id="1" name="Shape 1509"/>
        <p:cNvGrpSpPr/>
        <p:nvPr/>
      </p:nvGrpSpPr>
      <p:grpSpPr>
        <a:xfrm>
          <a:off x="0" y="0"/>
          <a:ext cx="0" cy="0"/>
          <a:chOff x="0" y="0"/>
          <a:chExt cx="0" cy="0"/>
        </a:xfrm>
      </p:grpSpPr>
      <p:sp>
        <p:nvSpPr>
          <p:cNvPr id="1510" name="Google Shape;1510;p410"/>
          <p:cNvSpPr>
            <a:spLocks noGrp="1"/>
          </p:cNvSpPr>
          <p:nvPr>
            <p:ph type="pic" idx="2"/>
          </p:nvPr>
        </p:nvSpPr>
        <p:spPr>
          <a:xfrm>
            <a:off x="0" y="2212975"/>
            <a:ext cx="303702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1" name="Google Shape;1511;p410"/>
          <p:cNvSpPr>
            <a:spLocks noGrp="1"/>
          </p:cNvSpPr>
          <p:nvPr>
            <p:ph type="pic" idx="3"/>
          </p:nvPr>
        </p:nvSpPr>
        <p:spPr>
          <a:xfrm>
            <a:off x="3047585" y="2212975"/>
            <a:ext cx="2991886"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2" name="Google Shape;1512;p410"/>
          <p:cNvSpPr>
            <a:spLocks noGrp="1"/>
          </p:cNvSpPr>
          <p:nvPr>
            <p:ph type="pic" idx="4"/>
          </p:nvPr>
        </p:nvSpPr>
        <p:spPr>
          <a:xfrm>
            <a:off x="6063284" y="2212975"/>
            <a:ext cx="310059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3" name="Google Shape;1513;p410"/>
          <p:cNvSpPr>
            <a:spLocks noGrp="1"/>
          </p:cNvSpPr>
          <p:nvPr>
            <p:ph type="pic" idx="5"/>
          </p:nvPr>
        </p:nvSpPr>
        <p:spPr>
          <a:xfrm>
            <a:off x="9163878" y="2212975"/>
            <a:ext cx="3028122"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4" name="Google Shape;1514;p41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5" name="Google Shape;1515;p41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matchingName="7_Normal Center 3 images">
  <p:cSld name="7_Normal Center 3 images">
    <p:spTree>
      <p:nvGrpSpPr>
        <p:cNvPr id="1" name="Shape 1516"/>
        <p:cNvGrpSpPr/>
        <p:nvPr/>
      </p:nvGrpSpPr>
      <p:grpSpPr>
        <a:xfrm>
          <a:off x="0" y="0"/>
          <a:ext cx="0" cy="0"/>
          <a:chOff x="0" y="0"/>
          <a:chExt cx="0" cy="0"/>
        </a:xfrm>
      </p:grpSpPr>
      <p:sp>
        <p:nvSpPr>
          <p:cNvPr id="1517" name="Google Shape;1517;p41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8" name="Google Shape;1518;p41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9" name="Google Shape;1519;p411"/>
          <p:cNvSpPr>
            <a:spLocks noGrp="1"/>
          </p:cNvSpPr>
          <p:nvPr>
            <p:ph type="pic" idx="2"/>
          </p:nvPr>
        </p:nvSpPr>
        <p:spPr>
          <a:xfrm>
            <a:off x="1471587" y="1942735"/>
            <a:ext cx="2212849" cy="2212849"/>
          </a:xfrm>
          <a:prstGeom prst="roundRect">
            <a:avLst>
              <a:gd name="adj" fmla="val 8298"/>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0" name="Google Shape;1520;p411"/>
          <p:cNvSpPr>
            <a:spLocks noGrp="1"/>
          </p:cNvSpPr>
          <p:nvPr>
            <p:ph type="pic" idx="3"/>
          </p:nvPr>
        </p:nvSpPr>
        <p:spPr>
          <a:xfrm>
            <a:off x="4909268" y="1942735"/>
            <a:ext cx="2212849" cy="2212849"/>
          </a:xfrm>
          <a:prstGeom prst="roundRect">
            <a:avLst>
              <a:gd name="adj" fmla="val 8298"/>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1" name="Google Shape;1521;p411"/>
          <p:cNvSpPr>
            <a:spLocks noGrp="1"/>
          </p:cNvSpPr>
          <p:nvPr>
            <p:ph type="pic" idx="4"/>
          </p:nvPr>
        </p:nvSpPr>
        <p:spPr>
          <a:xfrm>
            <a:off x="8346949" y="1942735"/>
            <a:ext cx="2212849" cy="2212849"/>
          </a:xfrm>
          <a:prstGeom prst="roundRect">
            <a:avLst>
              <a:gd name="adj" fmla="val 8298"/>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matchingName="5_Normal Center 4 ">
  <p:cSld name="5_Normal Center 4 ">
    <p:spTree>
      <p:nvGrpSpPr>
        <p:cNvPr id="1" name="Shape 1522"/>
        <p:cNvGrpSpPr/>
        <p:nvPr/>
      </p:nvGrpSpPr>
      <p:grpSpPr>
        <a:xfrm>
          <a:off x="0" y="0"/>
          <a:ext cx="0" cy="0"/>
          <a:chOff x="0" y="0"/>
          <a:chExt cx="0" cy="0"/>
        </a:xfrm>
      </p:grpSpPr>
      <p:sp>
        <p:nvSpPr>
          <p:cNvPr id="1523" name="Google Shape;1523;p412"/>
          <p:cNvSpPr>
            <a:spLocks noGrp="1"/>
          </p:cNvSpPr>
          <p:nvPr>
            <p:ph type="pic" idx="2"/>
          </p:nvPr>
        </p:nvSpPr>
        <p:spPr>
          <a:xfrm>
            <a:off x="3763615" y="1298038"/>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4" name="Google Shape;1524;p412"/>
          <p:cNvSpPr>
            <a:spLocks noGrp="1"/>
          </p:cNvSpPr>
          <p:nvPr>
            <p:ph type="pic" idx="3"/>
          </p:nvPr>
        </p:nvSpPr>
        <p:spPr>
          <a:xfrm>
            <a:off x="5784571" y="12980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5" name="Google Shape;1525;p412"/>
          <p:cNvSpPr>
            <a:spLocks noGrp="1"/>
          </p:cNvSpPr>
          <p:nvPr>
            <p:ph type="pic" idx="4"/>
          </p:nvPr>
        </p:nvSpPr>
        <p:spPr>
          <a:xfrm>
            <a:off x="7805527" y="12980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6" name="Google Shape;1526;p412"/>
          <p:cNvSpPr>
            <a:spLocks noGrp="1"/>
          </p:cNvSpPr>
          <p:nvPr>
            <p:ph type="pic" idx="5"/>
          </p:nvPr>
        </p:nvSpPr>
        <p:spPr>
          <a:xfrm>
            <a:off x="9826483" y="131095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0"/>
        <p:cNvGrpSpPr/>
        <p:nvPr/>
      </p:nvGrpSpPr>
      <p:grpSpPr>
        <a:xfrm>
          <a:off x="0" y="0"/>
          <a:ext cx="0" cy="0"/>
          <a:chOff x="0" y="0"/>
          <a:chExt cx="0" cy="0"/>
        </a:xfrm>
      </p:grpSpPr>
      <p:sp>
        <p:nvSpPr>
          <p:cNvPr id="31" name="Google Shape;31;p9"/>
          <p:cNvSpPr>
            <a:spLocks noGrp="1"/>
          </p:cNvSpPr>
          <p:nvPr>
            <p:ph type="pic" idx="2"/>
          </p:nvPr>
        </p:nvSpPr>
        <p:spPr>
          <a:xfrm>
            <a:off x="6155267" y="0"/>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27_Custom Layout">
  <p:cSld name="227_Custom Layout">
    <p:spTree>
      <p:nvGrpSpPr>
        <p:cNvPr id="1" name="Shape 121"/>
        <p:cNvGrpSpPr/>
        <p:nvPr/>
      </p:nvGrpSpPr>
      <p:grpSpPr>
        <a:xfrm>
          <a:off x="0" y="0"/>
          <a:ext cx="0" cy="0"/>
          <a:chOff x="0" y="0"/>
          <a:chExt cx="0" cy="0"/>
        </a:xfrm>
      </p:grpSpPr>
      <p:sp>
        <p:nvSpPr>
          <p:cNvPr id="122" name="Google Shape;122;p45"/>
          <p:cNvSpPr>
            <a:spLocks noGrp="1"/>
          </p:cNvSpPr>
          <p:nvPr>
            <p:ph type="pic" idx="2"/>
          </p:nvPr>
        </p:nvSpPr>
        <p:spPr>
          <a:xfrm>
            <a:off x="6024282" y="1070912"/>
            <a:ext cx="4978915" cy="47161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matchingName="4_Normal Center 4 images">
  <p:cSld name="4_Normal Center 4 images">
    <p:spTree>
      <p:nvGrpSpPr>
        <p:cNvPr id="1" name="Shape 1527"/>
        <p:cNvGrpSpPr/>
        <p:nvPr/>
      </p:nvGrpSpPr>
      <p:grpSpPr>
        <a:xfrm>
          <a:off x="0" y="0"/>
          <a:ext cx="0" cy="0"/>
          <a:chOff x="0" y="0"/>
          <a:chExt cx="0" cy="0"/>
        </a:xfrm>
      </p:grpSpPr>
      <p:sp>
        <p:nvSpPr>
          <p:cNvPr id="1528" name="Google Shape;1528;p413"/>
          <p:cNvSpPr>
            <a:spLocks noGrp="1"/>
          </p:cNvSpPr>
          <p:nvPr>
            <p:ph type="pic" idx="2"/>
          </p:nvPr>
        </p:nvSpPr>
        <p:spPr>
          <a:xfrm>
            <a:off x="735499"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9" name="Google Shape;1529;p413"/>
          <p:cNvSpPr>
            <a:spLocks noGrp="1"/>
          </p:cNvSpPr>
          <p:nvPr>
            <p:ph type="pic" idx="3"/>
          </p:nvPr>
        </p:nvSpPr>
        <p:spPr>
          <a:xfrm>
            <a:off x="3485325"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0" name="Google Shape;1530;p413"/>
          <p:cNvSpPr>
            <a:spLocks noGrp="1"/>
          </p:cNvSpPr>
          <p:nvPr>
            <p:ph type="pic" idx="4"/>
          </p:nvPr>
        </p:nvSpPr>
        <p:spPr>
          <a:xfrm>
            <a:off x="6235151"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1" name="Google Shape;1531;p413"/>
          <p:cNvSpPr>
            <a:spLocks noGrp="1"/>
          </p:cNvSpPr>
          <p:nvPr>
            <p:ph type="pic" idx="5"/>
          </p:nvPr>
        </p:nvSpPr>
        <p:spPr>
          <a:xfrm>
            <a:off x="8984977"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2" name="Google Shape;1532;p41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3" name="Google Shape;1533;p41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matchingName="5_Normal Center 4 images">
  <p:cSld name="5_Normal Center 4 images">
    <p:spTree>
      <p:nvGrpSpPr>
        <p:cNvPr id="1" name="Shape 1534"/>
        <p:cNvGrpSpPr/>
        <p:nvPr/>
      </p:nvGrpSpPr>
      <p:grpSpPr>
        <a:xfrm>
          <a:off x="0" y="0"/>
          <a:ext cx="0" cy="0"/>
          <a:chOff x="0" y="0"/>
          <a:chExt cx="0" cy="0"/>
        </a:xfrm>
      </p:grpSpPr>
      <p:sp>
        <p:nvSpPr>
          <p:cNvPr id="1535" name="Google Shape;1535;p41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6" name="Google Shape;1536;p41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7" name="Google Shape;1537;p414"/>
          <p:cNvSpPr>
            <a:spLocks noGrp="1"/>
          </p:cNvSpPr>
          <p:nvPr>
            <p:ph type="pic" idx="2"/>
          </p:nvPr>
        </p:nvSpPr>
        <p:spPr>
          <a:xfrm>
            <a:off x="1189098" y="1791950"/>
            <a:ext cx="4571999" cy="4142984"/>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8" name="Google Shape;1538;p414"/>
          <p:cNvSpPr>
            <a:spLocks noGrp="1"/>
          </p:cNvSpPr>
          <p:nvPr>
            <p:ph type="pic" idx="3"/>
          </p:nvPr>
        </p:nvSpPr>
        <p:spPr>
          <a:xfrm>
            <a:off x="5842268" y="1791950"/>
            <a:ext cx="2963119"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9" name="Google Shape;1539;p414"/>
          <p:cNvSpPr>
            <a:spLocks noGrp="1"/>
          </p:cNvSpPr>
          <p:nvPr>
            <p:ph type="pic" idx="4"/>
          </p:nvPr>
        </p:nvSpPr>
        <p:spPr>
          <a:xfrm>
            <a:off x="8285413" y="3902103"/>
            <a:ext cx="2963119"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0" name="Google Shape;1540;p414"/>
          <p:cNvSpPr>
            <a:spLocks noGrp="1"/>
          </p:cNvSpPr>
          <p:nvPr>
            <p:ph type="pic" idx="5"/>
          </p:nvPr>
        </p:nvSpPr>
        <p:spPr>
          <a:xfrm>
            <a:off x="5842268" y="3902103"/>
            <a:ext cx="2361974"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1" name="Google Shape;1541;p414"/>
          <p:cNvSpPr>
            <a:spLocks noGrp="1"/>
          </p:cNvSpPr>
          <p:nvPr>
            <p:ph type="pic" idx="6"/>
          </p:nvPr>
        </p:nvSpPr>
        <p:spPr>
          <a:xfrm>
            <a:off x="8886558" y="1791950"/>
            <a:ext cx="2361974"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matchingName="4_Normal Center 4 images 2">
  <p:cSld name="4_Normal Center 4 images 2">
    <p:spTree>
      <p:nvGrpSpPr>
        <p:cNvPr id="1" name="Shape 1542"/>
        <p:cNvGrpSpPr/>
        <p:nvPr/>
      </p:nvGrpSpPr>
      <p:grpSpPr>
        <a:xfrm>
          <a:off x="0" y="0"/>
          <a:ext cx="0" cy="0"/>
          <a:chOff x="0" y="0"/>
          <a:chExt cx="0" cy="0"/>
        </a:xfrm>
      </p:grpSpPr>
      <p:sp>
        <p:nvSpPr>
          <p:cNvPr id="1543" name="Google Shape;1543;p415"/>
          <p:cNvSpPr>
            <a:spLocks noGrp="1"/>
          </p:cNvSpPr>
          <p:nvPr>
            <p:ph type="pic" idx="2"/>
          </p:nvPr>
        </p:nvSpPr>
        <p:spPr>
          <a:xfrm>
            <a:off x="0" y="0"/>
            <a:ext cx="3037024"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4" name="Google Shape;1544;p415"/>
          <p:cNvSpPr>
            <a:spLocks noGrp="1"/>
          </p:cNvSpPr>
          <p:nvPr>
            <p:ph type="pic" idx="3"/>
          </p:nvPr>
        </p:nvSpPr>
        <p:spPr>
          <a:xfrm>
            <a:off x="3047585" y="0"/>
            <a:ext cx="2991886"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5" name="Google Shape;1545;p415"/>
          <p:cNvSpPr>
            <a:spLocks noGrp="1"/>
          </p:cNvSpPr>
          <p:nvPr>
            <p:ph type="pic" idx="4"/>
          </p:nvPr>
        </p:nvSpPr>
        <p:spPr>
          <a:xfrm>
            <a:off x="6063284" y="0"/>
            <a:ext cx="3100594"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6" name="Google Shape;1546;p415"/>
          <p:cNvSpPr>
            <a:spLocks noGrp="1"/>
          </p:cNvSpPr>
          <p:nvPr>
            <p:ph type="pic" idx="5"/>
          </p:nvPr>
        </p:nvSpPr>
        <p:spPr>
          <a:xfrm>
            <a:off x="9163878" y="0"/>
            <a:ext cx="3028122"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matchingName="3_Normal Center circle images">
  <p:cSld name="3_Normal Center circle images">
    <p:spTree>
      <p:nvGrpSpPr>
        <p:cNvPr id="1" name="Shape 1547"/>
        <p:cNvGrpSpPr/>
        <p:nvPr/>
      </p:nvGrpSpPr>
      <p:grpSpPr>
        <a:xfrm>
          <a:off x="0" y="0"/>
          <a:ext cx="0" cy="0"/>
          <a:chOff x="0" y="0"/>
          <a:chExt cx="0" cy="0"/>
        </a:xfrm>
      </p:grpSpPr>
      <p:sp>
        <p:nvSpPr>
          <p:cNvPr id="1548" name="Google Shape;1548;p416"/>
          <p:cNvSpPr>
            <a:spLocks noGrp="1"/>
          </p:cNvSpPr>
          <p:nvPr>
            <p:ph type="pic" idx="2"/>
          </p:nvPr>
        </p:nvSpPr>
        <p:spPr>
          <a:xfrm>
            <a:off x="2022547" y="21733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9" name="Google Shape;1549;p416"/>
          <p:cNvSpPr>
            <a:spLocks noGrp="1"/>
          </p:cNvSpPr>
          <p:nvPr>
            <p:ph type="pic" idx="3"/>
          </p:nvPr>
        </p:nvSpPr>
        <p:spPr>
          <a:xfrm>
            <a:off x="4825382" y="21733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0" name="Google Shape;1550;p416"/>
          <p:cNvSpPr>
            <a:spLocks noGrp="1"/>
          </p:cNvSpPr>
          <p:nvPr>
            <p:ph type="pic" idx="4"/>
          </p:nvPr>
        </p:nvSpPr>
        <p:spPr>
          <a:xfrm>
            <a:off x="7628217" y="21733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1" name="Google Shape;1551;p416"/>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2" name="Google Shape;1552;p416"/>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matchingName="4_Normal Center circle images 4">
  <p:cSld name="4_Normal Center circle images 4">
    <p:spTree>
      <p:nvGrpSpPr>
        <p:cNvPr id="1" name="Shape 1553"/>
        <p:cNvGrpSpPr/>
        <p:nvPr/>
      </p:nvGrpSpPr>
      <p:grpSpPr>
        <a:xfrm>
          <a:off x="0" y="0"/>
          <a:ext cx="0" cy="0"/>
          <a:chOff x="0" y="0"/>
          <a:chExt cx="0" cy="0"/>
        </a:xfrm>
      </p:grpSpPr>
      <p:sp>
        <p:nvSpPr>
          <p:cNvPr id="1554" name="Google Shape;1554;p417"/>
          <p:cNvSpPr>
            <a:spLocks noGrp="1"/>
          </p:cNvSpPr>
          <p:nvPr>
            <p:ph type="pic" idx="2"/>
          </p:nvPr>
        </p:nvSpPr>
        <p:spPr>
          <a:xfrm>
            <a:off x="1224186"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5" name="Google Shape;1555;p417"/>
          <p:cNvSpPr>
            <a:spLocks noGrp="1"/>
          </p:cNvSpPr>
          <p:nvPr>
            <p:ph type="pic" idx="3"/>
          </p:nvPr>
        </p:nvSpPr>
        <p:spPr>
          <a:xfrm>
            <a:off x="3781803"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6" name="Google Shape;1556;p417"/>
          <p:cNvSpPr>
            <a:spLocks noGrp="1"/>
          </p:cNvSpPr>
          <p:nvPr>
            <p:ph type="pic" idx="4"/>
          </p:nvPr>
        </p:nvSpPr>
        <p:spPr>
          <a:xfrm>
            <a:off x="8918455"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7" name="Google Shape;1557;p417"/>
          <p:cNvSpPr>
            <a:spLocks noGrp="1"/>
          </p:cNvSpPr>
          <p:nvPr>
            <p:ph type="pic" idx="5"/>
          </p:nvPr>
        </p:nvSpPr>
        <p:spPr>
          <a:xfrm>
            <a:off x="6339420"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8" name="Google Shape;1558;p417"/>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9" name="Google Shape;1559;p417"/>
          <p:cNvSpPr txBox="1">
            <a:spLocks noGrp="1"/>
          </p:cNvSpPr>
          <p:nvPr>
            <p:ph type="body" idx="1"/>
          </p:nvPr>
        </p:nvSpPr>
        <p:spPr>
          <a:xfrm>
            <a:off x="470455" y="928942"/>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rgbClr val="98A8BC"/>
              </a:buClr>
              <a:buSzPts val="1600"/>
              <a:buFont typeface="Arial"/>
              <a:buNone/>
              <a:defRPr sz="1600" b="0" i="0" u="none" strike="noStrike" cap="none">
                <a:solidFill>
                  <a:srgbClr val="98A8BC"/>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matchingName="5_Normal Center circle images 4">
  <p:cSld name="5_Normal Center circle images 4">
    <p:spTree>
      <p:nvGrpSpPr>
        <p:cNvPr id="1" name="Shape 1560"/>
        <p:cNvGrpSpPr/>
        <p:nvPr/>
      </p:nvGrpSpPr>
      <p:grpSpPr>
        <a:xfrm>
          <a:off x="0" y="0"/>
          <a:ext cx="0" cy="0"/>
          <a:chOff x="0" y="0"/>
          <a:chExt cx="0" cy="0"/>
        </a:xfrm>
      </p:grpSpPr>
      <p:sp>
        <p:nvSpPr>
          <p:cNvPr id="1561" name="Google Shape;1561;p418"/>
          <p:cNvSpPr>
            <a:spLocks noGrp="1"/>
          </p:cNvSpPr>
          <p:nvPr>
            <p:ph type="pic" idx="2"/>
          </p:nvPr>
        </p:nvSpPr>
        <p:spPr>
          <a:xfrm>
            <a:off x="1224186"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2" name="Google Shape;1562;p418"/>
          <p:cNvSpPr>
            <a:spLocks noGrp="1"/>
          </p:cNvSpPr>
          <p:nvPr>
            <p:ph type="pic" idx="3"/>
          </p:nvPr>
        </p:nvSpPr>
        <p:spPr>
          <a:xfrm>
            <a:off x="3781803"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3" name="Google Shape;1563;p418"/>
          <p:cNvSpPr>
            <a:spLocks noGrp="1"/>
          </p:cNvSpPr>
          <p:nvPr>
            <p:ph type="pic" idx="4"/>
          </p:nvPr>
        </p:nvSpPr>
        <p:spPr>
          <a:xfrm>
            <a:off x="8918455"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4" name="Google Shape;1564;p418"/>
          <p:cNvSpPr>
            <a:spLocks noGrp="1"/>
          </p:cNvSpPr>
          <p:nvPr>
            <p:ph type="pic" idx="5"/>
          </p:nvPr>
        </p:nvSpPr>
        <p:spPr>
          <a:xfrm>
            <a:off x="6339420"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5" name="Google Shape;1565;p418"/>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66" name="Google Shape;1566;p418"/>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matchingName="side placeholder small">
  <p:cSld name="side placeholder small">
    <p:spTree>
      <p:nvGrpSpPr>
        <p:cNvPr id="1" name="Shape 1567"/>
        <p:cNvGrpSpPr/>
        <p:nvPr/>
      </p:nvGrpSpPr>
      <p:grpSpPr>
        <a:xfrm>
          <a:off x="0" y="0"/>
          <a:ext cx="0" cy="0"/>
          <a:chOff x="0" y="0"/>
          <a:chExt cx="0" cy="0"/>
        </a:xfrm>
      </p:grpSpPr>
      <p:sp>
        <p:nvSpPr>
          <p:cNvPr id="1568" name="Google Shape;1568;p419"/>
          <p:cNvSpPr>
            <a:spLocks noGrp="1"/>
          </p:cNvSpPr>
          <p:nvPr>
            <p:ph type="pic" idx="2"/>
          </p:nvPr>
        </p:nvSpPr>
        <p:spPr>
          <a:xfrm>
            <a:off x="6930887" y="1880517"/>
            <a:ext cx="5261113" cy="29949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9" name="Google Shape;1569;p41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0" name="Google Shape;1570;p41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matchingName="1_side placeholder small">
  <p:cSld name="1_side placeholder small">
    <p:spTree>
      <p:nvGrpSpPr>
        <p:cNvPr id="1" name="Shape 1571"/>
        <p:cNvGrpSpPr/>
        <p:nvPr/>
      </p:nvGrpSpPr>
      <p:grpSpPr>
        <a:xfrm>
          <a:off x="0" y="0"/>
          <a:ext cx="0" cy="0"/>
          <a:chOff x="0" y="0"/>
          <a:chExt cx="0" cy="0"/>
        </a:xfrm>
      </p:grpSpPr>
      <p:sp>
        <p:nvSpPr>
          <p:cNvPr id="1572" name="Google Shape;1572;p420"/>
          <p:cNvSpPr>
            <a:spLocks noGrp="1"/>
          </p:cNvSpPr>
          <p:nvPr>
            <p:ph type="pic" idx="2"/>
          </p:nvPr>
        </p:nvSpPr>
        <p:spPr>
          <a:xfrm>
            <a:off x="0" y="0"/>
            <a:ext cx="4359965"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matchingName="2_side placeholder">
  <p:cSld name="2_side placeholder">
    <p:spTree>
      <p:nvGrpSpPr>
        <p:cNvPr id="1" name="Shape 1573"/>
        <p:cNvGrpSpPr/>
        <p:nvPr/>
      </p:nvGrpSpPr>
      <p:grpSpPr>
        <a:xfrm>
          <a:off x="0" y="0"/>
          <a:ext cx="0" cy="0"/>
          <a:chOff x="0" y="0"/>
          <a:chExt cx="0" cy="0"/>
        </a:xfrm>
      </p:grpSpPr>
      <p:sp>
        <p:nvSpPr>
          <p:cNvPr id="1574" name="Google Shape;1574;p421"/>
          <p:cNvSpPr>
            <a:spLocks noGrp="1"/>
          </p:cNvSpPr>
          <p:nvPr>
            <p:ph type="pic" idx="2"/>
          </p:nvPr>
        </p:nvSpPr>
        <p:spPr>
          <a:xfrm>
            <a:off x="1"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matchingName="8_side placeholder 3 full">
  <p:cSld name="8_side placeholder 3 full">
    <p:spTree>
      <p:nvGrpSpPr>
        <p:cNvPr id="1" name="Shape 1575"/>
        <p:cNvGrpSpPr/>
        <p:nvPr/>
      </p:nvGrpSpPr>
      <p:grpSpPr>
        <a:xfrm>
          <a:off x="0" y="0"/>
          <a:ext cx="0" cy="0"/>
          <a:chOff x="0" y="0"/>
          <a:chExt cx="0" cy="0"/>
        </a:xfrm>
      </p:grpSpPr>
      <p:sp>
        <p:nvSpPr>
          <p:cNvPr id="1576" name="Google Shape;1576;p422"/>
          <p:cNvSpPr>
            <a:spLocks noGrp="1"/>
          </p:cNvSpPr>
          <p:nvPr>
            <p:ph type="pic" idx="2"/>
          </p:nvPr>
        </p:nvSpPr>
        <p:spPr>
          <a:xfrm>
            <a:off x="1"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77" name="Google Shape;1577;p422"/>
          <p:cNvSpPr>
            <a:spLocks noGrp="1"/>
          </p:cNvSpPr>
          <p:nvPr>
            <p:ph type="pic" idx="3"/>
          </p:nvPr>
        </p:nvSpPr>
        <p:spPr>
          <a:xfrm>
            <a:off x="4081671"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78" name="Google Shape;1578;p422"/>
          <p:cNvSpPr>
            <a:spLocks noGrp="1"/>
          </p:cNvSpPr>
          <p:nvPr>
            <p:ph type="pic" idx="4"/>
          </p:nvPr>
        </p:nvSpPr>
        <p:spPr>
          <a:xfrm>
            <a:off x="8110330"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123"/>
        <p:cNvGrpSpPr/>
        <p:nvPr/>
      </p:nvGrpSpPr>
      <p:grpSpPr>
        <a:xfrm>
          <a:off x="0" y="0"/>
          <a:ext cx="0" cy="0"/>
          <a:chOff x="0" y="0"/>
          <a:chExt cx="0" cy="0"/>
        </a:xfrm>
      </p:grpSpPr>
      <p:sp>
        <p:nvSpPr>
          <p:cNvPr id="124" name="Google Shape;124;p46"/>
          <p:cNvSpPr>
            <a:spLocks noGrp="1"/>
          </p:cNvSpPr>
          <p:nvPr>
            <p:ph type="pic" idx="2"/>
          </p:nvPr>
        </p:nvSpPr>
        <p:spPr>
          <a:xfrm>
            <a:off x="-1087" y="-10758"/>
            <a:ext cx="7778866"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5A5A5"/>
              </a:buClr>
              <a:buSzPts val="1800"/>
              <a:buFont typeface="Arial"/>
              <a:buNone/>
              <a:defRPr sz="1800" b="0" i="0" u="none" strike="noStrike" cap="none">
                <a:solidFill>
                  <a:srgbClr val="A5A5A5"/>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matchingName="9_side placeholder abstract 1">
  <p:cSld name="9_side placeholder abstract 1">
    <p:spTree>
      <p:nvGrpSpPr>
        <p:cNvPr id="1" name="Shape 1579"/>
        <p:cNvGrpSpPr/>
        <p:nvPr/>
      </p:nvGrpSpPr>
      <p:grpSpPr>
        <a:xfrm>
          <a:off x="0" y="0"/>
          <a:ext cx="0" cy="0"/>
          <a:chOff x="0" y="0"/>
          <a:chExt cx="0" cy="0"/>
        </a:xfrm>
      </p:grpSpPr>
      <p:sp>
        <p:nvSpPr>
          <p:cNvPr id="1580" name="Google Shape;1580;p423"/>
          <p:cNvSpPr>
            <a:spLocks noGrp="1"/>
          </p:cNvSpPr>
          <p:nvPr>
            <p:ph type="pic" idx="2"/>
          </p:nvPr>
        </p:nvSpPr>
        <p:spPr>
          <a:xfrm>
            <a:off x="440080" y="1789043"/>
            <a:ext cx="5351119" cy="4791213"/>
          </a:xfrm>
          <a:prstGeom prst="rect">
            <a:avLst/>
          </a:prstGeom>
          <a:noFill/>
          <a:ln>
            <a:noFill/>
          </a:ln>
        </p:spPr>
        <p:txBody>
          <a:bodyPr spcFirstLastPara="1" wrap="square" lIns="91425" tIns="0" rIns="91425" bIns="1005825"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81" name="Google Shape;1581;p42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2" name="Google Shape;1582;p42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matchingName="10_side placeholder abstract 2">
  <p:cSld name="10_side placeholder abstract 2">
    <p:spTree>
      <p:nvGrpSpPr>
        <p:cNvPr id="1" name="Shape 1583"/>
        <p:cNvGrpSpPr/>
        <p:nvPr/>
      </p:nvGrpSpPr>
      <p:grpSpPr>
        <a:xfrm>
          <a:off x="0" y="0"/>
          <a:ext cx="0" cy="0"/>
          <a:chOff x="0" y="0"/>
          <a:chExt cx="0" cy="0"/>
        </a:xfrm>
      </p:grpSpPr>
      <p:sp>
        <p:nvSpPr>
          <p:cNvPr id="1584" name="Google Shape;1584;p424"/>
          <p:cNvSpPr>
            <a:spLocks noGrp="1"/>
          </p:cNvSpPr>
          <p:nvPr>
            <p:ph type="pic" idx="2"/>
          </p:nvPr>
        </p:nvSpPr>
        <p:spPr>
          <a:xfrm>
            <a:off x="321286" y="2067340"/>
            <a:ext cx="5244627" cy="4543160"/>
          </a:xfrm>
          <a:prstGeom prst="rect">
            <a:avLst/>
          </a:prstGeom>
          <a:noFill/>
          <a:ln>
            <a:noFill/>
          </a:ln>
        </p:spPr>
        <p:txBody>
          <a:bodyPr spcFirstLastPara="1" wrap="square" lIns="91425" tIns="0" rIns="91425" bIns="1005825"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85" name="Google Shape;1585;p42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6" name="Google Shape;1586;p42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matchingName="5_side placeholder creative ">
  <p:cSld name="5_side placeholder creative ">
    <p:spTree>
      <p:nvGrpSpPr>
        <p:cNvPr id="1" name="Shape 1587"/>
        <p:cNvGrpSpPr/>
        <p:nvPr/>
      </p:nvGrpSpPr>
      <p:grpSpPr>
        <a:xfrm>
          <a:off x="0" y="0"/>
          <a:ext cx="0" cy="0"/>
          <a:chOff x="0" y="0"/>
          <a:chExt cx="0" cy="0"/>
        </a:xfrm>
      </p:grpSpPr>
      <p:sp>
        <p:nvSpPr>
          <p:cNvPr id="1588" name="Google Shape;1588;p425"/>
          <p:cNvSpPr>
            <a:spLocks noGrp="1"/>
          </p:cNvSpPr>
          <p:nvPr>
            <p:ph type="pic" idx="2"/>
          </p:nvPr>
        </p:nvSpPr>
        <p:spPr>
          <a:xfrm flipH="1">
            <a:off x="-1048274" y="-430940"/>
            <a:ext cx="5713039" cy="4552366"/>
          </a:xfrm>
          <a:prstGeom prst="rect">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matchingName="8_side placeholder TWIN">
  <p:cSld name="8_side placeholder TWIN">
    <p:spTree>
      <p:nvGrpSpPr>
        <p:cNvPr id="1" name="Shape 1589"/>
        <p:cNvGrpSpPr/>
        <p:nvPr/>
      </p:nvGrpSpPr>
      <p:grpSpPr>
        <a:xfrm>
          <a:off x="0" y="0"/>
          <a:ext cx="0" cy="0"/>
          <a:chOff x="0" y="0"/>
          <a:chExt cx="0" cy="0"/>
        </a:xfrm>
      </p:grpSpPr>
      <p:sp>
        <p:nvSpPr>
          <p:cNvPr id="1590" name="Google Shape;1590;p426"/>
          <p:cNvSpPr>
            <a:spLocks noGrp="1"/>
          </p:cNvSpPr>
          <p:nvPr>
            <p:ph type="pic" idx="2"/>
          </p:nvPr>
        </p:nvSpPr>
        <p:spPr>
          <a:xfrm>
            <a:off x="0" y="1"/>
            <a:ext cx="3299791"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1" name="Google Shape;1591;p426"/>
          <p:cNvSpPr>
            <a:spLocks noGrp="1"/>
          </p:cNvSpPr>
          <p:nvPr>
            <p:ph type="pic" idx="3"/>
          </p:nvPr>
        </p:nvSpPr>
        <p:spPr>
          <a:xfrm>
            <a:off x="9051234" y="1"/>
            <a:ext cx="3140765"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matchingName="5_side placeholder">
  <p:cSld name="5_side placeholder">
    <p:spTree>
      <p:nvGrpSpPr>
        <p:cNvPr id="1" name="Shape 1592"/>
        <p:cNvGrpSpPr/>
        <p:nvPr/>
      </p:nvGrpSpPr>
      <p:grpSpPr>
        <a:xfrm>
          <a:off x="0" y="0"/>
          <a:ext cx="0" cy="0"/>
          <a:chOff x="0" y="0"/>
          <a:chExt cx="0" cy="0"/>
        </a:xfrm>
      </p:grpSpPr>
      <p:sp>
        <p:nvSpPr>
          <p:cNvPr id="1593" name="Google Shape;1593;p427"/>
          <p:cNvSpPr>
            <a:spLocks noGrp="1"/>
          </p:cNvSpPr>
          <p:nvPr>
            <p:ph type="pic" idx="2"/>
          </p:nvPr>
        </p:nvSpPr>
        <p:spPr>
          <a:xfrm>
            <a:off x="1" y="1"/>
            <a:ext cx="4081670" cy="624177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4" name="Google Shape;1594;p427"/>
          <p:cNvSpPr>
            <a:spLocks noGrp="1"/>
          </p:cNvSpPr>
          <p:nvPr>
            <p:ph type="pic" idx="3"/>
          </p:nvPr>
        </p:nvSpPr>
        <p:spPr>
          <a:xfrm>
            <a:off x="4253948" y="3352800"/>
            <a:ext cx="7938051" cy="288897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5" name="Google Shape;1595;p427"/>
          <p:cNvSpPr>
            <a:spLocks noGrp="1"/>
          </p:cNvSpPr>
          <p:nvPr>
            <p:ph type="pic" idx="4"/>
          </p:nvPr>
        </p:nvSpPr>
        <p:spPr>
          <a:xfrm>
            <a:off x="4253950" y="1"/>
            <a:ext cx="4015408" cy="31619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6" name="Google Shape;1596;p427"/>
          <p:cNvSpPr>
            <a:spLocks noGrp="1"/>
          </p:cNvSpPr>
          <p:nvPr>
            <p:ph type="pic" idx="5"/>
          </p:nvPr>
        </p:nvSpPr>
        <p:spPr>
          <a:xfrm>
            <a:off x="8441637" y="13253"/>
            <a:ext cx="3750362" cy="314868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matchingName="1_side placeholder">
  <p:cSld name="1_side placeholder">
    <p:spTree>
      <p:nvGrpSpPr>
        <p:cNvPr id="1" name="Shape 1597"/>
        <p:cNvGrpSpPr/>
        <p:nvPr/>
      </p:nvGrpSpPr>
      <p:grpSpPr>
        <a:xfrm>
          <a:off x="0" y="0"/>
          <a:ext cx="0" cy="0"/>
          <a:chOff x="0" y="0"/>
          <a:chExt cx="0" cy="0"/>
        </a:xfrm>
      </p:grpSpPr>
      <p:sp>
        <p:nvSpPr>
          <p:cNvPr id="1598" name="Google Shape;1598;p428"/>
          <p:cNvSpPr>
            <a:spLocks noGrp="1"/>
          </p:cNvSpPr>
          <p:nvPr>
            <p:ph type="pic" idx="2"/>
          </p:nvPr>
        </p:nvSpPr>
        <p:spPr>
          <a:xfrm>
            <a:off x="8415130" y="0"/>
            <a:ext cx="37768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matchingName="8_side placeholder 2">
  <p:cSld name="8_side placeholder 2">
    <p:spTree>
      <p:nvGrpSpPr>
        <p:cNvPr id="1" name="Shape 1599"/>
        <p:cNvGrpSpPr/>
        <p:nvPr/>
      </p:nvGrpSpPr>
      <p:grpSpPr>
        <a:xfrm>
          <a:off x="0" y="0"/>
          <a:ext cx="0" cy="0"/>
          <a:chOff x="0" y="0"/>
          <a:chExt cx="0" cy="0"/>
        </a:xfrm>
      </p:grpSpPr>
      <p:sp>
        <p:nvSpPr>
          <p:cNvPr id="1600" name="Google Shape;1600;p429"/>
          <p:cNvSpPr>
            <a:spLocks noGrp="1"/>
          </p:cNvSpPr>
          <p:nvPr>
            <p:ph type="pic" idx="2"/>
          </p:nvPr>
        </p:nvSpPr>
        <p:spPr>
          <a:xfrm>
            <a:off x="5155096" y="0"/>
            <a:ext cx="703690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matchingName="9_side placeholder 5">
  <p:cSld name="9_side placeholder 5">
    <p:spTree>
      <p:nvGrpSpPr>
        <p:cNvPr id="1" name="Shape 1601"/>
        <p:cNvGrpSpPr/>
        <p:nvPr/>
      </p:nvGrpSpPr>
      <p:grpSpPr>
        <a:xfrm>
          <a:off x="0" y="0"/>
          <a:ext cx="0" cy="0"/>
          <a:chOff x="0" y="0"/>
          <a:chExt cx="0" cy="0"/>
        </a:xfrm>
      </p:grpSpPr>
      <p:sp>
        <p:nvSpPr>
          <p:cNvPr id="1602" name="Google Shape;1602;p430"/>
          <p:cNvSpPr>
            <a:spLocks noGrp="1"/>
          </p:cNvSpPr>
          <p:nvPr>
            <p:ph type="pic" idx="2"/>
          </p:nvPr>
        </p:nvSpPr>
        <p:spPr>
          <a:xfrm>
            <a:off x="2955235" y="0"/>
            <a:ext cx="9236765"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matchingName="9_side placeholder 3">
  <p:cSld name="9_side placeholder 3">
    <p:spTree>
      <p:nvGrpSpPr>
        <p:cNvPr id="1" name="Shape 1603"/>
        <p:cNvGrpSpPr/>
        <p:nvPr/>
      </p:nvGrpSpPr>
      <p:grpSpPr>
        <a:xfrm>
          <a:off x="0" y="0"/>
          <a:ext cx="0" cy="0"/>
          <a:chOff x="0" y="0"/>
          <a:chExt cx="0" cy="0"/>
        </a:xfrm>
      </p:grpSpPr>
      <p:sp>
        <p:nvSpPr>
          <p:cNvPr id="1604" name="Google Shape;1604;p431"/>
          <p:cNvSpPr>
            <a:spLocks noGrp="1"/>
          </p:cNvSpPr>
          <p:nvPr>
            <p:ph type="pic" idx="2"/>
          </p:nvPr>
        </p:nvSpPr>
        <p:spPr>
          <a:xfrm>
            <a:off x="4267198" y="0"/>
            <a:ext cx="7924802" cy="47707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5" name="Google Shape;1605;p431"/>
          <p:cNvSpPr>
            <a:spLocks noGrp="1"/>
          </p:cNvSpPr>
          <p:nvPr>
            <p:ph type="pic" idx="3"/>
          </p:nvPr>
        </p:nvSpPr>
        <p:spPr>
          <a:xfrm>
            <a:off x="4267198" y="4915882"/>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6" name="Google Shape;1606;p431"/>
          <p:cNvSpPr>
            <a:spLocks noGrp="1"/>
          </p:cNvSpPr>
          <p:nvPr>
            <p:ph type="pic" idx="4"/>
          </p:nvPr>
        </p:nvSpPr>
        <p:spPr>
          <a:xfrm>
            <a:off x="6288154"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7" name="Google Shape;1607;p431"/>
          <p:cNvSpPr>
            <a:spLocks noGrp="1"/>
          </p:cNvSpPr>
          <p:nvPr>
            <p:ph type="pic" idx="5"/>
          </p:nvPr>
        </p:nvSpPr>
        <p:spPr>
          <a:xfrm>
            <a:off x="8309110"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8" name="Google Shape;1608;p431"/>
          <p:cNvSpPr>
            <a:spLocks noGrp="1"/>
          </p:cNvSpPr>
          <p:nvPr>
            <p:ph type="pic" idx="6"/>
          </p:nvPr>
        </p:nvSpPr>
        <p:spPr>
          <a:xfrm>
            <a:off x="10330066" y="4928795"/>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matchingName="10_side placeholder 6">
  <p:cSld name="10_side placeholder 6">
    <p:spTree>
      <p:nvGrpSpPr>
        <p:cNvPr id="1" name="Shape 1609"/>
        <p:cNvGrpSpPr/>
        <p:nvPr/>
      </p:nvGrpSpPr>
      <p:grpSpPr>
        <a:xfrm>
          <a:off x="0" y="0"/>
          <a:ext cx="0" cy="0"/>
          <a:chOff x="0" y="0"/>
          <a:chExt cx="0" cy="0"/>
        </a:xfrm>
      </p:grpSpPr>
      <p:sp>
        <p:nvSpPr>
          <p:cNvPr id="1610" name="Google Shape;1610;p432"/>
          <p:cNvSpPr>
            <a:spLocks noGrp="1"/>
          </p:cNvSpPr>
          <p:nvPr>
            <p:ph type="pic" idx="2"/>
          </p:nvPr>
        </p:nvSpPr>
        <p:spPr>
          <a:xfrm>
            <a:off x="0" y="0"/>
            <a:ext cx="12192000" cy="47707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1" name="Google Shape;1611;p432"/>
          <p:cNvSpPr>
            <a:spLocks noGrp="1"/>
          </p:cNvSpPr>
          <p:nvPr>
            <p:ph type="pic" idx="3"/>
          </p:nvPr>
        </p:nvSpPr>
        <p:spPr>
          <a:xfrm>
            <a:off x="4207564" y="4915882"/>
            <a:ext cx="1914938"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2" name="Google Shape;1612;p432"/>
          <p:cNvSpPr>
            <a:spLocks noGrp="1"/>
          </p:cNvSpPr>
          <p:nvPr>
            <p:ph type="pic" idx="4"/>
          </p:nvPr>
        </p:nvSpPr>
        <p:spPr>
          <a:xfrm>
            <a:off x="6288154"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3" name="Google Shape;1613;p432"/>
          <p:cNvSpPr>
            <a:spLocks noGrp="1"/>
          </p:cNvSpPr>
          <p:nvPr>
            <p:ph type="pic" idx="5"/>
          </p:nvPr>
        </p:nvSpPr>
        <p:spPr>
          <a:xfrm>
            <a:off x="8309110"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4" name="Google Shape;1614;p432"/>
          <p:cNvSpPr>
            <a:spLocks noGrp="1"/>
          </p:cNvSpPr>
          <p:nvPr>
            <p:ph type="pic" idx="6"/>
          </p:nvPr>
        </p:nvSpPr>
        <p:spPr>
          <a:xfrm>
            <a:off x="10330066" y="4928795"/>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5" name="Google Shape;1615;p432"/>
          <p:cNvSpPr>
            <a:spLocks noGrp="1"/>
          </p:cNvSpPr>
          <p:nvPr>
            <p:ph type="pic" idx="7"/>
          </p:nvPr>
        </p:nvSpPr>
        <p:spPr>
          <a:xfrm>
            <a:off x="2034210" y="4915880"/>
            <a:ext cx="2007702"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6" name="Google Shape;1616;p432"/>
          <p:cNvSpPr>
            <a:spLocks noGrp="1"/>
          </p:cNvSpPr>
          <p:nvPr>
            <p:ph type="pic" idx="8"/>
          </p:nvPr>
        </p:nvSpPr>
        <p:spPr>
          <a:xfrm>
            <a:off x="0" y="4915879"/>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70_Custom Layout">
  <p:cSld name="70_Custom Layout">
    <p:spTree>
      <p:nvGrpSpPr>
        <p:cNvPr id="1" name="Shape 125"/>
        <p:cNvGrpSpPr/>
        <p:nvPr/>
      </p:nvGrpSpPr>
      <p:grpSpPr>
        <a:xfrm>
          <a:off x="0" y="0"/>
          <a:ext cx="0" cy="0"/>
          <a:chOff x="0" y="0"/>
          <a:chExt cx="0" cy="0"/>
        </a:xfrm>
      </p:grpSpPr>
      <p:sp>
        <p:nvSpPr>
          <p:cNvPr id="126" name="Google Shape;126;p47"/>
          <p:cNvSpPr>
            <a:spLocks noGrp="1"/>
          </p:cNvSpPr>
          <p:nvPr>
            <p:ph type="pic" idx="2"/>
          </p:nvPr>
        </p:nvSpPr>
        <p:spPr>
          <a:xfrm>
            <a:off x="4413134" y="-21516"/>
            <a:ext cx="7778866"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matchingName="11_side placeholder 10">
  <p:cSld name="11_side placeholder 10">
    <p:spTree>
      <p:nvGrpSpPr>
        <p:cNvPr id="1" name="Shape 1617"/>
        <p:cNvGrpSpPr/>
        <p:nvPr/>
      </p:nvGrpSpPr>
      <p:grpSpPr>
        <a:xfrm>
          <a:off x="0" y="0"/>
          <a:ext cx="0" cy="0"/>
          <a:chOff x="0" y="0"/>
          <a:chExt cx="0" cy="0"/>
        </a:xfrm>
      </p:grpSpPr>
      <p:sp>
        <p:nvSpPr>
          <p:cNvPr id="1618" name="Google Shape;1618;p433"/>
          <p:cNvSpPr>
            <a:spLocks noGrp="1"/>
          </p:cNvSpPr>
          <p:nvPr>
            <p:ph type="pic" idx="2"/>
          </p:nvPr>
        </p:nvSpPr>
        <p:spPr>
          <a:xfrm>
            <a:off x="0" y="0"/>
            <a:ext cx="12192000" cy="47707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9" name="Google Shape;1619;p433"/>
          <p:cNvSpPr>
            <a:spLocks noGrp="1"/>
          </p:cNvSpPr>
          <p:nvPr>
            <p:ph type="pic" idx="3"/>
          </p:nvPr>
        </p:nvSpPr>
        <p:spPr>
          <a:xfrm>
            <a:off x="6288154"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0" name="Google Shape;1620;p433"/>
          <p:cNvSpPr>
            <a:spLocks noGrp="1"/>
          </p:cNvSpPr>
          <p:nvPr>
            <p:ph type="pic" idx="4"/>
          </p:nvPr>
        </p:nvSpPr>
        <p:spPr>
          <a:xfrm>
            <a:off x="10330066" y="4928795"/>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1" name="Google Shape;1621;p433"/>
          <p:cNvSpPr>
            <a:spLocks noGrp="1"/>
          </p:cNvSpPr>
          <p:nvPr>
            <p:ph type="pic" idx="5"/>
          </p:nvPr>
        </p:nvSpPr>
        <p:spPr>
          <a:xfrm>
            <a:off x="2034210" y="4915880"/>
            <a:ext cx="2007702"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matchingName="7_side placeholder">
  <p:cSld name="7_side placeholder">
    <p:spTree>
      <p:nvGrpSpPr>
        <p:cNvPr id="1" name="Shape 1622"/>
        <p:cNvGrpSpPr/>
        <p:nvPr/>
      </p:nvGrpSpPr>
      <p:grpSpPr>
        <a:xfrm>
          <a:off x="0" y="0"/>
          <a:ext cx="0" cy="0"/>
          <a:chOff x="0" y="0"/>
          <a:chExt cx="0" cy="0"/>
        </a:xfrm>
      </p:grpSpPr>
      <p:sp>
        <p:nvSpPr>
          <p:cNvPr id="1623" name="Google Shape;1623;p434"/>
          <p:cNvSpPr>
            <a:spLocks noGrp="1"/>
          </p:cNvSpPr>
          <p:nvPr>
            <p:ph type="pic" idx="2"/>
          </p:nvPr>
        </p:nvSpPr>
        <p:spPr>
          <a:xfrm>
            <a:off x="8335617" y="1974574"/>
            <a:ext cx="3856383"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4" name="Google Shape;1624;p434"/>
          <p:cNvSpPr>
            <a:spLocks noGrp="1"/>
          </p:cNvSpPr>
          <p:nvPr>
            <p:ph type="pic" idx="3"/>
          </p:nvPr>
        </p:nvSpPr>
        <p:spPr>
          <a:xfrm>
            <a:off x="0" y="1974574"/>
            <a:ext cx="3935896"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5" name="Google Shape;1625;p434"/>
          <p:cNvSpPr>
            <a:spLocks noGrp="1"/>
          </p:cNvSpPr>
          <p:nvPr>
            <p:ph type="pic" idx="4"/>
          </p:nvPr>
        </p:nvSpPr>
        <p:spPr>
          <a:xfrm>
            <a:off x="4108174" y="1974574"/>
            <a:ext cx="4055165"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matchingName="4_side placeholder">
  <p:cSld name="4_side placeholder">
    <p:spTree>
      <p:nvGrpSpPr>
        <p:cNvPr id="1" name="Shape 1626"/>
        <p:cNvGrpSpPr/>
        <p:nvPr/>
      </p:nvGrpSpPr>
      <p:grpSpPr>
        <a:xfrm>
          <a:off x="0" y="0"/>
          <a:ext cx="0" cy="0"/>
          <a:chOff x="0" y="0"/>
          <a:chExt cx="0" cy="0"/>
        </a:xfrm>
      </p:grpSpPr>
      <p:sp>
        <p:nvSpPr>
          <p:cNvPr id="1627" name="Google Shape;1627;p435"/>
          <p:cNvSpPr>
            <a:spLocks noGrp="1"/>
          </p:cNvSpPr>
          <p:nvPr>
            <p:ph type="pic" idx="2"/>
          </p:nvPr>
        </p:nvSpPr>
        <p:spPr>
          <a:xfrm>
            <a:off x="8415130" y="0"/>
            <a:ext cx="3776870" cy="33925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8" name="Google Shape;1628;p435"/>
          <p:cNvSpPr>
            <a:spLocks noGrp="1"/>
          </p:cNvSpPr>
          <p:nvPr>
            <p:ph type="pic" idx="3"/>
          </p:nvPr>
        </p:nvSpPr>
        <p:spPr>
          <a:xfrm>
            <a:off x="8415130" y="3392557"/>
            <a:ext cx="3776870" cy="34654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9" name="Google Shape;1629;p435"/>
          <p:cNvSpPr>
            <a:spLocks noGrp="1"/>
          </p:cNvSpPr>
          <p:nvPr>
            <p:ph type="pic" idx="4"/>
          </p:nvPr>
        </p:nvSpPr>
        <p:spPr>
          <a:xfrm>
            <a:off x="4638260" y="0"/>
            <a:ext cx="3776870" cy="33925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0" name="Google Shape;1630;p435"/>
          <p:cNvSpPr>
            <a:spLocks noGrp="1"/>
          </p:cNvSpPr>
          <p:nvPr>
            <p:ph type="pic" idx="5"/>
          </p:nvPr>
        </p:nvSpPr>
        <p:spPr>
          <a:xfrm>
            <a:off x="4638260" y="3392557"/>
            <a:ext cx="3776870" cy="34654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matchingName="2_side placeholder center">
  <p:cSld name="2_side placeholder center">
    <p:spTree>
      <p:nvGrpSpPr>
        <p:cNvPr id="1" name="Shape 1631"/>
        <p:cNvGrpSpPr/>
        <p:nvPr/>
      </p:nvGrpSpPr>
      <p:grpSpPr>
        <a:xfrm>
          <a:off x="0" y="0"/>
          <a:ext cx="0" cy="0"/>
          <a:chOff x="0" y="0"/>
          <a:chExt cx="0" cy="0"/>
        </a:xfrm>
      </p:grpSpPr>
      <p:sp>
        <p:nvSpPr>
          <p:cNvPr id="1632" name="Google Shape;1632;p436"/>
          <p:cNvSpPr>
            <a:spLocks noGrp="1"/>
          </p:cNvSpPr>
          <p:nvPr>
            <p:ph type="pic" idx="2"/>
          </p:nvPr>
        </p:nvSpPr>
        <p:spPr>
          <a:xfrm>
            <a:off x="4121427" y="0"/>
            <a:ext cx="376361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matchingName="3_side placeholder full">
  <p:cSld name="3_side placeholder full">
    <p:spTree>
      <p:nvGrpSpPr>
        <p:cNvPr id="1" name="Shape 1633"/>
        <p:cNvGrpSpPr/>
        <p:nvPr/>
      </p:nvGrpSpPr>
      <p:grpSpPr>
        <a:xfrm>
          <a:off x="0" y="0"/>
          <a:ext cx="0" cy="0"/>
          <a:chOff x="0" y="0"/>
          <a:chExt cx="0" cy="0"/>
        </a:xfrm>
      </p:grpSpPr>
      <p:sp>
        <p:nvSpPr>
          <p:cNvPr id="1634" name="Google Shape;1634;p437"/>
          <p:cNvSpPr>
            <a:spLocks noGrp="1"/>
          </p:cNvSpPr>
          <p:nvPr>
            <p:ph type="pic" idx="2"/>
          </p:nvPr>
        </p:nvSpPr>
        <p:spPr>
          <a:xfrm>
            <a:off x="-18288" y="0"/>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5" name="Google Shape;1635;p437"/>
          <p:cNvSpPr>
            <a:spLocks noGrp="1"/>
          </p:cNvSpPr>
          <p:nvPr>
            <p:ph type="pic" idx="3"/>
          </p:nvPr>
        </p:nvSpPr>
        <p:spPr>
          <a:xfrm>
            <a:off x="6079744" y="0"/>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6" name="Google Shape;1636;p437"/>
          <p:cNvSpPr>
            <a:spLocks noGrp="1"/>
          </p:cNvSpPr>
          <p:nvPr>
            <p:ph type="pic" idx="4"/>
          </p:nvPr>
        </p:nvSpPr>
        <p:spPr>
          <a:xfrm>
            <a:off x="3030728" y="3438144"/>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7" name="Google Shape;1637;p437"/>
          <p:cNvSpPr>
            <a:spLocks noGrp="1"/>
          </p:cNvSpPr>
          <p:nvPr>
            <p:ph type="pic" idx="5"/>
          </p:nvPr>
        </p:nvSpPr>
        <p:spPr>
          <a:xfrm>
            <a:off x="9128760" y="3438144"/>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matchingName="3_side placeholder center 2">
  <p:cSld name="3_side placeholder center 2">
    <p:spTree>
      <p:nvGrpSpPr>
        <p:cNvPr id="1" name="Shape 1638"/>
        <p:cNvGrpSpPr/>
        <p:nvPr/>
      </p:nvGrpSpPr>
      <p:grpSpPr>
        <a:xfrm>
          <a:off x="0" y="0"/>
          <a:ext cx="0" cy="0"/>
          <a:chOff x="0" y="0"/>
          <a:chExt cx="0" cy="0"/>
        </a:xfrm>
      </p:grpSpPr>
      <p:sp>
        <p:nvSpPr>
          <p:cNvPr id="1639" name="Google Shape;1639;p438"/>
          <p:cNvSpPr>
            <a:spLocks noGrp="1"/>
          </p:cNvSpPr>
          <p:nvPr>
            <p:ph type="pic" idx="2"/>
          </p:nvPr>
        </p:nvSpPr>
        <p:spPr>
          <a:xfrm>
            <a:off x="-27179" y="0"/>
            <a:ext cx="3770915"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0" name="Google Shape;1640;p438"/>
          <p:cNvSpPr>
            <a:spLocks noGrp="1"/>
          </p:cNvSpPr>
          <p:nvPr>
            <p:ph type="pic" idx="3"/>
          </p:nvPr>
        </p:nvSpPr>
        <p:spPr>
          <a:xfrm>
            <a:off x="3909389" y="688438"/>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1" name="Google Shape;1641;p438"/>
          <p:cNvSpPr>
            <a:spLocks noGrp="1"/>
          </p:cNvSpPr>
          <p:nvPr>
            <p:ph type="pic" idx="4"/>
          </p:nvPr>
        </p:nvSpPr>
        <p:spPr>
          <a:xfrm>
            <a:off x="5930345" y="6884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2" name="Google Shape;1642;p438"/>
          <p:cNvSpPr>
            <a:spLocks noGrp="1"/>
          </p:cNvSpPr>
          <p:nvPr>
            <p:ph type="pic" idx="5"/>
          </p:nvPr>
        </p:nvSpPr>
        <p:spPr>
          <a:xfrm>
            <a:off x="7951301" y="6884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3" name="Google Shape;1643;p438"/>
          <p:cNvSpPr>
            <a:spLocks noGrp="1"/>
          </p:cNvSpPr>
          <p:nvPr>
            <p:ph type="pic" idx="6"/>
          </p:nvPr>
        </p:nvSpPr>
        <p:spPr>
          <a:xfrm>
            <a:off x="9972257" y="70135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matchingName="3_side placeholder">
  <p:cSld name="3_side placeholder">
    <p:spTree>
      <p:nvGrpSpPr>
        <p:cNvPr id="1" name="Shape 1644"/>
        <p:cNvGrpSpPr/>
        <p:nvPr/>
      </p:nvGrpSpPr>
      <p:grpSpPr>
        <a:xfrm>
          <a:off x="0" y="0"/>
          <a:ext cx="0" cy="0"/>
          <a:chOff x="0" y="0"/>
          <a:chExt cx="0" cy="0"/>
        </a:xfrm>
      </p:grpSpPr>
      <p:sp>
        <p:nvSpPr>
          <p:cNvPr id="1645" name="Google Shape;1645;p439"/>
          <p:cNvSpPr>
            <a:spLocks noGrp="1"/>
          </p:cNvSpPr>
          <p:nvPr>
            <p:ph type="pic" idx="2"/>
          </p:nvPr>
        </p:nvSpPr>
        <p:spPr>
          <a:xfrm>
            <a:off x="2663688" y="0"/>
            <a:ext cx="24516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matchingName="4_side placeholder bottom">
  <p:cSld name="4_side placeholder bottom">
    <p:spTree>
      <p:nvGrpSpPr>
        <p:cNvPr id="1" name="Shape 1646"/>
        <p:cNvGrpSpPr/>
        <p:nvPr/>
      </p:nvGrpSpPr>
      <p:grpSpPr>
        <a:xfrm>
          <a:off x="0" y="0"/>
          <a:ext cx="0" cy="0"/>
          <a:chOff x="0" y="0"/>
          <a:chExt cx="0" cy="0"/>
        </a:xfrm>
      </p:grpSpPr>
      <p:sp>
        <p:nvSpPr>
          <p:cNvPr id="1647" name="Google Shape;1647;p440"/>
          <p:cNvSpPr>
            <a:spLocks noGrp="1"/>
          </p:cNvSpPr>
          <p:nvPr>
            <p:ph type="pic" idx="2"/>
          </p:nvPr>
        </p:nvSpPr>
        <p:spPr>
          <a:xfrm>
            <a:off x="0" y="4234068"/>
            <a:ext cx="12192000" cy="2623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matchingName="5_side placeholder ">
  <p:cSld name="5_side placeholder ">
    <p:spTree>
      <p:nvGrpSpPr>
        <p:cNvPr id="1" name="Shape 1648"/>
        <p:cNvGrpSpPr/>
        <p:nvPr/>
      </p:nvGrpSpPr>
      <p:grpSpPr>
        <a:xfrm>
          <a:off x="0" y="0"/>
          <a:ext cx="0" cy="0"/>
          <a:chOff x="0" y="0"/>
          <a:chExt cx="0" cy="0"/>
        </a:xfrm>
      </p:grpSpPr>
      <p:sp>
        <p:nvSpPr>
          <p:cNvPr id="1649" name="Google Shape;1649;p441"/>
          <p:cNvSpPr>
            <a:spLocks noGrp="1"/>
          </p:cNvSpPr>
          <p:nvPr>
            <p:ph type="pic" idx="2"/>
          </p:nvPr>
        </p:nvSpPr>
        <p:spPr>
          <a:xfrm>
            <a:off x="0" y="0"/>
            <a:ext cx="12192000" cy="2623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matchingName="6_side placeholder ">
  <p:cSld name="6_side placeholder ">
    <p:spTree>
      <p:nvGrpSpPr>
        <p:cNvPr id="1" name="Shape 1650"/>
        <p:cNvGrpSpPr/>
        <p:nvPr/>
      </p:nvGrpSpPr>
      <p:grpSpPr>
        <a:xfrm>
          <a:off x="0" y="0"/>
          <a:ext cx="0" cy="0"/>
          <a:chOff x="0" y="0"/>
          <a:chExt cx="0" cy="0"/>
        </a:xfrm>
      </p:grpSpPr>
      <p:sp>
        <p:nvSpPr>
          <p:cNvPr id="1651" name="Google Shape;1651;p442"/>
          <p:cNvSpPr>
            <a:spLocks noGrp="1"/>
          </p:cNvSpPr>
          <p:nvPr>
            <p:ph type="pic" idx="2"/>
          </p:nvPr>
        </p:nvSpPr>
        <p:spPr>
          <a:xfrm>
            <a:off x="0" y="-1"/>
            <a:ext cx="12192000" cy="52876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71_Custom Layout">
  <p:cSld name="71_Custom Layout">
    <p:spTree>
      <p:nvGrpSpPr>
        <p:cNvPr id="1" name="Shape 127"/>
        <p:cNvGrpSpPr/>
        <p:nvPr/>
      </p:nvGrpSpPr>
      <p:grpSpPr>
        <a:xfrm>
          <a:off x="0" y="0"/>
          <a:ext cx="0" cy="0"/>
          <a:chOff x="0" y="0"/>
          <a:chExt cx="0" cy="0"/>
        </a:xfrm>
      </p:grpSpPr>
      <p:sp>
        <p:nvSpPr>
          <p:cNvPr id="128" name="Google Shape;128;p48"/>
          <p:cNvSpPr>
            <a:spLocks noGrp="1"/>
          </p:cNvSpPr>
          <p:nvPr>
            <p:ph type="pic" idx="2"/>
          </p:nvPr>
        </p:nvSpPr>
        <p:spPr>
          <a:xfrm>
            <a:off x="-1086" y="-32274"/>
            <a:ext cx="7778867"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matchingName="6_side placeholder">
  <p:cSld name="6_side placeholder">
    <p:spTree>
      <p:nvGrpSpPr>
        <p:cNvPr id="1" name="Shape 1652"/>
        <p:cNvGrpSpPr/>
        <p:nvPr/>
      </p:nvGrpSpPr>
      <p:grpSpPr>
        <a:xfrm>
          <a:off x="0" y="0"/>
          <a:ext cx="0" cy="0"/>
          <a:chOff x="0" y="0"/>
          <a:chExt cx="0" cy="0"/>
        </a:xfrm>
      </p:grpSpPr>
      <p:sp>
        <p:nvSpPr>
          <p:cNvPr id="1653" name="Google Shape;1653;p443"/>
          <p:cNvSpPr>
            <a:spLocks noGrp="1"/>
          </p:cNvSpPr>
          <p:nvPr>
            <p:ph type="pic" idx="2"/>
          </p:nvPr>
        </p:nvSpPr>
        <p:spPr>
          <a:xfrm>
            <a:off x="0" y="1941442"/>
            <a:ext cx="12192000" cy="2623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54" name="Google Shape;1654;p44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55" name="Google Shape;1655;p44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matchingName="8_side placeholder 11">
  <p:cSld name="8_side placeholder 11">
    <p:spTree>
      <p:nvGrpSpPr>
        <p:cNvPr id="1" name="Shape 1656"/>
        <p:cNvGrpSpPr/>
        <p:nvPr/>
      </p:nvGrpSpPr>
      <p:grpSpPr>
        <a:xfrm>
          <a:off x="0" y="0"/>
          <a:ext cx="0" cy="0"/>
          <a:chOff x="0" y="0"/>
          <a:chExt cx="0" cy="0"/>
        </a:xfrm>
      </p:grpSpPr>
      <p:sp>
        <p:nvSpPr>
          <p:cNvPr id="1657" name="Google Shape;1657;p444"/>
          <p:cNvSpPr>
            <a:spLocks noGrp="1"/>
          </p:cNvSpPr>
          <p:nvPr>
            <p:ph type="pic" idx="2"/>
          </p:nvPr>
        </p:nvSpPr>
        <p:spPr>
          <a:xfrm>
            <a:off x="742123" y="1934818"/>
            <a:ext cx="10831414" cy="33064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58" name="Google Shape;1658;p44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59" name="Google Shape;1659;p44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matchingName="5_side placeholder center">
  <p:cSld name="5_side placeholder center">
    <p:spTree>
      <p:nvGrpSpPr>
        <p:cNvPr id="1" name="Shape 1660"/>
        <p:cNvGrpSpPr/>
        <p:nvPr/>
      </p:nvGrpSpPr>
      <p:grpSpPr>
        <a:xfrm>
          <a:off x="0" y="0"/>
          <a:ext cx="0" cy="0"/>
          <a:chOff x="0" y="0"/>
          <a:chExt cx="0" cy="0"/>
        </a:xfrm>
      </p:grpSpPr>
      <p:sp>
        <p:nvSpPr>
          <p:cNvPr id="1661" name="Google Shape;1661;p445"/>
          <p:cNvSpPr>
            <a:spLocks noGrp="1"/>
          </p:cNvSpPr>
          <p:nvPr>
            <p:ph type="pic" idx="2"/>
          </p:nvPr>
        </p:nvSpPr>
        <p:spPr>
          <a:xfrm>
            <a:off x="0" y="2411896"/>
            <a:ext cx="3037024"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2" name="Google Shape;1662;p445"/>
          <p:cNvSpPr>
            <a:spLocks noGrp="1"/>
          </p:cNvSpPr>
          <p:nvPr>
            <p:ph type="pic" idx="3"/>
          </p:nvPr>
        </p:nvSpPr>
        <p:spPr>
          <a:xfrm>
            <a:off x="3047585" y="2411896"/>
            <a:ext cx="2991886"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3" name="Google Shape;1663;p445"/>
          <p:cNvSpPr>
            <a:spLocks noGrp="1"/>
          </p:cNvSpPr>
          <p:nvPr>
            <p:ph type="pic" idx="4"/>
          </p:nvPr>
        </p:nvSpPr>
        <p:spPr>
          <a:xfrm>
            <a:off x="6063284" y="2411896"/>
            <a:ext cx="3100594"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4" name="Google Shape;1664;p445"/>
          <p:cNvSpPr>
            <a:spLocks noGrp="1"/>
          </p:cNvSpPr>
          <p:nvPr>
            <p:ph type="pic" idx="5"/>
          </p:nvPr>
        </p:nvSpPr>
        <p:spPr>
          <a:xfrm>
            <a:off x="9163878" y="2411896"/>
            <a:ext cx="3028122"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5" name="Google Shape;1665;p44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6" name="Google Shape;1666;p44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matchingName="8_side placeholder center">
  <p:cSld name="8_side placeholder center">
    <p:spTree>
      <p:nvGrpSpPr>
        <p:cNvPr id="1" name="Shape 1667"/>
        <p:cNvGrpSpPr/>
        <p:nvPr/>
      </p:nvGrpSpPr>
      <p:grpSpPr>
        <a:xfrm>
          <a:off x="0" y="0"/>
          <a:ext cx="0" cy="0"/>
          <a:chOff x="0" y="0"/>
          <a:chExt cx="0" cy="0"/>
        </a:xfrm>
      </p:grpSpPr>
      <p:sp>
        <p:nvSpPr>
          <p:cNvPr id="1668" name="Google Shape;1668;p446"/>
          <p:cNvSpPr>
            <a:spLocks noGrp="1"/>
          </p:cNvSpPr>
          <p:nvPr>
            <p:ph type="pic" idx="2"/>
          </p:nvPr>
        </p:nvSpPr>
        <p:spPr>
          <a:xfrm>
            <a:off x="10150350" y="0"/>
            <a:ext cx="2041650"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9" name="Google Shape;1669;p446"/>
          <p:cNvSpPr>
            <a:spLocks noGrp="1"/>
          </p:cNvSpPr>
          <p:nvPr>
            <p:ph type="pic" idx="3"/>
          </p:nvPr>
        </p:nvSpPr>
        <p:spPr>
          <a:xfrm>
            <a:off x="8119854"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0" name="Google Shape;1670;p446"/>
          <p:cNvSpPr>
            <a:spLocks noGrp="1"/>
          </p:cNvSpPr>
          <p:nvPr>
            <p:ph type="pic" idx="4"/>
          </p:nvPr>
        </p:nvSpPr>
        <p:spPr>
          <a:xfrm>
            <a:off x="2025987"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1" name="Google Shape;1671;p446"/>
          <p:cNvSpPr>
            <a:spLocks noGrp="1"/>
          </p:cNvSpPr>
          <p:nvPr>
            <p:ph type="pic" idx="5"/>
          </p:nvPr>
        </p:nvSpPr>
        <p:spPr>
          <a:xfrm>
            <a:off x="-4509"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2" name="Google Shape;1672;p446"/>
          <p:cNvSpPr>
            <a:spLocks noGrp="1"/>
          </p:cNvSpPr>
          <p:nvPr>
            <p:ph type="pic" idx="6"/>
          </p:nvPr>
        </p:nvSpPr>
        <p:spPr>
          <a:xfrm>
            <a:off x="6086980"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3" name="Google Shape;1673;p446"/>
          <p:cNvSpPr>
            <a:spLocks noGrp="1"/>
          </p:cNvSpPr>
          <p:nvPr>
            <p:ph type="pic" idx="7"/>
          </p:nvPr>
        </p:nvSpPr>
        <p:spPr>
          <a:xfrm>
            <a:off x="4056484"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matchingName="7_side placeholder full">
  <p:cSld name="7_side placeholder full">
    <p:spTree>
      <p:nvGrpSpPr>
        <p:cNvPr id="1" name="Shape 1674"/>
        <p:cNvGrpSpPr/>
        <p:nvPr/>
      </p:nvGrpSpPr>
      <p:grpSpPr>
        <a:xfrm>
          <a:off x="0" y="0"/>
          <a:ext cx="0" cy="0"/>
          <a:chOff x="0" y="0"/>
          <a:chExt cx="0" cy="0"/>
        </a:xfrm>
      </p:grpSpPr>
      <p:sp>
        <p:nvSpPr>
          <p:cNvPr id="1675" name="Google Shape;1675;p447"/>
          <p:cNvSpPr/>
          <p:nvPr/>
        </p:nvSpPr>
        <p:spPr>
          <a:xfrm>
            <a:off x="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6" name="Google Shape;1676;p447"/>
          <p:cNvSpPr/>
          <p:nvPr/>
        </p:nvSpPr>
        <p:spPr>
          <a:xfrm>
            <a:off x="487680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7" name="Google Shape;1677;p447"/>
          <p:cNvSpPr/>
          <p:nvPr/>
        </p:nvSpPr>
        <p:spPr>
          <a:xfrm>
            <a:off x="975360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8" name="Google Shape;1678;p447"/>
          <p:cNvSpPr/>
          <p:nvPr/>
        </p:nvSpPr>
        <p:spPr>
          <a:xfrm>
            <a:off x="2438400" y="2266479"/>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9" name="Google Shape;1679;p447"/>
          <p:cNvSpPr/>
          <p:nvPr/>
        </p:nvSpPr>
        <p:spPr>
          <a:xfrm>
            <a:off x="7315200" y="2266479"/>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0" name="Google Shape;1680;p447"/>
          <p:cNvSpPr/>
          <p:nvPr/>
        </p:nvSpPr>
        <p:spPr>
          <a:xfrm>
            <a:off x="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1" name="Google Shape;1681;p447"/>
          <p:cNvSpPr/>
          <p:nvPr/>
        </p:nvSpPr>
        <p:spPr>
          <a:xfrm>
            <a:off x="487680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2" name="Google Shape;1682;p447"/>
          <p:cNvSpPr/>
          <p:nvPr/>
        </p:nvSpPr>
        <p:spPr>
          <a:xfrm>
            <a:off x="975360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3" name="Google Shape;1683;p447"/>
          <p:cNvSpPr>
            <a:spLocks noGrp="1"/>
          </p:cNvSpPr>
          <p:nvPr>
            <p:ph type="pic" idx="2"/>
          </p:nvPr>
        </p:nvSpPr>
        <p:spPr>
          <a:xfrm>
            <a:off x="2438399" y="-27384"/>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4" name="Google Shape;1684;p447"/>
          <p:cNvSpPr>
            <a:spLocks noGrp="1"/>
          </p:cNvSpPr>
          <p:nvPr>
            <p:ph type="pic" idx="3"/>
          </p:nvPr>
        </p:nvSpPr>
        <p:spPr>
          <a:xfrm>
            <a:off x="7315199" y="-27384"/>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5" name="Google Shape;1685;p447"/>
          <p:cNvSpPr>
            <a:spLocks noGrp="1"/>
          </p:cNvSpPr>
          <p:nvPr>
            <p:ph type="pic" idx="4"/>
          </p:nvPr>
        </p:nvSpPr>
        <p:spPr>
          <a:xfrm>
            <a:off x="0" y="2262681"/>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6" name="Google Shape;1686;p447"/>
          <p:cNvSpPr>
            <a:spLocks noGrp="1"/>
          </p:cNvSpPr>
          <p:nvPr>
            <p:ph type="pic" idx="5"/>
          </p:nvPr>
        </p:nvSpPr>
        <p:spPr>
          <a:xfrm>
            <a:off x="4876886" y="2262681"/>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7" name="Google Shape;1687;p447"/>
          <p:cNvSpPr>
            <a:spLocks noGrp="1"/>
          </p:cNvSpPr>
          <p:nvPr>
            <p:ph type="pic" idx="6"/>
          </p:nvPr>
        </p:nvSpPr>
        <p:spPr>
          <a:xfrm>
            <a:off x="9753599" y="2262681"/>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8" name="Google Shape;1688;p447"/>
          <p:cNvSpPr>
            <a:spLocks noGrp="1"/>
          </p:cNvSpPr>
          <p:nvPr>
            <p:ph type="pic" idx="7"/>
          </p:nvPr>
        </p:nvSpPr>
        <p:spPr>
          <a:xfrm>
            <a:off x="2438399" y="4564138"/>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9" name="Google Shape;1689;p447"/>
          <p:cNvSpPr>
            <a:spLocks noGrp="1"/>
          </p:cNvSpPr>
          <p:nvPr>
            <p:ph type="pic" idx="8"/>
          </p:nvPr>
        </p:nvSpPr>
        <p:spPr>
          <a:xfrm>
            <a:off x="7319976" y="4564138"/>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75"/>
                                        </p:tgtEl>
                                        <p:attrNameLst>
                                          <p:attrName>style.visibility</p:attrName>
                                        </p:attrNameLst>
                                      </p:cBhvr>
                                      <p:to>
                                        <p:strVal val="visible"/>
                                      </p:to>
                                    </p:set>
                                    <p:anim calcmode="lin" valueType="num">
                                      <p:cBhvr additive="base">
                                        <p:cTn id="7" dur="300"/>
                                        <p:tgtEl>
                                          <p:spTgt spid="1675"/>
                                        </p:tgtEl>
                                        <p:attrNameLst>
                                          <p:attrName>ppt_w</p:attrName>
                                        </p:attrNameLst>
                                      </p:cBhvr>
                                      <p:tavLst>
                                        <p:tav tm="0">
                                          <p:val>
                                            <p:strVal val="0"/>
                                          </p:val>
                                        </p:tav>
                                        <p:tav tm="100000">
                                          <p:val>
                                            <p:strVal val="#ppt_w"/>
                                          </p:val>
                                        </p:tav>
                                      </p:tavLst>
                                    </p:anim>
                                    <p:anim calcmode="lin" valueType="num">
                                      <p:cBhvr additive="base">
                                        <p:cTn id="8" dur="300"/>
                                        <p:tgtEl>
                                          <p:spTgt spid="1675"/>
                                        </p:tgtEl>
                                        <p:attrNameLst>
                                          <p:attrName>ppt_h</p:attrName>
                                        </p:attrNameLst>
                                      </p:cBhvr>
                                      <p:tavLst>
                                        <p:tav tm="0">
                                          <p:val>
                                            <p:strVal val="0"/>
                                          </p:val>
                                        </p:tav>
                                        <p:tav tm="100000">
                                          <p:val>
                                            <p:strVal val="#ppt_h"/>
                                          </p:val>
                                        </p:tav>
                                      </p:tavLst>
                                    </p:anim>
                                  </p:childTnLst>
                                </p:cTn>
                              </p:par>
                            </p:childTnLst>
                          </p:cTn>
                        </p:par>
                        <p:par>
                          <p:cTn id="9" fill="hold">
                            <p:stCondLst>
                              <p:cond delay="300"/>
                            </p:stCondLst>
                            <p:childTnLst>
                              <p:par>
                                <p:cTn id="10" presetID="23" presetClass="entr" presetSubtype="16" fill="hold" nodeType="afterEffect">
                                  <p:stCondLst>
                                    <p:cond delay="0"/>
                                  </p:stCondLst>
                                  <p:childTnLst>
                                    <p:set>
                                      <p:cBhvr>
                                        <p:cTn id="11" dur="1" fill="hold">
                                          <p:stCondLst>
                                            <p:cond delay="0"/>
                                          </p:stCondLst>
                                        </p:cTn>
                                        <p:tgtEl>
                                          <p:spTgt spid="1676"/>
                                        </p:tgtEl>
                                        <p:attrNameLst>
                                          <p:attrName>style.visibility</p:attrName>
                                        </p:attrNameLst>
                                      </p:cBhvr>
                                      <p:to>
                                        <p:strVal val="visible"/>
                                      </p:to>
                                    </p:set>
                                    <p:anim calcmode="lin" valueType="num">
                                      <p:cBhvr additive="base">
                                        <p:cTn id="12" dur="300"/>
                                        <p:tgtEl>
                                          <p:spTgt spid="1676"/>
                                        </p:tgtEl>
                                        <p:attrNameLst>
                                          <p:attrName>ppt_w</p:attrName>
                                        </p:attrNameLst>
                                      </p:cBhvr>
                                      <p:tavLst>
                                        <p:tav tm="0">
                                          <p:val>
                                            <p:strVal val="0"/>
                                          </p:val>
                                        </p:tav>
                                        <p:tav tm="100000">
                                          <p:val>
                                            <p:strVal val="#ppt_w"/>
                                          </p:val>
                                        </p:tav>
                                      </p:tavLst>
                                    </p:anim>
                                    <p:anim calcmode="lin" valueType="num">
                                      <p:cBhvr additive="base">
                                        <p:cTn id="13" dur="300"/>
                                        <p:tgtEl>
                                          <p:spTgt spid="1676"/>
                                        </p:tgtEl>
                                        <p:attrNameLst>
                                          <p:attrName>ppt_h</p:attrName>
                                        </p:attrNameLst>
                                      </p:cBhvr>
                                      <p:tavLst>
                                        <p:tav tm="0">
                                          <p:val>
                                            <p:strVal val="0"/>
                                          </p:val>
                                        </p:tav>
                                        <p:tav tm="100000">
                                          <p:val>
                                            <p:strVal val="#ppt_h"/>
                                          </p:val>
                                        </p:tav>
                                      </p:tavLst>
                                    </p:anim>
                                  </p:childTnLst>
                                </p:cTn>
                              </p:par>
                            </p:childTnLst>
                          </p:cTn>
                        </p:par>
                        <p:par>
                          <p:cTn id="14" fill="hold">
                            <p:stCondLst>
                              <p:cond delay="600"/>
                            </p:stCondLst>
                            <p:childTnLst>
                              <p:par>
                                <p:cTn id="15" presetID="23" presetClass="entr" presetSubtype="16" fill="hold" nodeType="afterEffect">
                                  <p:stCondLst>
                                    <p:cond delay="0"/>
                                  </p:stCondLst>
                                  <p:childTnLst>
                                    <p:set>
                                      <p:cBhvr>
                                        <p:cTn id="16" dur="1" fill="hold">
                                          <p:stCondLst>
                                            <p:cond delay="0"/>
                                          </p:stCondLst>
                                        </p:cTn>
                                        <p:tgtEl>
                                          <p:spTgt spid="1677"/>
                                        </p:tgtEl>
                                        <p:attrNameLst>
                                          <p:attrName>style.visibility</p:attrName>
                                        </p:attrNameLst>
                                      </p:cBhvr>
                                      <p:to>
                                        <p:strVal val="visible"/>
                                      </p:to>
                                    </p:set>
                                    <p:anim calcmode="lin" valueType="num">
                                      <p:cBhvr additive="base">
                                        <p:cTn id="17" dur="300"/>
                                        <p:tgtEl>
                                          <p:spTgt spid="1677"/>
                                        </p:tgtEl>
                                        <p:attrNameLst>
                                          <p:attrName>ppt_w</p:attrName>
                                        </p:attrNameLst>
                                      </p:cBhvr>
                                      <p:tavLst>
                                        <p:tav tm="0">
                                          <p:val>
                                            <p:strVal val="0"/>
                                          </p:val>
                                        </p:tav>
                                        <p:tav tm="100000">
                                          <p:val>
                                            <p:strVal val="#ppt_w"/>
                                          </p:val>
                                        </p:tav>
                                      </p:tavLst>
                                    </p:anim>
                                    <p:anim calcmode="lin" valueType="num">
                                      <p:cBhvr additive="base">
                                        <p:cTn id="18" dur="300"/>
                                        <p:tgtEl>
                                          <p:spTgt spid="1677"/>
                                        </p:tgtEl>
                                        <p:attrNameLst>
                                          <p:attrName>ppt_h</p:attrName>
                                        </p:attrNameLst>
                                      </p:cBhvr>
                                      <p:tavLst>
                                        <p:tav tm="0">
                                          <p:val>
                                            <p:strVal val="0"/>
                                          </p:val>
                                        </p:tav>
                                        <p:tav tm="100000">
                                          <p:val>
                                            <p:strVal val="#ppt_h"/>
                                          </p:val>
                                        </p:tav>
                                      </p:tavLst>
                                    </p:anim>
                                  </p:childTnLst>
                                </p:cTn>
                              </p:par>
                            </p:childTnLst>
                          </p:cTn>
                        </p:par>
                        <p:par>
                          <p:cTn id="19" fill="hold">
                            <p:stCondLst>
                              <p:cond delay="900"/>
                            </p:stCondLst>
                            <p:childTnLst>
                              <p:par>
                                <p:cTn id="20" presetID="23" presetClass="entr" presetSubtype="16" fill="hold" nodeType="afterEffect">
                                  <p:stCondLst>
                                    <p:cond delay="0"/>
                                  </p:stCondLst>
                                  <p:childTnLst>
                                    <p:set>
                                      <p:cBhvr>
                                        <p:cTn id="21" dur="1" fill="hold">
                                          <p:stCondLst>
                                            <p:cond delay="0"/>
                                          </p:stCondLst>
                                        </p:cTn>
                                        <p:tgtEl>
                                          <p:spTgt spid="1678"/>
                                        </p:tgtEl>
                                        <p:attrNameLst>
                                          <p:attrName>style.visibility</p:attrName>
                                        </p:attrNameLst>
                                      </p:cBhvr>
                                      <p:to>
                                        <p:strVal val="visible"/>
                                      </p:to>
                                    </p:set>
                                    <p:anim calcmode="lin" valueType="num">
                                      <p:cBhvr additive="base">
                                        <p:cTn id="22" dur="300"/>
                                        <p:tgtEl>
                                          <p:spTgt spid="1678"/>
                                        </p:tgtEl>
                                        <p:attrNameLst>
                                          <p:attrName>ppt_w</p:attrName>
                                        </p:attrNameLst>
                                      </p:cBhvr>
                                      <p:tavLst>
                                        <p:tav tm="0">
                                          <p:val>
                                            <p:strVal val="0"/>
                                          </p:val>
                                        </p:tav>
                                        <p:tav tm="100000">
                                          <p:val>
                                            <p:strVal val="#ppt_w"/>
                                          </p:val>
                                        </p:tav>
                                      </p:tavLst>
                                    </p:anim>
                                    <p:anim calcmode="lin" valueType="num">
                                      <p:cBhvr additive="base">
                                        <p:cTn id="23" dur="300"/>
                                        <p:tgtEl>
                                          <p:spTgt spid="1678"/>
                                        </p:tgtEl>
                                        <p:attrNameLst>
                                          <p:attrName>ppt_h</p:attrName>
                                        </p:attrNameLst>
                                      </p:cBhvr>
                                      <p:tavLst>
                                        <p:tav tm="0">
                                          <p:val>
                                            <p:strVal val="0"/>
                                          </p:val>
                                        </p:tav>
                                        <p:tav tm="100000">
                                          <p:val>
                                            <p:strVal val="#ppt_h"/>
                                          </p:val>
                                        </p:tav>
                                      </p:tavLst>
                                    </p:anim>
                                  </p:childTnLst>
                                </p:cTn>
                              </p:par>
                            </p:childTnLst>
                          </p:cTn>
                        </p:par>
                        <p:par>
                          <p:cTn id="24" fill="hold">
                            <p:stCondLst>
                              <p:cond delay="1200"/>
                            </p:stCondLst>
                            <p:childTnLst>
                              <p:par>
                                <p:cTn id="25" presetID="23" presetClass="entr" presetSubtype="16" fill="hold" nodeType="afterEffect">
                                  <p:stCondLst>
                                    <p:cond delay="0"/>
                                  </p:stCondLst>
                                  <p:childTnLst>
                                    <p:set>
                                      <p:cBhvr>
                                        <p:cTn id="26" dur="1" fill="hold">
                                          <p:stCondLst>
                                            <p:cond delay="0"/>
                                          </p:stCondLst>
                                        </p:cTn>
                                        <p:tgtEl>
                                          <p:spTgt spid="1679"/>
                                        </p:tgtEl>
                                        <p:attrNameLst>
                                          <p:attrName>style.visibility</p:attrName>
                                        </p:attrNameLst>
                                      </p:cBhvr>
                                      <p:to>
                                        <p:strVal val="visible"/>
                                      </p:to>
                                    </p:set>
                                    <p:anim calcmode="lin" valueType="num">
                                      <p:cBhvr additive="base">
                                        <p:cTn id="27" dur="300"/>
                                        <p:tgtEl>
                                          <p:spTgt spid="1679"/>
                                        </p:tgtEl>
                                        <p:attrNameLst>
                                          <p:attrName>ppt_w</p:attrName>
                                        </p:attrNameLst>
                                      </p:cBhvr>
                                      <p:tavLst>
                                        <p:tav tm="0">
                                          <p:val>
                                            <p:strVal val="0"/>
                                          </p:val>
                                        </p:tav>
                                        <p:tav tm="100000">
                                          <p:val>
                                            <p:strVal val="#ppt_w"/>
                                          </p:val>
                                        </p:tav>
                                      </p:tavLst>
                                    </p:anim>
                                    <p:anim calcmode="lin" valueType="num">
                                      <p:cBhvr additive="base">
                                        <p:cTn id="28" dur="300"/>
                                        <p:tgtEl>
                                          <p:spTgt spid="1679"/>
                                        </p:tgtEl>
                                        <p:attrNameLst>
                                          <p:attrName>ppt_h</p:attrName>
                                        </p:attrNameLst>
                                      </p:cBhvr>
                                      <p:tavLst>
                                        <p:tav tm="0">
                                          <p:val>
                                            <p:strVal val="0"/>
                                          </p:val>
                                        </p:tav>
                                        <p:tav tm="100000">
                                          <p:val>
                                            <p:strVal val="#ppt_h"/>
                                          </p:val>
                                        </p:tav>
                                      </p:tavLst>
                                    </p:anim>
                                  </p:childTnLst>
                                </p:cTn>
                              </p:par>
                            </p:childTnLst>
                          </p:cTn>
                        </p:par>
                        <p:par>
                          <p:cTn id="29" fill="hold">
                            <p:stCondLst>
                              <p:cond delay="1500"/>
                            </p:stCondLst>
                            <p:childTnLst>
                              <p:par>
                                <p:cTn id="30" presetID="23" presetClass="entr" presetSubtype="16" fill="hold" nodeType="afterEffect">
                                  <p:stCondLst>
                                    <p:cond delay="0"/>
                                  </p:stCondLst>
                                  <p:childTnLst>
                                    <p:set>
                                      <p:cBhvr>
                                        <p:cTn id="31" dur="1" fill="hold">
                                          <p:stCondLst>
                                            <p:cond delay="0"/>
                                          </p:stCondLst>
                                        </p:cTn>
                                        <p:tgtEl>
                                          <p:spTgt spid="1680"/>
                                        </p:tgtEl>
                                        <p:attrNameLst>
                                          <p:attrName>style.visibility</p:attrName>
                                        </p:attrNameLst>
                                      </p:cBhvr>
                                      <p:to>
                                        <p:strVal val="visible"/>
                                      </p:to>
                                    </p:set>
                                    <p:anim calcmode="lin" valueType="num">
                                      <p:cBhvr additive="base">
                                        <p:cTn id="32" dur="300"/>
                                        <p:tgtEl>
                                          <p:spTgt spid="1680"/>
                                        </p:tgtEl>
                                        <p:attrNameLst>
                                          <p:attrName>ppt_w</p:attrName>
                                        </p:attrNameLst>
                                      </p:cBhvr>
                                      <p:tavLst>
                                        <p:tav tm="0">
                                          <p:val>
                                            <p:strVal val="0"/>
                                          </p:val>
                                        </p:tav>
                                        <p:tav tm="100000">
                                          <p:val>
                                            <p:strVal val="#ppt_w"/>
                                          </p:val>
                                        </p:tav>
                                      </p:tavLst>
                                    </p:anim>
                                    <p:anim calcmode="lin" valueType="num">
                                      <p:cBhvr additive="base">
                                        <p:cTn id="33" dur="300"/>
                                        <p:tgtEl>
                                          <p:spTgt spid="1680"/>
                                        </p:tgtEl>
                                        <p:attrNameLst>
                                          <p:attrName>ppt_h</p:attrName>
                                        </p:attrNameLst>
                                      </p:cBhvr>
                                      <p:tavLst>
                                        <p:tav tm="0">
                                          <p:val>
                                            <p:strVal val="0"/>
                                          </p:val>
                                        </p:tav>
                                        <p:tav tm="100000">
                                          <p:val>
                                            <p:strVal val="#ppt_h"/>
                                          </p:val>
                                        </p:tav>
                                      </p:tavLst>
                                    </p:anim>
                                  </p:childTnLst>
                                </p:cTn>
                              </p:par>
                            </p:childTnLst>
                          </p:cTn>
                        </p:par>
                        <p:par>
                          <p:cTn id="34" fill="hold">
                            <p:stCondLst>
                              <p:cond delay="1800"/>
                            </p:stCondLst>
                            <p:childTnLst>
                              <p:par>
                                <p:cTn id="35" presetID="23" presetClass="entr" presetSubtype="16" fill="hold" nodeType="afterEffect">
                                  <p:stCondLst>
                                    <p:cond delay="0"/>
                                  </p:stCondLst>
                                  <p:childTnLst>
                                    <p:set>
                                      <p:cBhvr>
                                        <p:cTn id="36" dur="1" fill="hold">
                                          <p:stCondLst>
                                            <p:cond delay="0"/>
                                          </p:stCondLst>
                                        </p:cTn>
                                        <p:tgtEl>
                                          <p:spTgt spid="1681"/>
                                        </p:tgtEl>
                                        <p:attrNameLst>
                                          <p:attrName>style.visibility</p:attrName>
                                        </p:attrNameLst>
                                      </p:cBhvr>
                                      <p:to>
                                        <p:strVal val="visible"/>
                                      </p:to>
                                    </p:set>
                                    <p:anim calcmode="lin" valueType="num">
                                      <p:cBhvr additive="base">
                                        <p:cTn id="37" dur="300"/>
                                        <p:tgtEl>
                                          <p:spTgt spid="1681"/>
                                        </p:tgtEl>
                                        <p:attrNameLst>
                                          <p:attrName>ppt_w</p:attrName>
                                        </p:attrNameLst>
                                      </p:cBhvr>
                                      <p:tavLst>
                                        <p:tav tm="0">
                                          <p:val>
                                            <p:strVal val="0"/>
                                          </p:val>
                                        </p:tav>
                                        <p:tav tm="100000">
                                          <p:val>
                                            <p:strVal val="#ppt_w"/>
                                          </p:val>
                                        </p:tav>
                                      </p:tavLst>
                                    </p:anim>
                                    <p:anim calcmode="lin" valueType="num">
                                      <p:cBhvr additive="base">
                                        <p:cTn id="38" dur="300"/>
                                        <p:tgtEl>
                                          <p:spTgt spid="1681"/>
                                        </p:tgtEl>
                                        <p:attrNameLst>
                                          <p:attrName>ppt_h</p:attrName>
                                        </p:attrNameLst>
                                      </p:cBhvr>
                                      <p:tavLst>
                                        <p:tav tm="0">
                                          <p:val>
                                            <p:strVal val="0"/>
                                          </p:val>
                                        </p:tav>
                                        <p:tav tm="100000">
                                          <p:val>
                                            <p:strVal val="#ppt_h"/>
                                          </p:val>
                                        </p:tav>
                                      </p:tavLst>
                                    </p:anim>
                                  </p:childTnLst>
                                </p:cTn>
                              </p:par>
                            </p:childTnLst>
                          </p:cTn>
                        </p:par>
                        <p:par>
                          <p:cTn id="39" fill="hold">
                            <p:stCondLst>
                              <p:cond delay="2100"/>
                            </p:stCondLst>
                            <p:childTnLst>
                              <p:par>
                                <p:cTn id="40" presetID="23" presetClass="entr" presetSubtype="16" fill="hold" nodeType="afterEffect">
                                  <p:stCondLst>
                                    <p:cond delay="0"/>
                                  </p:stCondLst>
                                  <p:childTnLst>
                                    <p:set>
                                      <p:cBhvr>
                                        <p:cTn id="41" dur="1" fill="hold">
                                          <p:stCondLst>
                                            <p:cond delay="0"/>
                                          </p:stCondLst>
                                        </p:cTn>
                                        <p:tgtEl>
                                          <p:spTgt spid="1682"/>
                                        </p:tgtEl>
                                        <p:attrNameLst>
                                          <p:attrName>style.visibility</p:attrName>
                                        </p:attrNameLst>
                                      </p:cBhvr>
                                      <p:to>
                                        <p:strVal val="visible"/>
                                      </p:to>
                                    </p:set>
                                    <p:anim calcmode="lin" valueType="num">
                                      <p:cBhvr additive="base">
                                        <p:cTn id="42" dur="300"/>
                                        <p:tgtEl>
                                          <p:spTgt spid="1682"/>
                                        </p:tgtEl>
                                        <p:attrNameLst>
                                          <p:attrName>ppt_w</p:attrName>
                                        </p:attrNameLst>
                                      </p:cBhvr>
                                      <p:tavLst>
                                        <p:tav tm="0">
                                          <p:val>
                                            <p:strVal val="0"/>
                                          </p:val>
                                        </p:tav>
                                        <p:tav tm="100000">
                                          <p:val>
                                            <p:strVal val="#ppt_w"/>
                                          </p:val>
                                        </p:tav>
                                      </p:tavLst>
                                    </p:anim>
                                    <p:anim calcmode="lin" valueType="num">
                                      <p:cBhvr additive="base">
                                        <p:cTn id="43" dur="300"/>
                                        <p:tgtEl>
                                          <p:spTgt spid="1682"/>
                                        </p:tgtEl>
                                        <p:attrNameLst>
                                          <p:attrName>ppt_h</p:attrName>
                                        </p:attrNameLst>
                                      </p:cBhvr>
                                      <p:tavLst>
                                        <p:tav tm="0">
                                          <p:val>
                                            <p:strVal val="0"/>
                                          </p:val>
                                        </p:tav>
                                        <p:tav tm="100000">
                                          <p:val>
                                            <p:strVal val="#ppt_h"/>
                                          </p:val>
                                        </p:tav>
                                      </p:tavLst>
                                    </p:anim>
                                  </p:childTnLst>
                                </p:cTn>
                              </p:par>
                            </p:childTnLst>
                          </p:cTn>
                        </p:par>
                        <p:par>
                          <p:cTn id="44" fill="hold">
                            <p:stCondLst>
                              <p:cond delay="2400"/>
                            </p:stCondLst>
                            <p:childTnLst>
                              <p:par>
                                <p:cTn id="45" presetID="23" presetClass="entr" presetSubtype="16" fill="hold" nodeType="afterEffect">
                                  <p:stCondLst>
                                    <p:cond delay="0"/>
                                  </p:stCondLst>
                                  <p:childTnLst>
                                    <p:set>
                                      <p:cBhvr>
                                        <p:cTn id="46" dur="1" fill="hold">
                                          <p:stCondLst>
                                            <p:cond delay="0"/>
                                          </p:stCondLst>
                                        </p:cTn>
                                        <p:tgtEl>
                                          <p:spTgt spid="1683"/>
                                        </p:tgtEl>
                                        <p:attrNameLst>
                                          <p:attrName>style.visibility</p:attrName>
                                        </p:attrNameLst>
                                      </p:cBhvr>
                                      <p:to>
                                        <p:strVal val="visible"/>
                                      </p:to>
                                    </p:set>
                                    <p:anim calcmode="lin" valueType="num">
                                      <p:cBhvr additive="base">
                                        <p:cTn id="47" dur="500"/>
                                        <p:tgtEl>
                                          <p:spTgt spid="1683"/>
                                        </p:tgtEl>
                                        <p:attrNameLst>
                                          <p:attrName>ppt_w</p:attrName>
                                        </p:attrNameLst>
                                      </p:cBhvr>
                                      <p:tavLst>
                                        <p:tav tm="0">
                                          <p:val>
                                            <p:strVal val="0"/>
                                          </p:val>
                                        </p:tav>
                                        <p:tav tm="100000">
                                          <p:val>
                                            <p:strVal val="#ppt_w"/>
                                          </p:val>
                                        </p:tav>
                                      </p:tavLst>
                                    </p:anim>
                                    <p:anim calcmode="lin" valueType="num">
                                      <p:cBhvr additive="base">
                                        <p:cTn id="48" dur="500"/>
                                        <p:tgtEl>
                                          <p:spTgt spid="1683"/>
                                        </p:tgtEl>
                                        <p:attrNameLst>
                                          <p:attrName>ppt_h</p:attrName>
                                        </p:attrNameLst>
                                      </p:cBhvr>
                                      <p:tavLst>
                                        <p:tav tm="0">
                                          <p:val>
                                            <p:strVal val="0"/>
                                          </p:val>
                                        </p:tav>
                                        <p:tav tm="100000">
                                          <p:val>
                                            <p:strVal val="#ppt_h"/>
                                          </p:val>
                                        </p:tav>
                                      </p:tavLst>
                                    </p:anim>
                                  </p:childTnLst>
                                </p:cTn>
                              </p:par>
                            </p:childTnLst>
                          </p:cTn>
                        </p:par>
                        <p:par>
                          <p:cTn id="49" fill="hold">
                            <p:stCondLst>
                              <p:cond delay="2900"/>
                            </p:stCondLst>
                            <p:childTnLst>
                              <p:par>
                                <p:cTn id="50" presetID="23" presetClass="entr" presetSubtype="16" fill="hold" nodeType="afterEffect">
                                  <p:stCondLst>
                                    <p:cond delay="0"/>
                                  </p:stCondLst>
                                  <p:childTnLst>
                                    <p:set>
                                      <p:cBhvr>
                                        <p:cTn id="51" dur="1" fill="hold">
                                          <p:stCondLst>
                                            <p:cond delay="0"/>
                                          </p:stCondLst>
                                        </p:cTn>
                                        <p:tgtEl>
                                          <p:spTgt spid="1684"/>
                                        </p:tgtEl>
                                        <p:attrNameLst>
                                          <p:attrName>style.visibility</p:attrName>
                                        </p:attrNameLst>
                                      </p:cBhvr>
                                      <p:to>
                                        <p:strVal val="visible"/>
                                      </p:to>
                                    </p:set>
                                    <p:anim calcmode="lin" valueType="num">
                                      <p:cBhvr additive="base">
                                        <p:cTn id="52" dur="500"/>
                                        <p:tgtEl>
                                          <p:spTgt spid="1684"/>
                                        </p:tgtEl>
                                        <p:attrNameLst>
                                          <p:attrName>ppt_w</p:attrName>
                                        </p:attrNameLst>
                                      </p:cBhvr>
                                      <p:tavLst>
                                        <p:tav tm="0">
                                          <p:val>
                                            <p:strVal val="0"/>
                                          </p:val>
                                        </p:tav>
                                        <p:tav tm="100000">
                                          <p:val>
                                            <p:strVal val="#ppt_w"/>
                                          </p:val>
                                        </p:tav>
                                      </p:tavLst>
                                    </p:anim>
                                    <p:anim calcmode="lin" valueType="num">
                                      <p:cBhvr additive="base">
                                        <p:cTn id="53" dur="500"/>
                                        <p:tgtEl>
                                          <p:spTgt spid="1684"/>
                                        </p:tgtEl>
                                        <p:attrNameLst>
                                          <p:attrName>ppt_h</p:attrName>
                                        </p:attrNameLst>
                                      </p:cBhvr>
                                      <p:tavLst>
                                        <p:tav tm="0">
                                          <p:val>
                                            <p:strVal val="0"/>
                                          </p:val>
                                        </p:tav>
                                        <p:tav tm="100000">
                                          <p:val>
                                            <p:strVal val="#ppt_h"/>
                                          </p:val>
                                        </p:tav>
                                      </p:tavLst>
                                    </p:anim>
                                  </p:childTnLst>
                                </p:cTn>
                              </p:par>
                            </p:childTnLst>
                          </p:cTn>
                        </p:par>
                        <p:par>
                          <p:cTn id="54" fill="hold">
                            <p:stCondLst>
                              <p:cond delay="3400"/>
                            </p:stCondLst>
                            <p:childTnLst>
                              <p:par>
                                <p:cTn id="55" presetID="23" presetClass="entr" presetSubtype="16" fill="hold" nodeType="afterEffect">
                                  <p:stCondLst>
                                    <p:cond delay="0"/>
                                  </p:stCondLst>
                                  <p:childTnLst>
                                    <p:set>
                                      <p:cBhvr>
                                        <p:cTn id="56" dur="1" fill="hold">
                                          <p:stCondLst>
                                            <p:cond delay="0"/>
                                          </p:stCondLst>
                                        </p:cTn>
                                        <p:tgtEl>
                                          <p:spTgt spid="1685"/>
                                        </p:tgtEl>
                                        <p:attrNameLst>
                                          <p:attrName>style.visibility</p:attrName>
                                        </p:attrNameLst>
                                      </p:cBhvr>
                                      <p:to>
                                        <p:strVal val="visible"/>
                                      </p:to>
                                    </p:set>
                                    <p:anim calcmode="lin" valueType="num">
                                      <p:cBhvr additive="base">
                                        <p:cTn id="57" dur="500"/>
                                        <p:tgtEl>
                                          <p:spTgt spid="1685"/>
                                        </p:tgtEl>
                                        <p:attrNameLst>
                                          <p:attrName>ppt_w</p:attrName>
                                        </p:attrNameLst>
                                      </p:cBhvr>
                                      <p:tavLst>
                                        <p:tav tm="0">
                                          <p:val>
                                            <p:strVal val="0"/>
                                          </p:val>
                                        </p:tav>
                                        <p:tav tm="100000">
                                          <p:val>
                                            <p:strVal val="#ppt_w"/>
                                          </p:val>
                                        </p:tav>
                                      </p:tavLst>
                                    </p:anim>
                                    <p:anim calcmode="lin" valueType="num">
                                      <p:cBhvr additive="base">
                                        <p:cTn id="58" dur="500"/>
                                        <p:tgtEl>
                                          <p:spTgt spid="1685"/>
                                        </p:tgtEl>
                                        <p:attrNameLst>
                                          <p:attrName>ppt_h</p:attrName>
                                        </p:attrNameLst>
                                      </p:cBhvr>
                                      <p:tavLst>
                                        <p:tav tm="0">
                                          <p:val>
                                            <p:strVal val="0"/>
                                          </p:val>
                                        </p:tav>
                                        <p:tav tm="100000">
                                          <p:val>
                                            <p:strVal val="#ppt_h"/>
                                          </p:val>
                                        </p:tav>
                                      </p:tavLst>
                                    </p:anim>
                                  </p:childTnLst>
                                </p:cTn>
                              </p:par>
                            </p:childTnLst>
                          </p:cTn>
                        </p:par>
                        <p:par>
                          <p:cTn id="59" fill="hold">
                            <p:stCondLst>
                              <p:cond delay="3900"/>
                            </p:stCondLst>
                            <p:childTnLst>
                              <p:par>
                                <p:cTn id="60" presetID="23" presetClass="entr" presetSubtype="16" fill="hold" nodeType="afterEffect">
                                  <p:stCondLst>
                                    <p:cond delay="0"/>
                                  </p:stCondLst>
                                  <p:childTnLst>
                                    <p:set>
                                      <p:cBhvr>
                                        <p:cTn id="61" dur="1" fill="hold">
                                          <p:stCondLst>
                                            <p:cond delay="0"/>
                                          </p:stCondLst>
                                        </p:cTn>
                                        <p:tgtEl>
                                          <p:spTgt spid="1686"/>
                                        </p:tgtEl>
                                        <p:attrNameLst>
                                          <p:attrName>style.visibility</p:attrName>
                                        </p:attrNameLst>
                                      </p:cBhvr>
                                      <p:to>
                                        <p:strVal val="visible"/>
                                      </p:to>
                                    </p:set>
                                    <p:anim calcmode="lin" valueType="num">
                                      <p:cBhvr additive="base">
                                        <p:cTn id="62" dur="500"/>
                                        <p:tgtEl>
                                          <p:spTgt spid="1686"/>
                                        </p:tgtEl>
                                        <p:attrNameLst>
                                          <p:attrName>ppt_w</p:attrName>
                                        </p:attrNameLst>
                                      </p:cBhvr>
                                      <p:tavLst>
                                        <p:tav tm="0">
                                          <p:val>
                                            <p:strVal val="0"/>
                                          </p:val>
                                        </p:tav>
                                        <p:tav tm="100000">
                                          <p:val>
                                            <p:strVal val="#ppt_w"/>
                                          </p:val>
                                        </p:tav>
                                      </p:tavLst>
                                    </p:anim>
                                    <p:anim calcmode="lin" valueType="num">
                                      <p:cBhvr additive="base">
                                        <p:cTn id="63" dur="500"/>
                                        <p:tgtEl>
                                          <p:spTgt spid="1686"/>
                                        </p:tgtEl>
                                        <p:attrNameLst>
                                          <p:attrName>ppt_h</p:attrName>
                                        </p:attrNameLst>
                                      </p:cBhvr>
                                      <p:tavLst>
                                        <p:tav tm="0">
                                          <p:val>
                                            <p:strVal val="0"/>
                                          </p:val>
                                        </p:tav>
                                        <p:tav tm="100000">
                                          <p:val>
                                            <p:strVal val="#ppt_h"/>
                                          </p:val>
                                        </p:tav>
                                      </p:tavLst>
                                    </p:anim>
                                  </p:childTnLst>
                                </p:cTn>
                              </p:par>
                            </p:childTnLst>
                          </p:cTn>
                        </p:par>
                        <p:par>
                          <p:cTn id="64" fill="hold">
                            <p:stCondLst>
                              <p:cond delay="4400"/>
                            </p:stCondLst>
                            <p:childTnLst>
                              <p:par>
                                <p:cTn id="65" presetID="23" presetClass="entr" presetSubtype="16" fill="hold" nodeType="afterEffect">
                                  <p:stCondLst>
                                    <p:cond delay="0"/>
                                  </p:stCondLst>
                                  <p:childTnLst>
                                    <p:set>
                                      <p:cBhvr>
                                        <p:cTn id="66" dur="1" fill="hold">
                                          <p:stCondLst>
                                            <p:cond delay="0"/>
                                          </p:stCondLst>
                                        </p:cTn>
                                        <p:tgtEl>
                                          <p:spTgt spid="1687"/>
                                        </p:tgtEl>
                                        <p:attrNameLst>
                                          <p:attrName>style.visibility</p:attrName>
                                        </p:attrNameLst>
                                      </p:cBhvr>
                                      <p:to>
                                        <p:strVal val="visible"/>
                                      </p:to>
                                    </p:set>
                                    <p:anim calcmode="lin" valueType="num">
                                      <p:cBhvr additive="base">
                                        <p:cTn id="67" dur="500"/>
                                        <p:tgtEl>
                                          <p:spTgt spid="1687"/>
                                        </p:tgtEl>
                                        <p:attrNameLst>
                                          <p:attrName>ppt_w</p:attrName>
                                        </p:attrNameLst>
                                      </p:cBhvr>
                                      <p:tavLst>
                                        <p:tav tm="0">
                                          <p:val>
                                            <p:strVal val="0"/>
                                          </p:val>
                                        </p:tav>
                                        <p:tav tm="100000">
                                          <p:val>
                                            <p:strVal val="#ppt_w"/>
                                          </p:val>
                                        </p:tav>
                                      </p:tavLst>
                                    </p:anim>
                                    <p:anim calcmode="lin" valueType="num">
                                      <p:cBhvr additive="base">
                                        <p:cTn id="68" dur="500"/>
                                        <p:tgtEl>
                                          <p:spTgt spid="1687"/>
                                        </p:tgtEl>
                                        <p:attrNameLst>
                                          <p:attrName>ppt_h</p:attrName>
                                        </p:attrNameLst>
                                      </p:cBhvr>
                                      <p:tavLst>
                                        <p:tav tm="0">
                                          <p:val>
                                            <p:strVal val="0"/>
                                          </p:val>
                                        </p:tav>
                                        <p:tav tm="100000">
                                          <p:val>
                                            <p:strVal val="#ppt_h"/>
                                          </p:val>
                                        </p:tav>
                                      </p:tavLst>
                                    </p:anim>
                                  </p:childTnLst>
                                </p:cTn>
                              </p:par>
                            </p:childTnLst>
                          </p:cTn>
                        </p:par>
                        <p:par>
                          <p:cTn id="69" fill="hold">
                            <p:stCondLst>
                              <p:cond delay="4900"/>
                            </p:stCondLst>
                            <p:childTnLst>
                              <p:par>
                                <p:cTn id="70" presetID="23" presetClass="entr" presetSubtype="16" fill="hold" nodeType="afterEffect">
                                  <p:stCondLst>
                                    <p:cond delay="0"/>
                                  </p:stCondLst>
                                  <p:childTnLst>
                                    <p:set>
                                      <p:cBhvr>
                                        <p:cTn id="71" dur="1" fill="hold">
                                          <p:stCondLst>
                                            <p:cond delay="0"/>
                                          </p:stCondLst>
                                        </p:cTn>
                                        <p:tgtEl>
                                          <p:spTgt spid="1688"/>
                                        </p:tgtEl>
                                        <p:attrNameLst>
                                          <p:attrName>style.visibility</p:attrName>
                                        </p:attrNameLst>
                                      </p:cBhvr>
                                      <p:to>
                                        <p:strVal val="visible"/>
                                      </p:to>
                                    </p:set>
                                    <p:anim calcmode="lin" valueType="num">
                                      <p:cBhvr additive="base">
                                        <p:cTn id="72" dur="500"/>
                                        <p:tgtEl>
                                          <p:spTgt spid="1688"/>
                                        </p:tgtEl>
                                        <p:attrNameLst>
                                          <p:attrName>ppt_w</p:attrName>
                                        </p:attrNameLst>
                                      </p:cBhvr>
                                      <p:tavLst>
                                        <p:tav tm="0">
                                          <p:val>
                                            <p:strVal val="0"/>
                                          </p:val>
                                        </p:tav>
                                        <p:tav tm="100000">
                                          <p:val>
                                            <p:strVal val="#ppt_w"/>
                                          </p:val>
                                        </p:tav>
                                      </p:tavLst>
                                    </p:anim>
                                    <p:anim calcmode="lin" valueType="num">
                                      <p:cBhvr additive="base">
                                        <p:cTn id="73" dur="500"/>
                                        <p:tgtEl>
                                          <p:spTgt spid="1688"/>
                                        </p:tgtEl>
                                        <p:attrNameLst>
                                          <p:attrName>ppt_h</p:attrName>
                                        </p:attrNameLst>
                                      </p:cBhvr>
                                      <p:tavLst>
                                        <p:tav tm="0">
                                          <p:val>
                                            <p:strVal val="0"/>
                                          </p:val>
                                        </p:tav>
                                        <p:tav tm="100000">
                                          <p:val>
                                            <p:strVal val="#ppt_h"/>
                                          </p:val>
                                        </p:tav>
                                      </p:tavLst>
                                    </p:anim>
                                  </p:childTnLst>
                                </p:cTn>
                              </p:par>
                            </p:childTnLst>
                          </p:cTn>
                        </p:par>
                        <p:par>
                          <p:cTn id="74" fill="hold">
                            <p:stCondLst>
                              <p:cond delay="5400"/>
                            </p:stCondLst>
                            <p:childTnLst>
                              <p:par>
                                <p:cTn id="75" presetID="23" presetClass="entr" presetSubtype="16" fill="hold" nodeType="afterEffect">
                                  <p:stCondLst>
                                    <p:cond delay="0"/>
                                  </p:stCondLst>
                                  <p:childTnLst>
                                    <p:set>
                                      <p:cBhvr>
                                        <p:cTn id="76" dur="1" fill="hold">
                                          <p:stCondLst>
                                            <p:cond delay="0"/>
                                          </p:stCondLst>
                                        </p:cTn>
                                        <p:tgtEl>
                                          <p:spTgt spid="1689"/>
                                        </p:tgtEl>
                                        <p:attrNameLst>
                                          <p:attrName>style.visibility</p:attrName>
                                        </p:attrNameLst>
                                      </p:cBhvr>
                                      <p:to>
                                        <p:strVal val="visible"/>
                                      </p:to>
                                    </p:set>
                                    <p:anim calcmode="lin" valueType="num">
                                      <p:cBhvr additive="base">
                                        <p:cTn id="77" dur="500"/>
                                        <p:tgtEl>
                                          <p:spTgt spid="1689"/>
                                        </p:tgtEl>
                                        <p:attrNameLst>
                                          <p:attrName>ppt_w</p:attrName>
                                        </p:attrNameLst>
                                      </p:cBhvr>
                                      <p:tavLst>
                                        <p:tav tm="0">
                                          <p:val>
                                            <p:strVal val="0"/>
                                          </p:val>
                                        </p:tav>
                                        <p:tav tm="100000">
                                          <p:val>
                                            <p:strVal val="#ppt_w"/>
                                          </p:val>
                                        </p:tav>
                                      </p:tavLst>
                                    </p:anim>
                                    <p:anim calcmode="lin" valueType="num">
                                      <p:cBhvr additive="base">
                                        <p:cTn id="78" dur="500"/>
                                        <p:tgtEl>
                                          <p:spTgt spid="16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matchingName="6_side placeholder center">
  <p:cSld name="6_side placeholder center">
    <p:spTree>
      <p:nvGrpSpPr>
        <p:cNvPr id="1" name="Shape 1690"/>
        <p:cNvGrpSpPr/>
        <p:nvPr/>
      </p:nvGrpSpPr>
      <p:grpSpPr>
        <a:xfrm>
          <a:off x="0" y="0"/>
          <a:ext cx="0" cy="0"/>
          <a:chOff x="0" y="0"/>
          <a:chExt cx="0" cy="0"/>
        </a:xfrm>
      </p:grpSpPr>
      <p:sp>
        <p:nvSpPr>
          <p:cNvPr id="1691" name="Google Shape;1691;p448"/>
          <p:cNvSpPr>
            <a:spLocks noGrp="1"/>
          </p:cNvSpPr>
          <p:nvPr>
            <p:ph type="pic" idx="2"/>
          </p:nvPr>
        </p:nvSpPr>
        <p:spPr>
          <a:xfrm>
            <a:off x="9163878" y="5247860"/>
            <a:ext cx="3037024"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2" name="Google Shape;1692;p448"/>
          <p:cNvSpPr>
            <a:spLocks noGrp="1"/>
          </p:cNvSpPr>
          <p:nvPr>
            <p:ph type="pic" idx="3"/>
          </p:nvPr>
        </p:nvSpPr>
        <p:spPr>
          <a:xfrm>
            <a:off x="9143999" y="3552716"/>
            <a:ext cx="3048001"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3" name="Google Shape;1693;p448"/>
          <p:cNvSpPr>
            <a:spLocks noGrp="1"/>
          </p:cNvSpPr>
          <p:nvPr>
            <p:ph type="pic" idx="4"/>
          </p:nvPr>
        </p:nvSpPr>
        <p:spPr>
          <a:xfrm>
            <a:off x="9153938" y="1842052"/>
            <a:ext cx="3028122" cy="16974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4" name="Google Shape;1694;p448"/>
          <p:cNvSpPr>
            <a:spLocks noGrp="1"/>
          </p:cNvSpPr>
          <p:nvPr>
            <p:ph type="pic" idx="5"/>
          </p:nvPr>
        </p:nvSpPr>
        <p:spPr>
          <a:xfrm>
            <a:off x="9163878" y="0"/>
            <a:ext cx="3028122" cy="1828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matchingName="9_side placeholder center">
  <p:cSld name="9_side placeholder center">
    <p:spTree>
      <p:nvGrpSpPr>
        <p:cNvPr id="1" name="Shape 1695"/>
        <p:cNvGrpSpPr/>
        <p:nvPr/>
      </p:nvGrpSpPr>
      <p:grpSpPr>
        <a:xfrm>
          <a:off x="0" y="0"/>
          <a:ext cx="0" cy="0"/>
          <a:chOff x="0" y="0"/>
          <a:chExt cx="0" cy="0"/>
        </a:xfrm>
      </p:grpSpPr>
      <p:sp>
        <p:nvSpPr>
          <p:cNvPr id="1696" name="Google Shape;1696;p449"/>
          <p:cNvSpPr>
            <a:spLocks noGrp="1"/>
          </p:cNvSpPr>
          <p:nvPr>
            <p:ph type="pic" idx="2"/>
          </p:nvPr>
        </p:nvSpPr>
        <p:spPr>
          <a:xfrm>
            <a:off x="1470157"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7" name="Google Shape;1697;p449"/>
          <p:cNvSpPr>
            <a:spLocks noGrp="1"/>
          </p:cNvSpPr>
          <p:nvPr>
            <p:ph type="pic" idx="3"/>
          </p:nvPr>
        </p:nvSpPr>
        <p:spPr>
          <a:xfrm>
            <a:off x="2632437"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8" name="Google Shape;1698;p449"/>
          <p:cNvSpPr>
            <a:spLocks noGrp="1"/>
          </p:cNvSpPr>
          <p:nvPr>
            <p:ph type="pic" idx="4"/>
          </p:nvPr>
        </p:nvSpPr>
        <p:spPr>
          <a:xfrm>
            <a:off x="1470157"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9" name="Google Shape;1699;p449"/>
          <p:cNvSpPr>
            <a:spLocks noGrp="1"/>
          </p:cNvSpPr>
          <p:nvPr>
            <p:ph type="pic" idx="5"/>
          </p:nvPr>
        </p:nvSpPr>
        <p:spPr>
          <a:xfrm>
            <a:off x="2632437"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0" name="Google Shape;1700;p449"/>
          <p:cNvSpPr>
            <a:spLocks noGrp="1"/>
          </p:cNvSpPr>
          <p:nvPr>
            <p:ph type="pic" idx="6"/>
          </p:nvPr>
        </p:nvSpPr>
        <p:spPr>
          <a:xfrm>
            <a:off x="7284298" y="137241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1" name="Google Shape;1701;p449"/>
          <p:cNvSpPr>
            <a:spLocks noGrp="1"/>
          </p:cNvSpPr>
          <p:nvPr>
            <p:ph type="pic" idx="7"/>
          </p:nvPr>
        </p:nvSpPr>
        <p:spPr>
          <a:xfrm>
            <a:off x="8450934" y="137241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2" name="Google Shape;1702;p449"/>
          <p:cNvSpPr>
            <a:spLocks noGrp="1"/>
          </p:cNvSpPr>
          <p:nvPr>
            <p:ph type="pic" idx="8"/>
          </p:nvPr>
        </p:nvSpPr>
        <p:spPr>
          <a:xfrm>
            <a:off x="9613213" y="137241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3" name="Google Shape;1703;p449"/>
          <p:cNvSpPr>
            <a:spLocks noGrp="1"/>
          </p:cNvSpPr>
          <p:nvPr>
            <p:ph type="pic" idx="9"/>
          </p:nvPr>
        </p:nvSpPr>
        <p:spPr>
          <a:xfrm>
            <a:off x="7284298" y="253364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4" name="Google Shape;1704;p449"/>
          <p:cNvSpPr>
            <a:spLocks noGrp="1"/>
          </p:cNvSpPr>
          <p:nvPr>
            <p:ph type="pic" idx="13"/>
          </p:nvPr>
        </p:nvSpPr>
        <p:spPr>
          <a:xfrm>
            <a:off x="8450934" y="253364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5" name="Google Shape;1705;p449"/>
          <p:cNvSpPr>
            <a:spLocks noGrp="1"/>
          </p:cNvSpPr>
          <p:nvPr>
            <p:ph type="pic" idx="14"/>
          </p:nvPr>
        </p:nvSpPr>
        <p:spPr>
          <a:xfrm>
            <a:off x="9613213" y="253364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6" name="Google Shape;1706;p449"/>
          <p:cNvSpPr>
            <a:spLocks noGrp="1"/>
          </p:cNvSpPr>
          <p:nvPr>
            <p:ph type="pic" idx="15"/>
          </p:nvPr>
        </p:nvSpPr>
        <p:spPr>
          <a:xfrm>
            <a:off x="3793104"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7" name="Google Shape;1707;p449"/>
          <p:cNvSpPr>
            <a:spLocks noGrp="1"/>
          </p:cNvSpPr>
          <p:nvPr>
            <p:ph type="pic" idx="16"/>
          </p:nvPr>
        </p:nvSpPr>
        <p:spPr>
          <a:xfrm>
            <a:off x="4959739"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8" name="Google Shape;1708;p449"/>
          <p:cNvSpPr>
            <a:spLocks noGrp="1"/>
          </p:cNvSpPr>
          <p:nvPr>
            <p:ph type="pic" idx="17"/>
          </p:nvPr>
        </p:nvSpPr>
        <p:spPr>
          <a:xfrm>
            <a:off x="6122019"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9" name="Google Shape;1709;p449"/>
          <p:cNvSpPr>
            <a:spLocks noGrp="1"/>
          </p:cNvSpPr>
          <p:nvPr>
            <p:ph type="pic" idx="18"/>
          </p:nvPr>
        </p:nvSpPr>
        <p:spPr>
          <a:xfrm>
            <a:off x="3793104"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0" name="Google Shape;1710;p449"/>
          <p:cNvSpPr>
            <a:spLocks noGrp="1"/>
          </p:cNvSpPr>
          <p:nvPr>
            <p:ph type="pic" idx="19"/>
          </p:nvPr>
        </p:nvSpPr>
        <p:spPr>
          <a:xfrm>
            <a:off x="4959739"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1" name="Google Shape;1711;p449"/>
          <p:cNvSpPr>
            <a:spLocks noGrp="1"/>
          </p:cNvSpPr>
          <p:nvPr>
            <p:ph type="pic" idx="20"/>
          </p:nvPr>
        </p:nvSpPr>
        <p:spPr>
          <a:xfrm>
            <a:off x="6122019"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matchingName="10_side placeholder side">
  <p:cSld name="10_side placeholder side">
    <p:spTree>
      <p:nvGrpSpPr>
        <p:cNvPr id="1" name="Shape 1712"/>
        <p:cNvGrpSpPr/>
        <p:nvPr/>
      </p:nvGrpSpPr>
      <p:grpSpPr>
        <a:xfrm>
          <a:off x="0" y="0"/>
          <a:ext cx="0" cy="0"/>
          <a:chOff x="0" y="0"/>
          <a:chExt cx="0" cy="0"/>
        </a:xfrm>
      </p:grpSpPr>
      <p:sp>
        <p:nvSpPr>
          <p:cNvPr id="1713" name="Google Shape;1713;p450"/>
          <p:cNvSpPr>
            <a:spLocks noGrp="1"/>
          </p:cNvSpPr>
          <p:nvPr>
            <p:ph type="pic" idx="2"/>
          </p:nvPr>
        </p:nvSpPr>
        <p:spPr>
          <a:xfrm>
            <a:off x="7494360" y="109993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4" name="Google Shape;1714;p450"/>
          <p:cNvSpPr>
            <a:spLocks noGrp="1"/>
          </p:cNvSpPr>
          <p:nvPr>
            <p:ph type="pic" idx="3"/>
          </p:nvPr>
        </p:nvSpPr>
        <p:spPr>
          <a:xfrm>
            <a:off x="8656640" y="109993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5" name="Google Shape;1715;p450"/>
          <p:cNvSpPr>
            <a:spLocks noGrp="1"/>
          </p:cNvSpPr>
          <p:nvPr>
            <p:ph type="pic" idx="4"/>
          </p:nvPr>
        </p:nvSpPr>
        <p:spPr>
          <a:xfrm>
            <a:off x="7494360" y="226116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6" name="Google Shape;1716;p450"/>
          <p:cNvSpPr>
            <a:spLocks noGrp="1"/>
          </p:cNvSpPr>
          <p:nvPr>
            <p:ph type="pic" idx="5"/>
          </p:nvPr>
        </p:nvSpPr>
        <p:spPr>
          <a:xfrm>
            <a:off x="8656640" y="226116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7" name="Google Shape;1717;p450"/>
          <p:cNvSpPr>
            <a:spLocks noGrp="1"/>
          </p:cNvSpPr>
          <p:nvPr>
            <p:ph type="pic" idx="6"/>
          </p:nvPr>
        </p:nvSpPr>
        <p:spPr>
          <a:xfrm>
            <a:off x="7490006" y="342925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8" name="Google Shape;1718;p450"/>
          <p:cNvSpPr>
            <a:spLocks noGrp="1"/>
          </p:cNvSpPr>
          <p:nvPr>
            <p:ph type="pic" idx="7"/>
          </p:nvPr>
        </p:nvSpPr>
        <p:spPr>
          <a:xfrm>
            <a:off x="8656640" y="342925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9" name="Google Shape;1719;p450"/>
          <p:cNvSpPr>
            <a:spLocks noGrp="1"/>
          </p:cNvSpPr>
          <p:nvPr>
            <p:ph type="pic" idx="8"/>
          </p:nvPr>
        </p:nvSpPr>
        <p:spPr>
          <a:xfrm>
            <a:off x="9818920" y="342925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0" name="Google Shape;1720;p450"/>
          <p:cNvSpPr>
            <a:spLocks noGrp="1"/>
          </p:cNvSpPr>
          <p:nvPr>
            <p:ph type="pic" idx="9"/>
          </p:nvPr>
        </p:nvSpPr>
        <p:spPr>
          <a:xfrm>
            <a:off x="7490006" y="459048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1" name="Google Shape;1721;p450"/>
          <p:cNvSpPr>
            <a:spLocks noGrp="1"/>
          </p:cNvSpPr>
          <p:nvPr>
            <p:ph type="pic" idx="13"/>
          </p:nvPr>
        </p:nvSpPr>
        <p:spPr>
          <a:xfrm>
            <a:off x="8656640" y="459048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2" name="Google Shape;1722;p450"/>
          <p:cNvSpPr>
            <a:spLocks noGrp="1"/>
          </p:cNvSpPr>
          <p:nvPr>
            <p:ph type="pic" idx="14"/>
          </p:nvPr>
        </p:nvSpPr>
        <p:spPr>
          <a:xfrm>
            <a:off x="9818920" y="459048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3" name="Google Shape;1723;p450"/>
          <p:cNvSpPr>
            <a:spLocks noGrp="1"/>
          </p:cNvSpPr>
          <p:nvPr>
            <p:ph type="pic" idx="15"/>
          </p:nvPr>
        </p:nvSpPr>
        <p:spPr>
          <a:xfrm>
            <a:off x="9817307" y="109993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4" name="Google Shape;1724;p450"/>
          <p:cNvSpPr>
            <a:spLocks noGrp="1"/>
          </p:cNvSpPr>
          <p:nvPr>
            <p:ph type="pic" idx="16"/>
          </p:nvPr>
        </p:nvSpPr>
        <p:spPr>
          <a:xfrm>
            <a:off x="9817307" y="226116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matchingName="11_side placeholder side 3">
  <p:cSld name="11_side placeholder side 3">
    <p:spTree>
      <p:nvGrpSpPr>
        <p:cNvPr id="1" name="Shape 1725"/>
        <p:cNvGrpSpPr/>
        <p:nvPr/>
      </p:nvGrpSpPr>
      <p:grpSpPr>
        <a:xfrm>
          <a:off x="0" y="0"/>
          <a:ext cx="0" cy="0"/>
          <a:chOff x="0" y="0"/>
          <a:chExt cx="0" cy="0"/>
        </a:xfrm>
      </p:grpSpPr>
      <p:sp>
        <p:nvSpPr>
          <p:cNvPr id="1726" name="Google Shape;1726;p451"/>
          <p:cNvSpPr>
            <a:spLocks noGrp="1"/>
          </p:cNvSpPr>
          <p:nvPr>
            <p:ph type="pic" idx="2"/>
          </p:nvPr>
        </p:nvSpPr>
        <p:spPr>
          <a:xfrm>
            <a:off x="7030736" y="2221766"/>
            <a:ext cx="2160000" cy="216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7" name="Google Shape;1727;p451"/>
          <p:cNvSpPr>
            <a:spLocks noGrp="1"/>
          </p:cNvSpPr>
          <p:nvPr>
            <p:ph type="pic" idx="3"/>
          </p:nvPr>
        </p:nvSpPr>
        <p:spPr>
          <a:xfrm>
            <a:off x="4612214" y="2221767"/>
            <a:ext cx="2160000" cy="216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8" name="Google Shape;1728;p451"/>
          <p:cNvSpPr>
            <a:spLocks noGrp="1"/>
          </p:cNvSpPr>
          <p:nvPr>
            <p:ph type="pic" idx="4"/>
          </p:nvPr>
        </p:nvSpPr>
        <p:spPr>
          <a:xfrm>
            <a:off x="9449258" y="2122376"/>
            <a:ext cx="2160000" cy="216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matchingName="7_side 12 placeholder ">
  <p:cSld name="7_side 12 placeholder ">
    <p:spTree>
      <p:nvGrpSpPr>
        <p:cNvPr id="1" name="Shape 1729"/>
        <p:cNvGrpSpPr/>
        <p:nvPr/>
      </p:nvGrpSpPr>
      <p:grpSpPr>
        <a:xfrm>
          <a:off x="0" y="0"/>
          <a:ext cx="0" cy="0"/>
          <a:chOff x="0" y="0"/>
          <a:chExt cx="0" cy="0"/>
        </a:xfrm>
      </p:grpSpPr>
      <p:sp>
        <p:nvSpPr>
          <p:cNvPr id="1730" name="Google Shape;1730;p452"/>
          <p:cNvSpPr>
            <a:spLocks noGrp="1"/>
          </p:cNvSpPr>
          <p:nvPr>
            <p:ph type="pic" idx="2"/>
          </p:nvPr>
        </p:nvSpPr>
        <p:spPr>
          <a:xfrm>
            <a:off x="9163878" y="5247860"/>
            <a:ext cx="3055866"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1" name="Google Shape;1731;p452"/>
          <p:cNvSpPr>
            <a:spLocks noGrp="1"/>
          </p:cNvSpPr>
          <p:nvPr>
            <p:ph type="pic" idx="3"/>
          </p:nvPr>
        </p:nvSpPr>
        <p:spPr>
          <a:xfrm>
            <a:off x="9143999" y="3552716"/>
            <a:ext cx="3056903"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2" name="Google Shape;1732;p452"/>
          <p:cNvSpPr>
            <a:spLocks noGrp="1"/>
          </p:cNvSpPr>
          <p:nvPr>
            <p:ph type="pic" idx="4"/>
          </p:nvPr>
        </p:nvSpPr>
        <p:spPr>
          <a:xfrm>
            <a:off x="9153938" y="1842052"/>
            <a:ext cx="3046964" cy="16974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3" name="Google Shape;1733;p452"/>
          <p:cNvSpPr>
            <a:spLocks noGrp="1"/>
          </p:cNvSpPr>
          <p:nvPr>
            <p:ph type="pic" idx="5"/>
          </p:nvPr>
        </p:nvSpPr>
        <p:spPr>
          <a:xfrm>
            <a:off x="9163878" y="0"/>
            <a:ext cx="3028122" cy="1828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4" name="Google Shape;1734;p452"/>
          <p:cNvSpPr>
            <a:spLocks noGrp="1"/>
          </p:cNvSpPr>
          <p:nvPr>
            <p:ph type="pic" idx="6"/>
          </p:nvPr>
        </p:nvSpPr>
        <p:spPr>
          <a:xfrm>
            <a:off x="6098073" y="5261112"/>
            <a:ext cx="3065804"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5" name="Google Shape;1735;p452"/>
          <p:cNvSpPr>
            <a:spLocks noGrp="1"/>
          </p:cNvSpPr>
          <p:nvPr>
            <p:ph type="pic" idx="7"/>
          </p:nvPr>
        </p:nvSpPr>
        <p:spPr>
          <a:xfrm>
            <a:off x="6104700" y="3565968"/>
            <a:ext cx="3034747"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6" name="Google Shape;1736;p452"/>
          <p:cNvSpPr>
            <a:spLocks noGrp="1"/>
          </p:cNvSpPr>
          <p:nvPr>
            <p:ph type="pic" idx="8"/>
          </p:nvPr>
        </p:nvSpPr>
        <p:spPr>
          <a:xfrm>
            <a:off x="6088132" y="1855304"/>
            <a:ext cx="3075745" cy="17106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7" name="Google Shape;1737;p452"/>
          <p:cNvSpPr>
            <a:spLocks noGrp="1"/>
          </p:cNvSpPr>
          <p:nvPr>
            <p:ph type="pic" idx="9"/>
          </p:nvPr>
        </p:nvSpPr>
        <p:spPr>
          <a:xfrm>
            <a:off x="6098073" y="0"/>
            <a:ext cx="3065804" cy="18420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8" name="Google Shape;1738;p452"/>
          <p:cNvSpPr>
            <a:spLocks noGrp="1"/>
          </p:cNvSpPr>
          <p:nvPr>
            <p:ph type="pic" idx="13"/>
          </p:nvPr>
        </p:nvSpPr>
        <p:spPr>
          <a:xfrm>
            <a:off x="3061049" y="5261112"/>
            <a:ext cx="3037024"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9" name="Google Shape;1739;p452"/>
          <p:cNvSpPr>
            <a:spLocks noGrp="1"/>
          </p:cNvSpPr>
          <p:nvPr>
            <p:ph type="pic" idx="14"/>
          </p:nvPr>
        </p:nvSpPr>
        <p:spPr>
          <a:xfrm>
            <a:off x="3051108" y="3565968"/>
            <a:ext cx="3051316"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0" name="Google Shape;1740;p452"/>
          <p:cNvSpPr>
            <a:spLocks noGrp="1"/>
          </p:cNvSpPr>
          <p:nvPr>
            <p:ph type="pic" idx="15"/>
          </p:nvPr>
        </p:nvSpPr>
        <p:spPr>
          <a:xfrm>
            <a:off x="3051109" y="1855304"/>
            <a:ext cx="3028122" cy="16974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1" name="Google Shape;1741;p452"/>
          <p:cNvSpPr>
            <a:spLocks noGrp="1"/>
          </p:cNvSpPr>
          <p:nvPr>
            <p:ph type="pic" idx="16"/>
          </p:nvPr>
        </p:nvSpPr>
        <p:spPr>
          <a:xfrm>
            <a:off x="3061049" y="13252"/>
            <a:ext cx="3028122" cy="1828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129"/>
        <p:cNvGrpSpPr/>
        <p:nvPr/>
      </p:nvGrpSpPr>
      <p:grpSpPr>
        <a:xfrm>
          <a:off x="0" y="0"/>
          <a:ext cx="0" cy="0"/>
          <a:chOff x="0" y="0"/>
          <a:chExt cx="0" cy="0"/>
        </a:xfrm>
      </p:grpSpPr>
      <p:sp>
        <p:nvSpPr>
          <p:cNvPr id="130" name="Google Shape;130;p49"/>
          <p:cNvSpPr>
            <a:spLocks noGrp="1"/>
          </p:cNvSpPr>
          <p:nvPr>
            <p:ph type="pic" idx="2"/>
          </p:nvPr>
        </p:nvSpPr>
        <p:spPr>
          <a:xfrm>
            <a:off x="4413134" y="-21516"/>
            <a:ext cx="7778866"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matchingName="2_Normal Center">
  <p:cSld name="2_Normal Center">
    <p:spTree>
      <p:nvGrpSpPr>
        <p:cNvPr id="1" name="Shape 1742"/>
        <p:cNvGrpSpPr/>
        <p:nvPr/>
      </p:nvGrpSpPr>
      <p:grpSpPr>
        <a:xfrm>
          <a:off x="0" y="0"/>
          <a:ext cx="0" cy="0"/>
          <a:chOff x="0" y="0"/>
          <a:chExt cx="0" cy="0"/>
        </a:xfrm>
      </p:grpSpPr>
      <p:sp>
        <p:nvSpPr>
          <p:cNvPr id="1743" name="Google Shape;1743;p453"/>
          <p:cNvSpPr>
            <a:spLocks noGrp="1"/>
          </p:cNvSpPr>
          <p:nvPr>
            <p:ph type="pic" idx="2"/>
          </p:nvPr>
        </p:nvSpPr>
        <p:spPr>
          <a:xfrm>
            <a:off x="887896" y="2859710"/>
            <a:ext cx="3328416" cy="147218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4" name="Google Shape;1744;p453"/>
          <p:cNvSpPr>
            <a:spLocks noGrp="1"/>
          </p:cNvSpPr>
          <p:nvPr>
            <p:ph type="pic" idx="3"/>
          </p:nvPr>
        </p:nvSpPr>
        <p:spPr>
          <a:xfrm>
            <a:off x="4405288" y="2859710"/>
            <a:ext cx="3328416" cy="147218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5" name="Google Shape;1745;p453"/>
          <p:cNvSpPr>
            <a:spLocks noGrp="1"/>
          </p:cNvSpPr>
          <p:nvPr>
            <p:ph type="pic" idx="4"/>
          </p:nvPr>
        </p:nvSpPr>
        <p:spPr>
          <a:xfrm>
            <a:off x="7922680" y="2859710"/>
            <a:ext cx="3328416" cy="147218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6" name="Google Shape;1746;p45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7" name="Google Shape;1747;p45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matchingName="4_placeholder 4">
  <p:cSld name="4_placeholder 4">
    <p:spTree>
      <p:nvGrpSpPr>
        <p:cNvPr id="1" name="Shape 1748"/>
        <p:cNvGrpSpPr/>
        <p:nvPr/>
      </p:nvGrpSpPr>
      <p:grpSpPr>
        <a:xfrm>
          <a:off x="0" y="0"/>
          <a:ext cx="0" cy="0"/>
          <a:chOff x="0" y="0"/>
          <a:chExt cx="0" cy="0"/>
        </a:xfrm>
      </p:grpSpPr>
      <p:sp>
        <p:nvSpPr>
          <p:cNvPr id="1749" name="Google Shape;1749;p454"/>
          <p:cNvSpPr>
            <a:spLocks noGrp="1"/>
          </p:cNvSpPr>
          <p:nvPr>
            <p:ph type="pic" idx="2"/>
          </p:nvPr>
        </p:nvSpPr>
        <p:spPr>
          <a:xfrm>
            <a:off x="868024"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0" name="Google Shape;1750;p454"/>
          <p:cNvSpPr>
            <a:spLocks noGrp="1"/>
          </p:cNvSpPr>
          <p:nvPr>
            <p:ph type="pic" idx="3"/>
          </p:nvPr>
        </p:nvSpPr>
        <p:spPr>
          <a:xfrm>
            <a:off x="868023"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1" name="Google Shape;1751;p454"/>
          <p:cNvSpPr>
            <a:spLocks noGrp="1"/>
          </p:cNvSpPr>
          <p:nvPr>
            <p:ph type="pic" idx="4"/>
          </p:nvPr>
        </p:nvSpPr>
        <p:spPr>
          <a:xfrm>
            <a:off x="9236770"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2" name="Google Shape;1752;p454"/>
          <p:cNvSpPr>
            <a:spLocks noGrp="1"/>
          </p:cNvSpPr>
          <p:nvPr>
            <p:ph type="pic" idx="5"/>
          </p:nvPr>
        </p:nvSpPr>
        <p:spPr>
          <a:xfrm>
            <a:off x="9236769"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3" name="Google Shape;1753;p45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4" name="Google Shape;1754;p45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matchingName="5_placeholder 4-6">
  <p:cSld name="5_placeholder 4-6">
    <p:spTree>
      <p:nvGrpSpPr>
        <p:cNvPr id="1" name="Shape 1755"/>
        <p:cNvGrpSpPr/>
        <p:nvPr/>
      </p:nvGrpSpPr>
      <p:grpSpPr>
        <a:xfrm>
          <a:off x="0" y="0"/>
          <a:ext cx="0" cy="0"/>
          <a:chOff x="0" y="0"/>
          <a:chExt cx="0" cy="0"/>
        </a:xfrm>
      </p:grpSpPr>
      <p:sp>
        <p:nvSpPr>
          <p:cNvPr id="1756" name="Google Shape;1756;p455"/>
          <p:cNvSpPr>
            <a:spLocks noGrp="1"/>
          </p:cNvSpPr>
          <p:nvPr>
            <p:ph type="pic" idx="2"/>
          </p:nvPr>
        </p:nvSpPr>
        <p:spPr>
          <a:xfrm>
            <a:off x="457206"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7" name="Google Shape;1757;p455"/>
          <p:cNvSpPr>
            <a:spLocks noGrp="1"/>
          </p:cNvSpPr>
          <p:nvPr>
            <p:ph type="pic" idx="3"/>
          </p:nvPr>
        </p:nvSpPr>
        <p:spPr>
          <a:xfrm>
            <a:off x="457205"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8" name="Google Shape;1758;p455"/>
          <p:cNvSpPr>
            <a:spLocks noGrp="1"/>
          </p:cNvSpPr>
          <p:nvPr>
            <p:ph type="pic" idx="4"/>
          </p:nvPr>
        </p:nvSpPr>
        <p:spPr>
          <a:xfrm>
            <a:off x="9846371"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9" name="Google Shape;1759;p455"/>
          <p:cNvSpPr>
            <a:spLocks noGrp="1"/>
          </p:cNvSpPr>
          <p:nvPr>
            <p:ph type="pic" idx="5"/>
          </p:nvPr>
        </p:nvSpPr>
        <p:spPr>
          <a:xfrm>
            <a:off x="9846370"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0" name="Google Shape;1760;p455"/>
          <p:cNvSpPr>
            <a:spLocks noGrp="1"/>
          </p:cNvSpPr>
          <p:nvPr>
            <p:ph type="pic" idx="6"/>
          </p:nvPr>
        </p:nvSpPr>
        <p:spPr>
          <a:xfrm>
            <a:off x="5151788"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1" name="Google Shape;1761;p455"/>
          <p:cNvSpPr>
            <a:spLocks noGrp="1"/>
          </p:cNvSpPr>
          <p:nvPr>
            <p:ph type="pic" idx="7"/>
          </p:nvPr>
        </p:nvSpPr>
        <p:spPr>
          <a:xfrm>
            <a:off x="5151787"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2" name="Google Shape;1762;p45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3" name="Google Shape;1763;p45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matchingName="5_placeholder 4 center">
  <p:cSld name="5_placeholder 4 center">
    <p:spTree>
      <p:nvGrpSpPr>
        <p:cNvPr id="1" name="Shape 1764"/>
        <p:cNvGrpSpPr/>
        <p:nvPr/>
      </p:nvGrpSpPr>
      <p:grpSpPr>
        <a:xfrm>
          <a:off x="0" y="0"/>
          <a:ext cx="0" cy="0"/>
          <a:chOff x="0" y="0"/>
          <a:chExt cx="0" cy="0"/>
        </a:xfrm>
      </p:grpSpPr>
      <p:sp>
        <p:nvSpPr>
          <p:cNvPr id="1765" name="Google Shape;1765;p456"/>
          <p:cNvSpPr>
            <a:spLocks noGrp="1"/>
          </p:cNvSpPr>
          <p:nvPr>
            <p:ph type="pic" idx="2"/>
          </p:nvPr>
        </p:nvSpPr>
        <p:spPr>
          <a:xfrm>
            <a:off x="4048547" y="2014123"/>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6" name="Google Shape;1766;p456"/>
          <p:cNvSpPr>
            <a:spLocks noGrp="1"/>
          </p:cNvSpPr>
          <p:nvPr>
            <p:ph type="pic" idx="3"/>
          </p:nvPr>
        </p:nvSpPr>
        <p:spPr>
          <a:xfrm>
            <a:off x="4048546" y="4088088"/>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7" name="Google Shape;1767;p456"/>
          <p:cNvSpPr>
            <a:spLocks noGrp="1"/>
          </p:cNvSpPr>
          <p:nvPr>
            <p:ph type="pic" idx="4"/>
          </p:nvPr>
        </p:nvSpPr>
        <p:spPr>
          <a:xfrm>
            <a:off x="6255027" y="2014123"/>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8" name="Google Shape;1768;p456"/>
          <p:cNvSpPr>
            <a:spLocks noGrp="1"/>
          </p:cNvSpPr>
          <p:nvPr>
            <p:ph type="pic" idx="5"/>
          </p:nvPr>
        </p:nvSpPr>
        <p:spPr>
          <a:xfrm>
            <a:off x="6255026" y="4088088"/>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9" name="Google Shape;1769;p456"/>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0" name="Google Shape;1770;p456"/>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matchingName="5_circle 1">
  <p:cSld name="5_circle 1">
    <p:spTree>
      <p:nvGrpSpPr>
        <p:cNvPr id="1" name="Shape 1771"/>
        <p:cNvGrpSpPr/>
        <p:nvPr/>
      </p:nvGrpSpPr>
      <p:grpSpPr>
        <a:xfrm>
          <a:off x="0" y="0"/>
          <a:ext cx="0" cy="0"/>
          <a:chOff x="0" y="0"/>
          <a:chExt cx="0" cy="0"/>
        </a:xfrm>
      </p:grpSpPr>
      <p:sp>
        <p:nvSpPr>
          <p:cNvPr id="1772" name="Google Shape;1772;p457"/>
          <p:cNvSpPr>
            <a:spLocks noGrp="1"/>
          </p:cNvSpPr>
          <p:nvPr>
            <p:ph type="pic" idx="2"/>
          </p:nvPr>
        </p:nvSpPr>
        <p:spPr>
          <a:xfrm>
            <a:off x="1442872" y="2504663"/>
            <a:ext cx="2520000" cy="252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3" name="Google Shape;1773;p457"/>
          <p:cNvSpPr>
            <a:spLocks noGrp="1"/>
          </p:cNvSpPr>
          <p:nvPr>
            <p:ph type="pic" idx="3"/>
          </p:nvPr>
        </p:nvSpPr>
        <p:spPr>
          <a:xfrm>
            <a:off x="4732617" y="2504663"/>
            <a:ext cx="2520000" cy="252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4" name="Google Shape;1774;p457"/>
          <p:cNvSpPr>
            <a:spLocks noGrp="1"/>
          </p:cNvSpPr>
          <p:nvPr>
            <p:ph type="pic" idx="4"/>
          </p:nvPr>
        </p:nvSpPr>
        <p:spPr>
          <a:xfrm>
            <a:off x="8022362" y="2504663"/>
            <a:ext cx="2520000" cy="252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5" name="Google Shape;1775;p457"/>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6" name="Google Shape;1776;p457"/>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matchingName="6_circle 8">
  <p:cSld name="6_circle 8">
    <p:spTree>
      <p:nvGrpSpPr>
        <p:cNvPr id="1" name="Shape 1777"/>
        <p:cNvGrpSpPr/>
        <p:nvPr/>
      </p:nvGrpSpPr>
      <p:grpSpPr>
        <a:xfrm>
          <a:off x="0" y="0"/>
          <a:ext cx="0" cy="0"/>
          <a:chOff x="0" y="0"/>
          <a:chExt cx="0" cy="0"/>
        </a:xfrm>
      </p:grpSpPr>
      <p:sp>
        <p:nvSpPr>
          <p:cNvPr id="1778" name="Google Shape;1778;p458"/>
          <p:cNvSpPr>
            <a:spLocks noGrp="1"/>
          </p:cNvSpPr>
          <p:nvPr>
            <p:ph type="pic" idx="2"/>
          </p:nvPr>
        </p:nvSpPr>
        <p:spPr>
          <a:xfrm>
            <a:off x="1089948"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9" name="Google Shape;1779;p458"/>
          <p:cNvSpPr>
            <a:spLocks noGrp="1"/>
          </p:cNvSpPr>
          <p:nvPr>
            <p:ph type="pic" idx="3"/>
          </p:nvPr>
        </p:nvSpPr>
        <p:spPr>
          <a:xfrm>
            <a:off x="3100584"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0" name="Google Shape;1780;p458"/>
          <p:cNvSpPr>
            <a:spLocks noGrp="1"/>
          </p:cNvSpPr>
          <p:nvPr>
            <p:ph type="pic" idx="4"/>
          </p:nvPr>
        </p:nvSpPr>
        <p:spPr>
          <a:xfrm>
            <a:off x="5111220"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1" name="Google Shape;1781;p458"/>
          <p:cNvSpPr>
            <a:spLocks noGrp="1"/>
          </p:cNvSpPr>
          <p:nvPr>
            <p:ph type="pic" idx="5"/>
          </p:nvPr>
        </p:nvSpPr>
        <p:spPr>
          <a:xfrm>
            <a:off x="7121857"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2" name="Google Shape;1782;p458"/>
          <p:cNvSpPr>
            <a:spLocks noGrp="1"/>
          </p:cNvSpPr>
          <p:nvPr>
            <p:ph type="pic" idx="6"/>
          </p:nvPr>
        </p:nvSpPr>
        <p:spPr>
          <a:xfrm>
            <a:off x="9132494"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3" name="Google Shape;1783;p458"/>
          <p:cNvSpPr>
            <a:spLocks noGrp="1"/>
          </p:cNvSpPr>
          <p:nvPr>
            <p:ph type="pic" idx="7"/>
          </p:nvPr>
        </p:nvSpPr>
        <p:spPr>
          <a:xfrm>
            <a:off x="1089948"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4" name="Google Shape;1784;p458"/>
          <p:cNvSpPr>
            <a:spLocks noGrp="1"/>
          </p:cNvSpPr>
          <p:nvPr>
            <p:ph type="pic" idx="8"/>
          </p:nvPr>
        </p:nvSpPr>
        <p:spPr>
          <a:xfrm>
            <a:off x="3100584"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5" name="Google Shape;1785;p458"/>
          <p:cNvSpPr>
            <a:spLocks noGrp="1"/>
          </p:cNvSpPr>
          <p:nvPr>
            <p:ph type="pic" idx="9"/>
          </p:nvPr>
        </p:nvSpPr>
        <p:spPr>
          <a:xfrm>
            <a:off x="5111220"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6" name="Google Shape;1786;p458"/>
          <p:cNvSpPr>
            <a:spLocks noGrp="1"/>
          </p:cNvSpPr>
          <p:nvPr>
            <p:ph type="pic" idx="13"/>
          </p:nvPr>
        </p:nvSpPr>
        <p:spPr>
          <a:xfrm>
            <a:off x="7121857"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7" name="Google Shape;1787;p458"/>
          <p:cNvSpPr>
            <a:spLocks noGrp="1"/>
          </p:cNvSpPr>
          <p:nvPr>
            <p:ph type="pic" idx="14"/>
          </p:nvPr>
        </p:nvSpPr>
        <p:spPr>
          <a:xfrm>
            <a:off x="9132494"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8" name="Google Shape;1788;p458"/>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9" name="Google Shape;1789;p458"/>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matchingName="6_ box 3">
  <p:cSld name="6_ box 3">
    <p:spTree>
      <p:nvGrpSpPr>
        <p:cNvPr id="1" name="Shape 1790"/>
        <p:cNvGrpSpPr/>
        <p:nvPr/>
      </p:nvGrpSpPr>
      <p:grpSpPr>
        <a:xfrm>
          <a:off x="0" y="0"/>
          <a:ext cx="0" cy="0"/>
          <a:chOff x="0" y="0"/>
          <a:chExt cx="0" cy="0"/>
        </a:xfrm>
      </p:grpSpPr>
      <p:sp>
        <p:nvSpPr>
          <p:cNvPr id="1791" name="Google Shape;1791;p459"/>
          <p:cNvSpPr>
            <a:spLocks noGrp="1"/>
          </p:cNvSpPr>
          <p:nvPr>
            <p:ph type="pic" idx="2"/>
          </p:nvPr>
        </p:nvSpPr>
        <p:spPr>
          <a:xfrm>
            <a:off x="856057"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2" name="Google Shape;1792;p459"/>
          <p:cNvSpPr>
            <a:spLocks noGrp="1"/>
          </p:cNvSpPr>
          <p:nvPr>
            <p:ph type="pic" idx="3"/>
          </p:nvPr>
        </p:nvSpPr>
        <p:spPr>
          <a:xfrm>
            <a:off x="3512172"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3" name="Google Shape;1793;p459"/>
          <p:cNvSpPr>
            <a:spLocks noGrp="1"/>
          </p:cNvSpPr>
          <p:nvPr>
            <p:ph type="pic" idx="4"/>
          </p:nvPr>
        </p:nvSpPr>
        <p:spPr>
          <a:xfrm>
            <a:off x="6168286"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4" name="Google Shape;1794;p459"/>
          <p:cNvSpPr>
            <a:spLocks noGrp="1"/>
          </p:cNvSpPr>
          <p:nvPr>
            <p:ph type="pic" idx="5"/>
          </p:nvPr>
        </p:nvSpPr>
        <p:spPr>
          <a:xfrm>
            <a:off x="8824400"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5" name="Google Shape;1795;p45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96" name="Google Shape;1796;p45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matchingName="7_ box 4">
  <p:cSld name="7_ box 4">
    <p:spTree>
      <p:nvGrpSpPr>
        <p:cNvPr id="1" name="Shape 1797"/>
        <p:cNvGrpSpPr/>
        <p:nvPr/>
      </p:nvGrpSpPr>
      <p:grpSpPr>
        <a:xfrm>
          <a:off x="0" y="0"/>
          <a:ext cx="0" cy="0"/>
          <a:chOff x="0" y="0"/>
          <a:chExt cx="0" cy="0"/>
        </a:xfrm>
      </p:grpSpPr>
      <p:sp>
        <p:nvSpPr>
          <p:cNvPr id="1798" name="Google Shape;1798;p460"/>
          <p:cNvSpPr>
            <a:spLocks noGrp="1"/>
          </p:cNvSpPr>
          <p:nvPr>
            <p:ph type="pic" idx="2"/>
          </p:nvPr>
        </p:nvSpPr>
        <p:spPr>
          <a:xfrm>
            <a:off x="1182715"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9" name="Google Shape;1799;p460"/>
          <p:cNvSpPr>
            <a:spLocks noGrp="1"/>
          </p:cNvSpPr>
          <p:nvPr>
            <p:ph type="pic" idx="3"/>
          </p:nvPr>
        </p:nvSpPr>
        <p:spPr>
          <a:xfrm>
            <a:off x="3193351"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0" name="Google Shape;1800;p460"/>
          <p:cNvSpPr>
            <a:spLocks noGrp="1"/>
          </p:cNvSpPr>
          <p:nvPr>
            <p:ph type="pic" idx="4"/>
          </p:nvPr>
        </p:nvSpPr>
        <p:spPr>
          <a:xfrm>
            <a:off x="5203987"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1" name="Google Shape;1801;p460"/>
          <p:cNvSpPr>
            <a:spLocks noGrp="1"/>
          </p:cNvSpPr>
          <p:nvPr>
            <p:ph type="pic" idx="5"/>
          </p:nvPr>
        </p:nvSpPr>
        <p:spPr>
          <a:xfrm>
            <a:off x="7214624"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2" name="Google Shape;1802;p460"/>
          <p:cNvSpPr>
            <a:spLocks noGrp="1"/>
          </p:cNvSpPr>
          <p:nvPr>
            <p:ph type="pic" idx="6"/>
          </p:nvPr>
        </p:nvSpPr>
        <p:spPr>
          <a:xfrm>
            <a:off x="9225261"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3" name="Google Shape;1803;p46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04" name="Google Shape;1804;p46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matchingName="6_placeholder 4">
  <p:cSld name="6_placeholder 4">
    <p:spTree>
      <p:nvGrpSpPr>
        <p:cNvPr id="1" name="Shape 1805"/>
        <p:cNvGrpSpPr/>
        <p:nvPr/>
      </p:nvGrpSpPr>
      <p:grpSpPr>
        <a:xfrm>
          <a:off x="0" y="0"/>
          <a:ext cx="0" cy="0"/>
          <a:chOff x="0" y="0"/>
          <a:chExt cx="0" cy="0"/>
        </a:xfrm>
      </p:grpSpPr>
      <p:sp>
        <p:nvSpPr>
          <p:cNvPr id="1806" name="Google Shape;1806;p461"/>
          <p:cNvSpPr>
            <a:spLocks noGrp="1"/>
          </p:cNvSpPr>
          <p:nvPr>
            <p:ph type="pic" idx="2"/>
          </p:nvPr>
        </p:nvSpPr>
        <p:spPr>
          <a:xfrm>
            <a:off x="0" y="2176462"/>
            <a:ext cx="4267200" cy="41899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7" name="Google Shape;1807;p461"/>
          <p:cNvSpPr>
            <a:spLocks noGrp="1"/>
          </p:cNvSpPr>
          <p:nvPr>
            <p:ph type="pic" idx="3"/>
          </p:nvPr>
        </p:nvSpPr>
        <p:spPr>
          <a:xfrm>
            <a:off x="4406348" y="2176463"/>
            <a:ext cx="2511287" cy="163001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8" name="Google Shape;1808;p461"/>
          <p:cNvSpPr>
            <a:spLocks noGrp="1"/>
          </p:cNvSpPr>
          <p:nvPr>
            <p:ph type="pic" idx="4"/>
          </p:nvPr>
        </p:nvSpPr>
        <p:spPr>
          <a:xfrm>
            <a:off x="7043531" y="2176463"/>
            <a:ext cx="2511287" cy="163001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9" name="Google Shape;1809;p461"/>
          <p:cNvSpPr>
            <a:spLocks noGrp="1"/>
          </p:cNvSpPr>
          <p:nvPr>
            <p:ph type="pic" idx="5"/>
          </p:nvPr>
        </p:nvSpPr>
        <p:spPr>
          <a:xfrm>
            <a:off x="9680713" y="2176462"/>
            <a:ext cx="2511287" cy="163001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10" name="Google Shape;1810;p46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1" name="Google Shape;1811;p46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matchingName="3_Normal Center">
  <p:cSld name="3_Normal Center">
    <p:spTree>
      <p:nvGrpSpPr>
        <p:cNvPr id="1" name="Shape 1812"/>
        <p:cNvGrpSpPr/>
        <p:nvPr/>
      </p:nvGrpSpPr>
      <p:grpSpPr>
        <a:xfrm>
          <a:off x="0" y="0"/>
          <a:ext cx="0" cy="0"/>
          <a:chOff x="0" y="0"/>
          <a:chExt cx="0" cy="0"/>
        </a:xfrm>
      </p:grpSpPr>
      <p:sp>
        <p:nvSpPr>
          <p:cNvPr id="1813" name="Google Shape;1813;p462"/>
          <p:cNvSpPr>
            <a:spLocks noGrp="1"/>
          </p:cNvSpPr>
          <p:nvPr>
            <p:ph type="pic" idx="2"/>
          </p:nvPr>
        </p:nvSpPr>
        <p:spPr>
          <a:xfrm>
            <a:off x="0" y="2448891"/>
            <a:ext cx="12191999" cy="2215873"/>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14" name="Google Shape;1814;p46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5" name="Google Shape;1815;p462"/>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31"/>
        <p:cNvGrpSpPr/>
        <p:nvPr/>
      </p:nvGrpSpPr>
      <p:grpSpPr>
        <a:xfrm>
          <a:off x="0" y="0"/>
          <a:ext cx="0" cy="0"/>
          <a:chOff x="0" y="0"/>
          <a:chExt cx="0" cy="0"/>
        </a:xfrm>
      </p:grpSpPr>
      <p:sp>
        <p:nvSpPr>
          <p:cNvPr id="132" name="Google Shape;132;p50"/>
          <p:cNvSpPr>
            <a:spLocks noGrp="1"/>
          </p:cNvSpPr>
          <p:nvPr>
            <p:ph type="pic" idx="2"/>
          </p:nvPr>
        </p:nvSpPr>
        <p:spPr>
          <a:xfrm>
            <a:off x="5198532" y="0"/>
            <a:ext cx="6993468" cy="6858000"/>
          </a:xfrm>
          <a:prstGeom prst="parallelogram">
            <a:avLst>
              <a:gd name="adj" fmla="val 40972"/>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matchingName="bottom images">
  <p:cSld name="bottom images">
    <p:spTree>
      <p:nvGrpSpPr>
        <p:cNvPr id="1" name="Shape 1816"/>
        <p:cNvGrpSpPr/>
        <p:nvPr/>
      </p:nvGrpSpPr>
      <p:grpSpPr>
        <a:xfrm>
          <a:off x="0" y="0"/>
          <a:ext cx="0" cy="0"/>
          <a:chOff x="0" y="0"/>
          <a:chExt cx="0" cy="0"/>
        </a:xfrm>
      </p:grpSpPr>
      <p:sp>
        <p:nvSpPr>
          <p:cNvPr id="1817" name="Google Shape;1817;p463"/>
          <p:cNvSpPr>
            <a:spLocks noGrp="1"/>
          </p:cNvSpPr>
          <p:nvPr>
            <p:ph type="pic" idx="2"/>
          </p:nvPr>
        </p:nvSpPr>
        <p:spPr>
          <a:xfrm>
            <a:off x="0" y="4121427"/>
            <a:ext cx="12191999" cy="273657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18" name="Google Shape;1818;p46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9" name="Google Shape;1819;p46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matchingName="34_Title and Content">
  <p:cSld name="34_Title and Content">
    <p:spTree>
      <p:nvGrpSpPr>
        <p:cNvPr id="1" name="Shape 1820"/>
        <p:cNvGrpSpPr/>
        <p:nvPr/>
      </p:nvGrpSpPr>
      <p:grpSpPr>
        <a:xfrm>
          <a:off x="0" y="0"/>
          <a:ext cx="0" cy="0"/>
          <a:chOff x="0" y="0"/>
          <a:chExt cx="0" cy="0"/>
        </a:xfrm>
      </p:grpSpPr>
      <p:sp>
        <p:nvSpPr>
          <p:cNvPr id="1821" name="Google Shape;1821;p464"/>
          <p:cNvSpPr>
            <a:spLocks noGrp="1"/>
          </p:cNvSpPr>
          <p:nvPr>
            <p:ph type="pic" idx="2"/>
          </p:nvPr>
        </p:nvSpPr>
        <p:spPr>
          <a:xfrm>
            <a:off x="-16328" y="3429000"/>
            <a:ext cx="122083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22" name="Google Shape;1822;p464"/>
          <p:cNvSpPr>
            <a:spLocks noGrp="1"/>
          </p:cNvSpPr>
          <p:nvPr>
            <p:ph type="pic" idx="3"/>
          </p:nvPr>
        </p:nvSpPr>
        <p:spPr>
          <a:xfrm>
            <a:off x="-16328" y="0"/>
            <a:ext cx="122083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33"/>
        <p:cNvGrpSpPr/>
        <p:nvPr/>
      </p:nvGrpSpPr>
      <p:grpSpPr>
        <a:xfrm>
          <a:off x="0" y="0"/>
          <a:ext cx="0" cy="0"/>
          <a:chOff x="0" y="0"/>
          <a:chExt cx="0" cy="0"/>
        </a:xfrm>
      </p:grpSpPr>
      <p:sp>
        <p:nvSpPr>
          <p:cNvPr id="134" name="Google Shape;134;p51"/>
          <p:cNvSpPr>
            <a:spLocks noGrp="1"/>
          </p:cNvSpPr>
          <p:nvPr>
            <p:ph type="pic" idx="2"/>
          </p:nvPr>
        </p:nvSpPr>
        <p:spPr>
          <a:xfrm>
            <a:off x="0" y="0"/>
            <a:ext cx="699346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71_Custom Layout">
  <p:cSld name="271_Custom Layout">
    <p:spTree>
      <p:nvGrpSpPr>
        <p:cNvPr id="1" name="Shape 135"/>
        <p:cNvGrpSpPr/>
        <p:nvPr/>
      </p:nvGrpSpPr>
      <p:grpSpPr>
        <a:xfrm>
          <a:off x="0" y="0"/>
          <a:ext cx="0" cy="0"/>
          <a:chOff x="0" y="0"/>
          <a:chExt cx="0" cy="0"/>
        </a:xfrm>
      </p:grpSpPr>
      <p:sp>
        <p:nvSpPr>
          <p:cNvPr id="136" name="Google Shape;136;p52"/>
          <p:cNvSpPr>
            <a:spLocks noGrp="1"/>
          </p:cNvSpPr>
          <p:nvPr>
            <p:ph type="pic" idx="2"/>
          </p:nvPr>
        </p:nvSpPr>
        <p:spPr>
          <a:xfrm>
            <a:off x="4962144" y="0"/>
            <a:ext cx="722985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72_Custom Layout">
  <p:cSld name="272_Custom Layout">
    <p:spTree>
      <p:nvGrpSpPr>
        <p:cNvPr id="1" name="Shape 137"/>
        <p:cNvGrpSpPr/>
        <p:nvPr/>
      </p:nvGrpSpPr>
      <p:grpSpPr>
        <a:xfrm>
          <a:off x="0" y="0"/>
          <a:ext cx="0" cy="0"/>
          <a:chOff x="0" y="0"/>
          <a:chExt cx="0" cy="0"/>
        </a:xfrm>
      </p:grpSpPr>
      <p:sp>
        <p:nvSpPr>
          <p:cNvPr id="138" name="Google Shape;138;p53"/>
          <p:cNvSpPr>
            <a:spLocks noGrp="1"/>
          </p:cNvSpPr>
          <p:nvPr>
            <p:ph type="pic" idx="2"/>
          </p:nvPr>
        </p:nvSpPr>
        <p:spPr>
          <a:xfrm>
            <a:off x="0" y="0"/>
            <a:ext cx="722985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8_Custom Layout">
  <p:cSld name="68_Custom Layout">
    <p:spTree>
      <p:nvGrpSpPr>
        <p:cNvPr id="1" name="Shape 139"/>
        <p:cNvGrpSpPr/>
        <p:nvPr/>
      </p:nvGrpSpPr>
      <p:grpSpPr>
        <a:xfrm>
          <a:off x="0" y="0"/>
          <a:ext cx="0" cy="0"/>
          <a:chOff x="0" y="0"/>
          <a:chExt cx="0" cy="0"/>
        </a:xfrm>
      </p:grpSpPr>
      <p:sp>
        <p:nvSpPr>
          <p:cNvPr id="140" name="Google Shape;140;p54"/>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46_Custom Layout">
  <p:cSld name="146_Custom Layout">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521294" y="478565"/>
            <a:ext cx="5452217" cy="59350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9_Custom Layout">
  <p:cSld name="69_Custom Layout">
    <p:spTree>
      <p:nvGrpSpPr>
        <p:cNvPr id="1" name="Shape 141"/>
        <p:cNvGrpSpPr/>
        <p:nvPr/>
      </p:nvGrpSpPr>
      <p:grpSpPr>
        <a:xfrm>
          <a:off x="0" y="0"/>
          <a:ext cx="0" cy="0"/>
          <a:chOff x="0" y="0"/>
          <a:chExt cx="0" cy="0"/>
        </a:xfrm>
      </p:grpSpPr>
      <p:sp>
        <p:nvSpPr>
          <p:cNvPr id="142" name="Google Shape;142;p55"/>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87_Custom Layout">
  <p:cSld name="287_Custom Layout">
    <p:spTree>
      <p:nvGrpSpPr>
        <p:cNvPr id="1" name="Shape 143"/>
        <p:cNvGrpSpPr/>
        <p:nvPr/>
      </p:nvGrpSpPr>
      <p:grpSpPr>
        <a:xfrm>
          <a:off x="0" y="0"/>
          <a:ext cx="0" cy="0"/>
          <a:chOff x="0" y="0"/>
          <a:chExt cx="0" cy="0"/>
        </a:xfrm>
      </p:grpSpPr>
      <p:sp>
        <p:nvSpPr>
          <p:cNvPr id="144" name="Google Shape;144;p56"/>
          <p:cNvSpPr>
            <a:spLocks noGrp="1"/>
          </p:cNvSpPr>
          <p:nvPr>
            <p:ph type="pic" idx="2"/>
          </p:nvPr>
        </p:nvSpPr>
        <p:spPr>
          <a:xfrm>
            <a:off x="3305704" y="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56"/>
          <p:cNvSpPr>
            <a:spLocks noGrp="1"/>
          </p:cNvSpPr>
          <p:nvPr>
            <p:ph type="pic" idx="3"/>
          </p:nvPr>
        </p:nvSpPr>
        <p:spPr>
          <a:xfrm>
            <a:off x="7829" y="342900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88_Custom Layout">
  <p:cSld name="288_Custom Layout">
    <p:spTree>
      <p:nvGrpSpPr>
        <p:cNvPr id="1" name="Shape 146"/>
        <p:cNvGrpSpPr/>
        <p:nvPr/>
      </p:nvGrpSpPr>
      <p:grpSpPr>
        <a:xfrm>
          <a:off x="0" y="0"/>
          <a:ext cx="0" cy="0"/>
          <a:chOff x="0" y="0"/>
          <a:chExt cx="0" cy="0"/>
        </a:xfrm>
      </p:grpSpPr>
      <p:sp>
        <p:nvSpPr>
          <p:cNvPr id="147" name="Google Shape;147;p57"/>
          <p:cNvSpPr>
            <a:spLocks noGrp="1"/>
          </p:cNvSpPr>
          <p:nvPr>
            <p:ph type="pic" idx="2"/>
          </p:nvPr>
        </p:nvSpPr>
        <p:spPr>
          <a:xfrm>
            <a:off x="7829" y="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57"/>
          <p:cNvSpPr>
            <a:spLocks noGrp="1"/>
          </p:cNvSpPr>
          <p:nvPr>
            <p:ph type="pic" idx="3"/>
          </p:nvPr>
        </p:nvSpPr>
        <p:spPr>
          <a:xfrm>
            <a:off x="3305704" y="342900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51_Custom Layout">
  <p:cSld name="151_Custom Layout">
    <p:spTree>
      <p:nvGrpSpPr>
        <p:cNvPr id="1" name="Shape 149"/>
        <p:cNvGrpSpPr/>
        <p:nvPr/>
      </p:nvGrpSpPr>
      <p:grpSpPr>
        <a:xfrm>
          <a:off x="0" y="0"/>
          <a:ext cx="0" cy="0"/>
          <a:chOff x="0" y="0"/>
          <a:chExt cx="0" cy="0"/>
        </a:xfrm>
      </p:grpSpPr>
      <p:sp>
        <p:nvSpPr>
          <p:cNvPr id="150" name="Google Shape;150;p58"/>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54_Custom Layout">
  <p:cSld name="154_Custom Layout">
    <p:spTree>
      <p:nvGrpSpPr>
        <p:cNvPr id="1" name="Shape 151"/>
        <p:cNvGrpSpPr/>
        <p:nvPr/>
      </p:nvGrpSpPr>
      <p:grpSpPr>
        <a:xfrm>
          <a:off x="0" y="0"/>
          <a:ext cx="0" cy="0"/>
          <a:chOff x="0" y="0"/>
          <a:chExt cx="0" cy="0"/>
        </a:xfrm>
      </p:grpSpPr>
      <p:sp>
        <p:nvSpPr>
          <p:cNvPr id="152" name="Google Shape;152;p59"/>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58_Custom Layout">
  <p:cSld name="258_Custom Layout">
    <p:spTree>
      <p:nvGrpSpPr>
        <p:cNvPr id="1" name="Shape 153"/>
        <p:cNvGrpSpPr/>
        <p:nvPr/>
      </p:nvGrpSpPr>
      <p:grpSpPr>
        <a:xfrm>
          <a:off x="0" y="0"/>
          <a:ext cx="0" cy="0"/>
          <a:chOff x="0" y="0"/>
          <a:chExt cx="0" cy="0"/>
        </a:xfrm>
      </p:grpSpPr>
      <p:sp>
        <p:nvSpPr>
          <p:cNvPr id="154" name="Google Shape;154;p60"/>
          <p:cNvSpPr>
            <a:spLocks noGrp="1"/>
          </p:cNvSpPr>
          <p:nvPr>
            <p:ph type="pic" idx="2"/>
          </p:nvPr>
        </p:nvSpPr>
        <p:spPr>
          <a:xfrm>
            <a:off x="3205695"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60"/>
          <p:cNvSpPr>
            <a:spLocks noGrp="1"/>
          </p:cNvSpPr>
          <p:nvPr>
            <p:ph type="pic" idx="3"/>
          </p:nvPr>
        </p:nvSpPr>
        <p:spPr>
          <a:xfrm>
            <a:off x="2229939"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0"/>
          <p:cNvSpPr>
            <a:spLocks noGrp="1"/>
          </p:cNvSpPr>
          <p:nvPr>
            <p:ph type="pic" idx="4"/>
          </p:nvPr>
        </p:nvSpPr>
        <p:spPr>
          <a:xfrm>
            <a:off x="8449961"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60"/>
          <p:cNvSpPr>
            <a:spLocks noGrp="1"/>
          </p:cNvSpPr>
          <p:nvPr>
            <p:ph type="pic" idx="5"/>
          </p:nvPr>
        </p:nvSpPr>
        <p:spPr>
          <a:xfrm>
            <a:off x="7474205"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59_Custom Layout">
  <p:cSld name="259_Custom Layout">
    <p:spTree>
      <p:nvGrpSpPr>
        <p:cNvPr id="1" name="Shape 158"/>
        <p:cNvGrpSpPr/>
        <p:nvPr/>
      </p:nvGrpSpPr>
      <p:grpSpPr>
        <a:xfrm>
          <a:off x="0" y="0"/>
          <a:ext cx="0" cy="0"/>
          <a:chOff x="0" y="0"/>
          <a:chExt cx="0" cy="0"/>
        </a:xfrm>
      </p:grpSpPr>
      <p:sp>
        <p:nvSpPr>
          <p:cNvPr id="159" name="Google Shape;159;p61"/>
          <p:cNvSpPr>
            <a:spLocks noGrp="1"/>
          </p:cNvSpPr>
          <p:nvPr>
            <p:ph type="pic" idx="2"/>
          </p:nvPr>
        </p:nvSpPr>
        <p:spPr>
          <a:xfrm>
            <a:off x="294264"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61"/>
          <p:cNvSpPr>
            <a:spLocks noGrp="1"/>
          </p:cNvSpPr>
          <p:nvPr>
            <p:ph type="pic" idx="3"/>
          </p:nvPr>
        </p:nvSpPr>
        <p:spPr>
          <a:xfrm>
            <a:off x="1270020"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61"/>
          <p:cNvSpPr>
            <a:spLocks noGrp="1"/>
          </p:cNvSpPr>
          <p:nvPr>
            <p:ph type="pic" idx="4"/>
          </p:nvPr>
        </p:nvSpPr>
        <p:spPr>
          <a:xfrm>
            <a:off x="5538530"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61"/>
          <p:cNvSpPr>
            <a:spLocks noGrp="1"/>
          </p:cNvSpPr>
          <p:nvPr>
            <p:ph type="pic" idx="5"/>
          </p:nvPr>
        </p:nvSpPr>
        <p:spPr>
          <a:xfrm>
            <a:off x="6514286"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60_Custom Layout">
  <p:cSld name="260_Custom Layout">
    <p:spTree>
      <p:nvGrpSpPr>
        <p:cNvPr id="1" name="Shape 163"/>
        <p:cNvGrpSpPr/>
        <p:nvPr/>
      </p:nvGrpSpPr>
      <p:grpSpPr>
        <a:xfrm>
          <a:off x="0" y="0"/>
          <a:ext cx="0" cy="0"/>
          <a:chOff x="0" y="0"/>
          <a:chExt cx="0" cy="0"/>
        </a:xfrm>
      </p:grpSpPr>
      <p:sp>
        <p:nvSpPr>
          <p:cNvPr id="164" name="Google Shape;164;p62"/>
          <p:cNvSpPr>
            <a:spLocks noGrp="1"/>
          </p:cNvSpPr>
          <p:nvPr>
            <p:ph type="pic" idx="2"/>
          </p:nvPr>
        </p:nvSpPr>
        <p:spPr>
          <a:xfrm>
            <a:off x="1835448"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62"/>
          <p:cNvSpPr>
            <a:spLocks noGrp="1"/>
          </p:cNvSpPr>
          <p:nvPr>
            <p:ph type="pic" idx="3"/>
          </p:nvPr>
        </p:nvSpPr>
        <p:spPr>
          <a:xfrm>
            <a:off x="3900484"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62"/>
          <p:cNvSpPr>
            <a:spLocks noGrp="1"/>
          </p:cNvSpPr>
          <p:nvPr>
            <p:ph type="pic" idx="4"/>
          </p:nvPr>
        </p:nvSpPr>
        <p:spPr>
          <a:xfrm>
            <a:off x="983030"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62"/>
          <p:cNvSpPr>
            <a:spLocks noGrp="1"/>
          </p:cNvSpPr>
          <p:nvPr>
            <p:ph type="pic" idx="5"/>
          </p:nvPr>
        </p:nvSpPr>
        <p:spPr>
          <a:xfrm>
            <a:off x="3048067"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61_Custom Layout">
  <p:cSld name="261_Custom Layout">
    <p:spTree>
      <p:nvGrpSpPr>
        <p:cNvPr id="1" name="Shape 168"/>
        <p:cNvGrpSpPr/>
        <p:nvPr/>
      </p:nvGrpSpPr>
      <p:grpSpPr>
        <a:xfrm>
          <a:off x="0" y="0"/>
          <a:ext cx="0" cy="0"/>
          <a:chOff x="0" y="0"/>
          <a:chExt cx="0" cy="0"/>
        </a:xfrm>
      </p:grpSpPr>
      <p:sp>
        <p:nvSpPr>
          <p:cNvPr id="169" name="Google Shape;169;p63"/>
          <p:cNvSpPr>
            <a:spLocks noGrp="1"/>
          </p:cNvSpPr>
          <p:nvPr>
            <p:ph type="pic" idx="2"/>
          </p:nvPr>
        </p:nvSpPr>
        <p:spPr>
          <a:xfrm>
            <a:off x="983030"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63"/>
          <p:cNvSpPr>
            <a:spLocks noGrp="1"/>
          </p:cNvSpPr>
          <p:nvPr>
            <p:ph type="pic" idx="3"/>
          </p:nvPr>
        </p:nvSpPr>
        <p:spPr>
          <a:xfrm>
            <a:off x="3048066"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63"/>
          <p:cNvSpPr>
            <a:spLocks noGrp="1"/>
          </p:cNvSpPr>
          <p:nvPr>
            <p:ph type="pic" idx="4"/>
          </p:nvPr>
        </p:nvSpPr>
        <p:spPr>
          <a:xfrm>
            <a:off x="1835447"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63"/>
          <p:cNvSpPr>
            <a:spLocks noGrp="1"/>
          </p:cNvSpPr>
          <p:nvPr>
            <p:ph type="pic" idx="5"/>
          </p:nvPr>
        </p:nvSpPr>
        <p:spPr>
          <a:xfrm>
            <a:off x="3900484"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92_Custom Layout">
  <p:cSld name="192_Custom Layout">
    <p:spTree>
      <p:nvGrpSpPr>
        <p:cNvPr id="1" name="Shape 173"/>
        <p:cNvGrpSpPr/>
        <p:nvPr/>
      </p:nvGrpSpPr>
      <p:grpSpPr>
        <a:xfrm>
          <a:off x="0" y="0"/>
          <a:ext cx="0" cy="0"/>
          <a:chOff x="0" y="0"/>
          <a:chExt cx="0" cy="0"/>
        </a:xfrm>
      </p:grpSpPr>
      <p:sp>
        <p:nvSpPr>
          <p:cNvPr id="174" name="Google Shape;174;p64"/>
          <p:cNvSpPr>
            <a:spLocks noGrp="1"/>
          </p:cNvSpPr>
          <p:nvPr>
            <p:ph type="pic" idx="2"/>
          </p:nvPr>
        </p:nvSpPr>
        <p:spPr>
          <a:xfrm>
            <a:off x="1700784" y="0"/>
            <a:ext cx="3264408" cy="55229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14_Custom Layout">
  <p:cSld name="214_Custom Layout">
    <p:spTree>
      <p:nvGrpSpPr>
        <p:cNvPr id="1" name="Shape 34"/>
        <p:cNvGrpSpPr/>
        <p:nvPr/>
      </p:nvGrpSpPr>
      <p:grpSpPr>
        <a:xfrm>
          <a:off x="0" y="0"/>
          <a:ext cx="0" cy="0"/>
          <a:chOff x="0" y="0"/>
          <a:chExt cx="0" cy="0"/>
        </a:xfrm>
      </p:grpSpPr>
      <p:sp>
        <p:nvSpPr>
          <p:cNvPr id="35" name="Google Shape;35;p11"/>
          <p:cNvSpPr>
            <a:spLocks noGrp="1"/>
          </p:cNvSpPr>
          <p:nvPr>
            <p:ph type="pic" idx="2"/>
          </p:nvPr>
        </p:nvSpPr>
        <p:spPr>
          <a:xfrm>
            <a:off x="0" y="1057656"/>
            <a:ext cx="8017933" cy="4742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93_Custom Layout">
  <p:cSld name="193_Custom Layout">
    <p:spTree>
      <p:nvGrpSpPr>
        <p:cNvPr id="1" name="Shape 175"/>
        <p:cNvGrpSpPr/>
        <p:nvPr/>
      </p:nvGrpSpPr>
      <p:grpSpPr>
        <a:xfrm>
          <a:off x="0" y="0"/>
          <a:ext cx="0" cy="0"/>
          <a:chOff x="0" y="0"/>
          <a:chExt cx="0" cy="0"/>
        </a:xfrm>
      </p:grpSpPr>
      <p:sp>
        <p:nvSpPr>
          <p:cNvPr id="176" name="Google Shape;176;p65"/>
          <p:cNvSpPr>
            <a:spLocks noGrp="1"/>
          </p:cNvSpPr>
          <p:nvPr>
            <p:ph type="pic" idx="2"/>
          </p:nvPr>
        </p:nvSpPr>
        <p:spPr>
          <a:xfrm>
            <a:off x="7269480" y="0"/>
            <a:ext cx="3264408" cy="55229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02_Custom Layout">
  <p:cSld name="202_Custom Layout">
    <p:spTree>
      <p:nvGrpSpPr>
        <p:cNvPr id="1" name="Shape 177"/>
        <p:cNvGrpSpPr/>
        <p:nvPr/>
      </p:nvGrpSpPr>
      <p:grpSpPr>
        <a:xfrm>
          <a:off x="0" y="0"/>
          <a:ext cx="0" cy="0"/>
          <a:chOff x="0" y="0"/>
          <a:chExt cx="0" cy="0"/>
        </a:xfrm>
      </p:grpSpPr>
      <p:sp>
        <p:nvSpPr>
          <p:cNvPr id="178" name="Google Shape;178;p66"/>
          <p:cNvSpPr>
            <a:spLocks noGrp="1"/>
          </p:cNvSpPr>
          <p:nvPr>
            <p:ph type="pic" idx="2"/>
          </p:nvPr>
        </p:nvSpPr>
        <p:spPr>
          <a:xfrm>
            <a:off x="0" y="1"/>
            <a:ext cx="6216651"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03_Custom Layout">
  <p:cSld name="203_Custom Layout">
    <p:spTree>
      <p:nvGrpSpPr>
        <p:cNvPr id="1" name="Shape 179"/>
        <p:cNvGrpSpPr/>
        <p:nvPr/>
      </p:nvGrpSpPr>
      <p:grpSpPr>
        <a:xfrm>
          <a:off x="0" y="0"/>
          <a:ext cx="0" cy="0"/>
          <a:chOff x="0" y="0"/>
          <a:chExt cx="0" cy="0"/>
        </a:xfrm>
      </p:grpSpPr>
      <p:sp>
        <p:nvSpPr>
          <p:cNvPr id="180" name="Google Shape;180;p67"/>
          <p:cNvSpPr>
            <a:spLocks noGrp="1"/>
          </p:cNvSpPr>
          <p:nvPr>
            <p:ph type="pic" idx="2"/>
          </p:nvPr>
        </p:nvSpPr>
        <p:spPr>
          <a:xfrm>
            <a:off x="5975349" y="1"/>
            <a:ext cx="6216651"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57_Custom Layout">
  <p:cSld name="157_Custom Layout">
    <p:spTree>
      <p:nvGrpSpPr>
        <p:cNvPr id="1" name="Shape 181"/>
        <p:cNvGrpSpPr/>
        <p:nvPr/>
      </p:nvGrpSpPr>
      <p:grpSpPr>
        <a:xfrm>
          <a:off x="0" y="0"/>
          <a:ext cx="0" cy="0"/>
          <a:chOff x="0" y="0"/>
          <a:chExt cx="0" cy="0"/>
        </a:xfrm>
      </p:grpSpPr>
      <p:sp>
        <p:nvSpPr>
          <p:cNvPr id="182" name="Google Shape;182;p68"/>
          <p:cNvSpPr>
            <a:spLocks noGrp="1"/>
          </p:cNvSpPr>
          <p:nvPr>
            <p:ph type="pic" idx="2"/>
          </p:nvPr>
        </p:nvSpPr>
        <p:spPr>
          <a:xfrm>
            <a:off x="4764" y="449262"/>
            <a:ext cx="12187237" cy="4660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68_Custom Layout">
  <p:cSld name="168_Custom Layout">
    <p:spTree>
      <p:nvGrpSpPr>
        <p:cNvPr id="1" name="Shape 183"/>
        <p:cNvGrpSpPr/>
        <p:nvPr/>
      </p:nvGrpSpPr>
      <p:grpSpPr>
        <a:xfrm>
          <a:off x="0" y="0"/>
          <a:ext cx="0" cy="0"/>
          <a:chOff x="0" y="0"/>
          <a:chExt cx="0" cy="0"/>
        </a:xfrm>
      </p:grpSpPr>
      <p:sp>
        <p:nvSpPr>
          <p:cNvPr id="184" name="Google Shape;184;p69"/>
          <p:cNvSpPr>
            <a:spLocks noGrp="1"/>
          </p:cNvSpPr>
          <p:nvPr>
            <p:ph type="pic" idx="2"/>
          </p:nvPr>
        </p:nvSpPr>
        <p:spPr>
          <a:xfrm>
            <a:off x="4764" y="1363662"/>
            <a:ext cx="12187237" cy="4660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15_Custom Layout">
  <p:cSld name="115_Custom Layout">
    <p:spTree>
      <p:nvGrpSpPr>
        <p:cNvPr id="1" name="Shape 185"/>
        <p:cNvGrpSpPr/>
        <p:nvPr/>
      </p:nvGrpSpPr>
      <p:grpSpPr>
        <a:xfrm>
          <a:off x="0" y="0"/>
          <a:ext cx="0" cy="0"/>
          <a:chOff x="0" y="0"/>
          <a:chExt cx="0" cy="0"/>
        </a:xfrm>
      </p:grpSpPr>
      <p:sp>
        <p:nvSpPr>
          <p:cNvPr id="186" name="Google Shape;186;p70"/>
          <p:cNvSpPr>
            <a:spLocks noGrp="1"/>
          </p:cNvSpPr>
          <p:nvPr>
            <p:ph type="pic" idx="2"/>
          </p:nvPr>
        </p:nvSpPr>
        <p:spPr>
          <a:xfrm>
            <a:off x="5235386"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70"/>
          <p:cNvSpPr>
            <a:spLocks noGrp="1"/>
          </p:cNvSpPr>
          <p:nvPr>
            <p:ph type="pic" idx="3"/>
          </p:nvPr>
        </p:nvSpPr>
        <p:spPr>
          <a:xfrm>
            <a:off x="-2"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16_Custom Layout">
  <p:cSld name="116_Custom Layout">
    <p:spTree>
      <p:nvGrpSpPr>
        <p:cNvPr id="1" name="Shape 188"/>
        <p:cNvGrpSpPr/>
        <p:nvPr/>
      </p:nvGrpSpPr>
      <p:grpSpPr>
        <a:xfrm>
          <a:off x="0" y="0"/>
          <a:ext cx="0" cy="0"/>
          <a:chOff x="0" y="0"/>
          <a:chExt cx="0" cy="0"/>
        </a:xfrm>
      </p:grpSpPr>
      <p:sp>
        <p:nvSpPr>
          <p:cNvPr id="189" name="Google Shape;189;p71"/>
          <p:cNvSpPr>
            <a:spLocks noGrp="1"/>
          </p:cNvSpPr>
          <p:nvPr>
            <p:ph type="pic" idx="2"/>
          </p:nvPr>
        </p:nvSpPr>
        <p:spPr>
          <a:xfrm>
            <a:off x="7113494"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71"/>
          <p:cNvSpPr>
            <a:spLocks noGrp="1"/>
          </p:cNvSpPr>
          <p:nvPr>
            <p:ph type="pic" idx="3"/>
          </p:nvPr>
        </p:nvSpPr>
        <p:spPr>
          <a:xfrm>
            <a:off x="1878106"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32_Custom Layout">
  <p:cSld name="132_Custom Layout">
    <p:spTree>
      <p:nvGrpSpPr>
        <p:cNvPr id="1" name="Shape 191"/>
        <p:cNvGrpSpPr/>
        <p:nvPr/>
      </p:nvGrpSpPr>
      <p:grpSpPr>
        <a:xfrm>
          <a:off x="0" y="0"/>
          <a:ext cx="0" cy="0"/>
          <a:chOff x="0" y="0"/>
          <a:chExt cx="0" cy="0"/>
        </a:xfrm>
      </p:grpSpPr>
      <p:sp>
        <p:nvSpPr>
          <p:cNvPr id="192" name="Google Shape;192;p72"/>
          <p:cNvSpPr>
            <a:spLocks noGrp="1"/>
          </p:cNvSpPr>
          <p:nvPr>
            <p:ph type="pic" idx="2"/>
          </p:nvPr>
        </p:nvSpPr>
        <p:spPr>
          <a:xfrm>
            <a:off x="978724"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 name="Google Shape;193;p72"/>
          <p:cNvSpPr>
            <a:spLocks noGrp="1"/>
          </p:cNvSpPr>
          <p:nvPr>
            <p:ph type="pic" idx="3"/>
          </p:nvPr>
        </p:nvSpPr>
        <p:spPr>
          <a:xfrm>
            <a:off x="3624942"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33_Custom Layout">
  <p:cSld name="133_Custom Layout">
    <p:spTree>
      <p:nvGrpSpPr>
        <p:cNvPr id="1" name="Shape 194"/>
        <p:cNvGrpSpPr/>
        <p:nvPr/>
      </p:nvGrpSpPr>
      <p:grpSpPr>
        <a:xfrm>
          <a:off x="0" y="0"/>
          <a:ext cx="0" cy="0"/>
          <a:chOff x="0" y="0"/>
          <a:chExt cx="0" cy="0"/>
        </a:xfrm>
      </p:grpSpPr>
      <p:sp>
        <p:nvSpPr>
          <p:cNvPr id="195" name="Google Shape;195;p73"/>
          <p:cNvSpPr>
            <a:spLocks noGrp="1"/>
          </p:cNvSpPr>
          <p:nvPr>
            <p:ph type="pic" idx="2"/>
          </p:nvPr>
        </p:nvSpPr>
        <p:spPr>
          <a:xfrm>
            <a:off x="4848235"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73"/>
          <p:cNvSpPr>
            <a:spLocks noGrp="1"/>
          </p:cNvSpPr>
          <p:nvPr>
            <p:ph type="pic" idx="3"/>
          </p:nvPr>
        </p:nvSpPr>
        <p:spPr>
          <a:xfrm>
            <a:off x="7476014"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21_Custom Layout">
  <p:cSld name="121_Custom Layout">
    <p:spTree>
      <p:nvGrpSpPr>
        <p:cNvPr id="1" name="Shape 197"/>
        <p:cNvGrpSpPr/>
        <p:nvPr/>
      </p:nvGrpSpPr>
      <p:grpSpPr>
        <a:xfrm>
          <a:off x="0" y="0"/>
          <a:ext cx="0" cy="0"/>
          <a:chOff x="0" y="0"/>
          <a:chExt cx="0" cy="0"/>
        </a:xfrm>
      </p:grpSpPr>
      <p:sp>
        <p:nvSpPr>
          <p:cNvPr id="198" name="Google Shape;198;p74"/>
          <p:cNvSpPr>
            <a:spLocks noGrp="1"/>
          </p:cNvSpPr>
          <p:nvPr>
            <p:ph type="pic" idx="2"/>
          </p:nvPr>
        </p:nvSpPr>
        <p:spPr>
          <a:xfrm>
            <a:off x="0" y="0"/>
            <a:ext cx="12282487" cy="34956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15_Custom Layout">
  <p:cSld name="215_Custom Layout">
    <p:spTree>
      <p:nvGrpSpPr>
        <p:cNvPr id="1" name="Shape 36"/>
        <p:cNvGrpSpPr/>
        <p:nvPr/>
      </p:nvGrpSpPr>
      <p:grpSpPr>
        <a:xfrm>
          <a:off x="0" y="0"/>
          <a:ext cx="0" cy="0"/>
          <a:chOff x="0" y="0"/>
          <a:chExt cx="0" cy="0"/>
        </a:xfrm>
      </p:grpSpPr>
      <p:sp>
        <p:nvSpPr>
          <p:cNvPr id="37" name="Google Shape;37;p12"/>
          <p:cNvSpPr>
            <a:spLocks noGrp="1"/>
          </p:cNvSpPr>
          <p:nvPr>
            <p:ph type="pic" idx="2"/>
          </p:nvPr>
        </p:nvSpPr>
        <p:spPr>
          <a:xfrm>
            <a:off x="4174067" y="1057656"/>
            <a:ext cx="8017933" cy="4742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22_Custom Layout">
  <p:cSld name="122_Custom Layout">
    <p:spTree>
      <p:nvGrpSpPr>
        <p:cNvPr id="1" name="Shape 199"/>
        <p:cNvGrpSpPr/>
        <p:nvPr/>
      </p:nvGrpSpPr>
      <p:grpSpPr>
        <a:xfrm>
          <a:off x="0" y="0"/>
          <a:ext cx="0" cy="0"/>
          <a:chOff x="0" y="0"/>
          <a:chExt cx="0" cy="0"/>
        </a:xfrm>
      </p:grpSpPr>
      <p:sp>
        <p:nvSpPr>
          <p:cNvPr id="200" name="Google Shape;200;p75"/>
          <p:cNvSpPr>
            <a:spLocks noGrp="1"/>
          </p:cNvSpPr>
          <p:nvPr>
            <p:ph type="pic" idx="2"/>
          </p:nvPr>
        </p:nvSpPr>
        <p:spPr>
          <a:xfrm>
            <a:off x="0" y="0"/>
            <a:ext cx="12282487" cy="34956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61_Custom Layout">
  <p:cSld name="61_Custom Layout">
    <p:spTree>
      <p:nvGrpSpPr>
        <p:cNvPr id="1" name="Shape 201"/>
        <p:cNvGrpSpPr/>
        <p:nvPr/>
      </p:nvGrpSpPr>
      <p:grpSpPr>
        <a:xfrm>
          <a:off x="0" y="0"/>
          <a:ext cx="0" cy="0"/>
          <a:chOff x="0" y="0"/>
          <a:chExt cx="0" cy="0"/>
        </a:xfrm>
      </p:grpSpPr>
      <p:sp>
        <p:nvSpPr>
          <p:cNvPr id="202" name="Google Shape;202;p76"/>
          <p:cNvSpPr>
            <a:spLocks noGrp="1"/>
          </p:cNvSpPr>
          <p:nvPr>
            <p:ph type="pic" idx="2"/>
          </p:nvPr>
        </p:nvSpPr>
        <p:spPr>
          <a:xfrm>
            <a:off x="7609490" y="2049518"/>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76"/>
          <p:cNvSpPr>
            <a:spLocks noGrp="1"/>
          </p:cNvSpPr>
          <p:nvPr>
            <p:ph type="pic" idx="3"/>
          </p:nvPr>
        </p:nvSpPr>
        <p:spPr>
          <a:xfrm>
            <a:off x="6027682" y="0"/>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62_Custom Layout">
  <p:cSld name="62_Custom Layout">
    <p:spTree>
      <p:nvGrpSpPr>
        <p:cNvPr id="1" name="Shape 204"/>
        <p:cNvGrpSpPr/>
        <p:nvPr/>
      </p:nvGrpSpPr>
      <p:grpSpPr>
        <a:xfrm>
          <a:off x="0" y="0"/>
          <a:ext cx="0" cy="0"/>
          <a:chOff x="0" y="0"/>
          <a:chExt cx="0" cy="0"/>
        </a:xfrm>
      </p:grpSpPr>
      <p:sp>
        <p:nvSpPr>
          <p:cNvPr id="205" name="Google Shape;205;p77"/>
          <p:cNvSpPr>
            <a:spLocks noGrp="1"/>
          </p:cNvSpPr>
          <p:nvPr>
            <p:ph type="pic" idx="2"/>
          </p:nvPr>
        </p:nvSpPr>
        <p:spPr>
          <a:xfrm>
            <a:off x="1355835" y="1"/>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77"/>
          <p:cNvSpPr>
            <a:spLocks noGrp="1"/>
          </p:cNvSpPr>
          <p:nvPr>
            <p:ph type="pic" idx="3"/>
          </p:nvPr>
        </p:nvSpPr>
        <p:spPr>
          <a:xfrm>
            <a:off x="3794236" y="2049517"/>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207"/>
        <p:cNvGrpSpPr/>
        <p:nvPr/>
      </p:nvGrpSpPr>
      <p:grpSpPr>
        <a:xfrm>
          <a:off x="0" y="0"/>
          <a:ext cx="0" cy="0"/>
          <a:chOff x="0" y="0"/>
          <a:chExt cx="0" cy="0"/>
        </a:xfrm>
      </p:grpSpPr>
      <p:sp>
        <p:nvSpPr>
          <p:cNvPr id="208" name="Google Shape;208;p78"/>
          <p:cNvSpPr>
            <a:spLocks noGrp="1"/>
          </p:cNvSpPr>
          <p:nvPr>
            <p:ph type="pic" idx="2"/>
          </p:nvPr>
        </p:nvSpPr>
        <p:spPr>
          <a:xfrm>
            <a:off x="1472597" y="-1"/>
            <a:ext cx="443805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86_Custom Layout">
  <p:cSld name="186_Custom Layout">
    <p:spTree>
      <p:nvGrpSpPr>
        <p:cNvPr id="1" name="Shape 209"/>
        <p:cNvGrpSpPr/>
        <p:nvPr/>
      </p:nvGrpSpPr>
      <p:grpSpPr>
        <a:xfrm>
          <a:off x="0" y="0"/>
          <a:ext cx="0" cy="0"/>
          <a:chOff x="0" y="0"/>
          <a:chExt cx="0" cy="0"/>
        </a:xfrm>
      </p:grpSpPr>
      <p:sp>
        <p:nvSpPr>
          <p:cNvPr id="210" name="Google Shape;210;p79"/>
          <p:cNvSpPr>
            <a:spLocks noGrp="1"/>
          </p:cNvSpPr>
          <p:nvPr>
            <p:ph type="pic" idx="2"/>
          </p:nvPr>
        </p:nvSpPr>
        <p:spPr>
          <a:xfrm>
            <a:off x="6282341" y="-1"/>
            <a:ext cx="443805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73_Custom Layout">
  <p:cSld name="273_Custom Layout">
    <p:spTree>
      <p:nvGrpSpPr>
        <p:cNvPr id="1" name="Shape 211"/>
        <p:cNvGrpSpPr/>
        <p:nvPr/>
      </p:nvGrpSpPr>
      <p:grpSpPr>
        <a:xfrm>
          <a:off x="0" y="0"/>
          <a:ext cx="0" cy="0"/>
          <a:chOff x="0" y="0"/>
          <a:chExt cx="0" cy="0"/>
        </a:xfrm>
      </p:grpSpPr>
      <p:sp>
        <p:nvSpPr>
          <p:cNvPr id="212" name="Google Shape;212;p80"/>
          <p:cNvSpPr>
            <a:spLocks noGrp="1"/>
          </p:cNvSpPr>
          <p:nvPr>
            <p:ph type="pic" idx="2"/>
          </p:nvPr>
        </p:nvSpPr>
        <p:spPr>
          <a:xfrm>
            <a:off x="0" y="0"/>
            <a:ext cx="6326188" cy="6389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74_Custom Layout">
  <p:cSld name="274_Custom Layout">
    <p:spTree>
      <p:nvGrpSpPr>
        <p:cNvPr id="1" name="Shape 213"/>
        <p:cNvGrpSpPr/>
        <p:nvPr/>
      </p:nvGrpSpPr>
      <p:grpSpPr>
        <a:xfrm>
          <a:off x="0" y="0"/>
          <a:ext cx="0" cy="0"/>
          <a:chOff x="0" y="0"/>
          <a:chExt cx="0" cy="0"/>
        </a:xfrm>
      </p:grpSpPr>
      <p:sp>
        <p:nvSpPr>
          <p:cNvPr id="214" name="Google Shape;214;p81"/>
          <p:cNvSpPr>
            <a:spLocks noGrp="1"/>
          </p:cNvSpPr>
          <p:nvPr>
            <p:ph type="pic" idx="2"/>
          </p:nvPr>
        </p:nvSpPr>
        <p:spPr>
          <a:xfrm>
            <a:off x="5865812" y="0"/>
            <a:ext cx="6326188" cy="6389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52_Custom Layout">
  <p:cSld name="52_Custom Layout">
    <p:spTree>
      <p:nvGrpSpPr>
        <p:cNvPr id="1" name="Shape 215"/>
        <p:cNvGrpSpPr/>
        <p:nvPr/>
      </p:nvGrpSpPr>
      <p:grpSpPr>
        <a:xfrm>
          <a:off x="0" y="0"/>
          <a:ext cx="0" cy="0"/>
          <a:chOff x="0" y="0"/>
          <a:chExt cx="0" cy="0"/>
        </a:xfrm>
      </p:grpSpPr>
      <p:sp>
        <p:nvSpPr>
          <p:cNvPr id="216" name="Google Shape;216;p82"/>
          <p:cNvSpPr>
            <a:spLocks noGrp="1"/>
          </p:cNvSpPr>
          <p:nvPr>
            <p:ph type="pic" idx="2"/>
          </p:nvPr>
        </p:nvSpPr>
        <p:spPr>
          <a:xfrm>
            <a:off x="851648" y="0"/>
            <a:ext cx="480508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17"/>
        <p:cNvGrpSpPr/>
        <p:nvPr/>
      </p:nvGrpSpPr>
      <p:grpSpPr>
        <a:xfrm>
          <a:off x="0" y="0"/>
          <a:ext cx="0" cy="0"/>
          <a:chOff x="0" y="0"/>
          <a:chExt cx="0" cy="0"/>
        </a:xfrm>
      </p:grpSpPr>
      <p:sp>
        <p:nvSpPr>
          <p:cNvPr id="218" name="Google Shape;218;p83"/>
          <p:cNvSpPr>
            <a:spLocks noGrp="1"/>
          </p:cNvSpPr>
          <p:nvPr>
            <p:ph type="pic" idx="2"/>
          </p:nvPr>
        </p:nvSpPr>
        <p:spPr>
          <a:xfrm>
            <a:off x="6364942" y="0"/>
            <a:ext cx="480508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34_Custom Layout">
  <p:cSld name="134_Custom Layout">
    <p:spTree>
      <p:nvGrpSpPr>
        <p:cNvPr id="1" name="Shape 219"/>
        <p:cNvGrpSpPr/>
        <p:nvPr/>
      </p:nvGrpSpPr>
      <p:grpSpPr>
        <a:xfrm>
          <a:off x="0" y="0"/>
          <a:ext cx="0" cy="0"/>
          <a:chOff x="0" y="0"/>
          <a:chExt cx="0" cy="0"/>
        </a:xfrm>
      </p:grpSpPr>
      <p:sp>
        <p:nvSpPr>
          <p:cNvPr id="220" name="Google Shape;220;p84"/>
          <p:cNvSpPr>
            <a:spLocks noGrp="1"/>
          </p:cNvSpPr>
          <p:nvPr>
            <p:ph type="pic" idx="2"/>
          </p:nvPr>
        </p:nvSpPr>
        <p:spPr>
          <a:xfrm>
            <a:off x="1251857" y="1558911"/>
            <a:ext cx="6312725" cy="37401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8"/>
        <p:cNvGrpSpPr/>
        <p:nvPr/>
      </p:nvGrpSpPr>
      <p:grpSpPr>
        <a:xfrm>
          <a:off x="0" y="0"/>
          <a:ext cx="0" cy="0"/>
          <a:chOff x="0" y="0"/>
          <a:chExt cx="0" cy="0"/>
        </a:xfrm>
      </p:grpSpPr>
      <p:sp>
        <p:nvSpPr>
          <p:cNvPr id="39" name="Google Shape;39;p13"/>
          <p:cNvSpPr>
            <a:spLocks noGrp="1"/>
          </p:cNvSpPr>
          <p:nvPr>
            <p:ph type="pic" idx="2"/>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3"/>
          <p:cNvSpPr>
            <a:spLocks noGrp="1"/>
          </p:cNvSpPr>
          <p:nvPr>
            <p:ph type="pic" idx="3"/>
          </p:nvPr>
        </p:nvSpPr>
        <p:spPr>
          <a:xfrm>
            <a:off x="1696301" y="2106934"/>
            <a:ext cx="2644129" cy="26441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35_Custom Layout">
  <p:cSld name="135_Custom Layout">
    <p:spTree>
      <p:nvGrpSpPr>
        <p:cNvPr id="1" name="Shape 221"/>
        <p:cNvGrpSpPr/>
        <p:nvPr/>
      </p:nvGrpSpPr>
      <p:grpSpPr>
        <a:xfrm>
          <a:off x="0" y="0"/>
          <a:ext cx="0" cy="0"/>
          <a:chOff x="0" y="0"/>
          <a:chExt cx="0" cy="0"/>
        </a:xfrm>
      </p:grpSpPr>
      <p:sp>
        <p:nvSpPr>
          <p:cNvPr id="222" name="Google Shape;222;p85"/>
          <p:cNvSpPr>
            <a:spLocks noGrp="1"/>
          </p:cNvSpPr>
          <p:nvPr>
            <p:ph type="pic" idx="2"/>
          </p:nvPr>
        </p:nvSpPr>
        <p:spPr>
          <a:xfrm>
            <a:off x="4458195" y="1558911"/>
            <a:ext cx="6312725" cy="37401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98_Custom Layout">
  <p:cSld name="198_Custom Layout">
    <p:spTree>
      <p:nvGrpSpPr>
        <p:cNvPr id="1" name="Shape 223"/>
        <p:cNvGrpSpPr/>
        <p:nvPr/>
      </p:nvGrpSpPr>
      <p:grpSpPr>
        <a:xfrm>
          <a:off x="0" y="0"/>
          <a:ext cx="0" cy="0"/>
          <a:chOff x="0" y="0"/>
          <a:chExt cx="0" cy="0"/>
        </a:xfrm>
      </p:grpSpPr>
      <p:sp>
        <p:nvSpPr>
          <p:cNvPr id="224" name="Google Shape;224;p86"/>
          <p:cNvSpPr>
            <a:spLocks noGrp="1"/>
          </p:cNvSpPr>
          <p:nvPr>
            <p:ph type="pic" idx="2"/>
          </p:nvPr>
        </p:nvSpPr>
        <p:spPr>
          <a:xfrm>
            <a:off x="0" y="164592"/>
            <a:ext cx="3163824" cy="66934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86"/>
          <p:cNvSpPr>
            <a:spLocks noGrp="1"/>
          </p:cNvSpPr>
          <p:nvPr>
            <p:ph type="pic" idx="3"/>
          </p:nvPr>
        </p:nvSpPr>
        <p:spPr>
          <a:xfrm>
            <a:off x="0"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86"/>
          <p:cNvSpPr>
            <a:spLocks noGrp="1"/>
          </p:cNvSpPr>
          <p:nvPr>
            <p:ph type="pic" idx="4"/>
          </p:nvPr>
        </p:nvSpPr>
        <p:spPr>
          <a:xfrm>
            <a:off x="2813304"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99_Custom Layout">
  <p:cSld name="199_Custom Layout">
    <p:spTree>
      <p:nvGrpSpPr>
        <p:cNvPr id="1" name="Shape 227"/>
        <p:cNvGrpSpPr/>
        <p:nvPr/>
      </p:nvGrpSpPr>
      <p:grpSpPr>
        <a:xfrm>
          <a:off x="0" y="0"/>
          <a:ext cx="0" cy="0"/>
          <a:chOff x="0" y="0"/>
          <a:chExt cx="0" cy="0"/>
        </a:xfrm>
      </p:grpSpPr>
      <p:sp>
        <p:nvSpPr>
          <p:cNvPr id="228" name="Google Shape;228;p87"/>
          <p:cNvSpPr>
            <a:spLocks noGrp="1"/>
          </p:cNvSpPr>
          <p:nvPr>
            <p:ph type="pic" idx="2"/>
          </p:nvPr>
        </p:nvSpPr>
        <p:spPr>
          <a:xfrm>
            <a:off x="3377184"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87"/>
          <p:cNvSpPr>
            <a:spLocks noGrp="1"/>
          </p:cNvSpPr>
          <p:nvPr>
            <p:ph type="pic" idx="3"/>
          </p:nvPr>
        </p:nvSpPr>
        <p:spPr>
          <a:xfrm>
            <a:off x="9028176" y="164592"/>
            <a:ext cx="3163824" cy="66934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87"/>
          <p:cNvSpPr>
            <a:spLocks noGrp="1"/>
          </p:cNvSpPr>
          <p:nvPr>
            <p:ph type="pic" idx="4"/>
          </p:nvPr>
        </p:nvSpPr>
        <p:spPr>
          <a:xfrm>
            <a:off x="6190488"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38_Custom Layout">
  <p:cSld name="138_Custom Layout">
    <p:spTree>
      <p:nvGrpSpPr>
        <p:cNvPr id="1" name="Shape 231"/>
        <p:cNvGrpSpPr/>
        <p:nvPr/>
      </p:nvGrpSpPr>
      <p:grpSpPr>
        <a:xfrm>
          <a:off x="0" y="0"/>
          <a:ext cx="0" cy="0"/>
          <a:chOff x="0" y="0"/>
          <a:chExt cx="0" cy="0"/>
        </a:xfrm>
      </p:grpSpPr>
      <p:sp>
        <p:nvSpPr>
          <p:cNvPr id="232" name="Google Shape;232;p88"/>
          <p:cNvSpPr>
            <a:spLocks noGrp="1"/>
          </p:cNvSpPr>
          <p:nvPr>
            <p:ph type="pic" idx="2"/>
          </p:nvPr>
        </p:nvSpPr>
        <p:spPr>
          <a:xfrm>
            <a:off x="1038008" y="848094"/>
            <a:ext cx="8177240" cy="44902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39_Custom Layout">
  <p:cSld name="139_Custom Layout">
    <p:spTree>
      <p:nvGrpSpPr>
        <p:cNvPr id="1" name="Shape 233"/>
        <p:cNvGrpSpPr/>
        <p:nvPr/>
      </p:nvGrpSpPr>
      <p:grpSpPr>
        <a:xfrm>
          <a:off x="0" y="0"/>
          <a:ext cx="0" cy="0"/>
          <a:chOff x="0" y="0"/>
          <a:chExt cx="0" cy="0"/>
        </a:xfrm>
      </p:grpSpPr>
      <p:sp>
        <p:nvSpPr>
          <p:cNvPr id="234" name="Google Shape;234;p89"/>
          <p:cNvSpPr>
            <a:spLocks noGrp="1"/>
          </p:cNvSpPr>
          <p:nvPr>
            <p:ph type="pic" idx="2"/>
          </p:nvPr>
        </p:nvSpPr>
        <p:spPr>
          <a:xfrm>
            <a:off x="2890559" y="848094"/>
            <a:ext cx="8177240" cy="44902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83_Custom Layout">
  <p:cSld name="183_Custom Layout">
    <p:spTree>
      <p:nvGrpSpPr>
        <p:cNvPr id="1" name="Shape 235"/>
        <p:cNvGrpSpPr/>
        <p:nvPr/>
      </p:nvGrpSpPr>
      <p:grpSpPr>
        <a:xfrm>
          <a:off x="0" y="0"/>
          <a:ext cx="0" cy="0"/>
          <a:chOff x="0" y="0"/>
          <a:chExt cx="0" cy="0"/>
        </a:xfrm>
      </p:grpSpPr>
      <p:sp>
        <p:nvSpPr>
          <p:cNvPr id="236" name="Google Shape;236;p90"/>
          <p:cNvSpPr>
            <a:spLocks noGrp="1"/>
          </p:cNvSpPr>
          <p:nvPr>
            <p:ph type="pic" idx="2"/>
          </p:nvPr>
        </p:nvSpPr>
        <p:spPr>
          <a:xfrm>
            <a:off x="8401196"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p90"/>
          <p:cNvSpPr>
            <a:spLocks noGrp="1"/>
          </p:cNvSpPr>
          <p:nvPr>
            <p:ph type="pic" idx="3"/>
          </p:nvPr>
        </p:nvSpPr>
        <p:spPr>
          <a:xfrm>
            <a:off x="6832052"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Google Shape;238;p90"/>
          <p:cNvSpPr>
            <a:spLocks noGrp="1"/>
          </p:cNvSpPr>
          <p:nvPr>
            <p:ph type="pic" idx="4"/>
          </p:nvPr>
        </p:nvSpPr>
        <p:spPr>
          <a:xfrm>
            <a:off x="3430938"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9" name="Google Shape;239;p90"/>
          <p:cNvSpPr>
            <a:spLocks noGrp="1"/>
          </p:cNvSpPr>
          <p:nvPr>
            <p:ph type="pic" idx="5"/>
          </p:nvPr>
        </p:nvSpPr>
        <p:spPr>
          <a:xfrm>
            <a:off x="1861794"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82_Custom Layout">
  <p:cSld name="182_Custom Layout">
    <p:spTree>
      <p:nvGrpSpPr>
        <p:cNvPr id="1" name="Shape 240"/>
        <p:cNvGrpSpPr/>
        <p:nvPr/>
      </p:nvGrpSpPr>
      <p:grpSpPr>
        <a:xfrm>
          <a:off x="0" y="0"/>
          <a:ext cx="0" cy="0"/>
          <a:chOff x="0" y="0"/>
          <a:chExt cx="0" cy="0"/>
        </a:xfrm>
      </p:grpSpPr>
      <p:sp>
        <p:nvSpPr>
          <p:cNvPr id="241" name="Google Shape;241;p91"/>
          <p:cNvSpPr>
            <a:spLocks noGrp="1"/>
          </p:cNvSpPr>
          <p:nvPr>
            <p:ph type="pic" idx="2"/>
          </p:nvPr>
        </p:nvSpPr>
        <p:spPr>
          <a:xfrm>
            <a:off x="6832052"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 name="Google Shape;242;p91"/>
          <p:cNvSpPr>
            <a:spLocks noGrp="1"/>
          </p:cNvSpPr>
          <p:nvPr>
            <p:ph type="pic" idx="3"/>
          </p:nvPr>
        </p:nvSpPr>
        <p:spPr>
          <a:xfrm>
            <a:off x="4061874"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91"/>
          <p:cNvSpPr>
            <a:spLocks noGrp="1"/>
          </p:cNvSpPr>
          <p:nvPr>
            <p:ph type="pic" idx="4"/>
          </p:nvPr>
        </p:nvSpPr>
        <p:spPr>
          <a:xfrm>
            <a:off x="9032132"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 name="Google Shape;244;p91"/>
          <p:cNvSpPr>
            <a:spLocks noGrp="1"/>
          </p:cNvSpPr>
          <p:nvPr>
            <p:ph type="pic" idx="5"/>
          </p:nvPr>
        </p:nvSpPr>
        <p:spPr>
          <a:xfrm>
            <a:off x="1861794"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62_Custom Layout">
  <p:cSld name="162_Custom Layout">
    <p:spTree>
      <p:nvGrpSpPr>
        <p:cNvPr id="1" name="Shape 245"/>
        <p:cNvGrpSpPr/>
        <p:nvPr/>
      </p:nvGrpSpPr>
      <p:grpSpPr>
        <a:xfrm>
          <a:off x="0" y="0"/>
          <a:ext cx="0" cy="0"/>
          <a:chOff x="0" y="0"/>
          <a:chExt cx="0" cy="0"/>
        </a:xfrm>
      </p:grpSpPr>
      <p:sp>
        <p:nvSpPr>
          <p:cNvPr id="246" name="Google Shape;246;p92"/>
          <p:cNvSpPr>
            <a:spLocks noGrp="1"/>
          </p:cNvSpPr>
          <p:nvPr>
            <p:ph type="pic" idx="2"/>
          </p:nvPr>
        </p:nvSpPr>
        <p:spPr>
          <a:xfrm>
            <a:off x="1162601" y="1362076"/>
            <a:ext cx="5457334" cy="413384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63_Custom Layout">
  <p:cSld name="163_Custom Layout">
    <p:spTree>
      <p:nvGrpSpPr>
        <p:cNvPr id="1" name="Shape 247"/>
        <p:cNvGrpSpPr/>
        <p:nvPr/>
      </p:nvGrpSpPr>
      <p:grpSpPr>
        <a:xfrm>
          <a:off x="0" y="0"/>
          <a:ext cx="0" cy="0"/>
          <a:chOff x="0" y="0"/>
          <a:chExt cx="0" cy="0"/>
        </a:xfrm>
      </p:grpSpPr>
      <p:sp>
        <p:nvSpPr>
          <p:cNvPr id="248" name="Google Shape;248;p93"/>
          <p:cNvSpPr>
            <a:spLocks noGrp="1"/>
          </p:cNvSpPr>
          <p:nvPr>
            <p:ph type="pic" idx="2"/>
          </p:nvPr>
        </p:nvSpPr>
        <p:spPr>
          <a:xfrm>
            <a:off x="5346759" y="1362076"/>
            <a:ext cx="5457335" cy="413384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64_Custom Layout">
  <p:cSld name="264_Custom Layout">
    <p:spTree>
      <p:nvGrpSpPr>
        <p:cNvPr id="1" name="Shape 249"/>
        <p:cNvGrpSpPr/>
        <p:nvPr/>
      </p:nvGrpSpPr>
      <p:grpSpPr>
        <a:xfrm>
          <a:off x="0" y="0"/>
          <a:ext cx="0" cy="0"/>
          <a:chOff x="0" y="0"/>
          <a:chExt cx="0" cy="0"/>
        </a:xfrm>
      </p:grpSpPr>
      <p:sp>
        <p:nvSpPr>
          <p:cNvPr id="250" name="Google Shape;250;p94"/>
          <p:cNvSpPr>
            <a:spLocks noGrp="1"/>
          </p:cNvSpPr>
          <p:nvPr>
            <p:ph type="pic" idx="2"/>
          </p:nvPr>
        </p:nvSpPr>
        <p:spPr>
          <a:xfrm>
            <a:off x="0" y="0"/>
            <a:ext cx="6118226" cy="620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1"/>
        <p:cNvGrpSpPr/>
        <p:nvPr/>
      </p:nvGrpSpPr>
      <p:grpSpPr>
        <a:xfrm>
          <a:off x="0" y="0"/>
          <a:ext cx="0" cy="0"/>
          <a:chOff x="0" y="0"/>
          <a:chExt cx="0" cy="0"/>
        </a:xfrm>
      </p:grpSpPr>
      <p:sp>
        <p:nvSpPr>
          <p:cNvPr id="42" name="Google Shape;42;p14"/>
          <p:cNvSpPr>
            <a:spLocks noGrp="1"/>
          </p:cNvSpPr>
          <p:nvPr>
            <p:ph type="pic" idx="2"/>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14"/>
          <p:cNvSpPr>
            <a:spLocks noGrp="1"/>
          </p:cNvSpPr>
          <p:nvPr>
            <p:ph type="pic" idx="3"/>
          </p:nvPr>
        </p:nvSpPr>
        <p:spPr>
          <a:xfrm>
            <a:off x="1696302" y="2204470"/>
            <a:ext cx="2644129" cy="2644129"/>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70_Custom Layout">
  <p:cSld name="270_Custom Layout">
    <p:spTree>
      <p:nvGrpSpPr>
        <p:cNvPr id="1" name="Shape 251"/>
        <p:cNvGrpSpPr/>
        <p:nvPr/>
      </p:nvGrpSpPr>
      <p:grpSpPr>
        <a:xfrm>
          <a:off x="0" y="0"/>
          <a:ext cx="0" cy="0"/>
          <a:chOff x="0" y="0"/>
          <a:chExt cx="0" cy="0"/>
        </a:xfrm>
      </p:grpSpPr>
      <p:sp>
        <p:nvSpPr>
          <p:cNvPr id="252" name="Google Shape;252;p95"/>
          <p:cNvSpPr>
            <a:spLocks noGrp="1"/>
          </p:cNvSpPr>
          <p:nvPr>
            <p:ph type="pic" idx="2"/>
          </p:nvPr>
        </p:nvSpPr>
        <p:spPr>
          <a:xfrm>
            <a:off x="6073774" y="0"/>
            <a:ext cx="6118226" cy="620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96_Custom Layout">
  <p:cSld name="196_Custom Layout">
    <p:spTree>
      <p:nvGrpSpPr>
        <p:cNvPr id="1" name="Shape 253"/>
        <p:cNvGrpSpPr/>
        <p:nvPr/>
      </p:nvGrpSpPr>
      <p:grpSpPr>
        <a:xfrm>
          <a:off x="0" y="0"/>
          <a:ext cx="0" cy="0"/>
          <a:chOff x="0" y="0"/>
          <a:chExt cx="0" cy="0"/>
        </a:xfrm>
      </p:grpSpPr>
      <p:sp>
        <p:nvSpPr>
          <p:cNvPr id="254" name="Google Shape;254;p96"/>
          <p:cNvSpPr>
            <a:spLocks noGrp="1"/>
          </p:cNvSpPr>
          <p:nvPr>
            <p:ph type="pic" idx="2"/>
          </p:nvPr>
        </p:nvSpPr>
        <p:spPr>
          <a:xfrm>
            <a:off x="0" y="0"/>
            <a:ext cx="59531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97_Custom Layout">
  <p:cSld name="197_Custom Layout">
    <p:spTree>
      <p:nvGrpSpPr>
        <p:cNvPr id="1" name="Shape 255"/>
        <p:cNvGrpSpPr/>
        <p:nvPr/>
      </p:nvGrpSpPr>
      <p:grpSpPr>
        <a:xfrm>
          <a:off x="0" y="0"/>
          <a:ext cx="0" cy="0"/>
          <a:chOff x="0" y="0"/>
          <a:chExt cx="0" cy="0"/>
        </a:xfrm>
      </p:grpSpPr>
      <p:sp>
        <p:nvSpPr>
          <p:cNvPr id="256" name="Google Shape;256;p97"/>
          <p:cNvSpPr>
            <a:spLocks noGrp="1"/>
          </p:cNvSpPr>
          <p:nvPr>
            <p:ph type="pic" idx="2"/>
          </p:nvPr>
        </p:nvSpPr>
        <p:spPr>
          <a:xfrm>
            <a:off x="6238876" y="0"/>
            <a:ext cx="59531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20_Custom Layout">
  <p:cSld name="120_Custom Layout">
    <p:spTree>
      <p:nvGrpSpPr>
        <p:cNvPr id="1" name="Shape 257"/>
        <p:cNvGrpSpPr/>
        <p:nvPr/>
      </p:nvGrpSpPr>
      <p:grpSpPr>
        <a:xfrm>
          <a:off x="0" y="0"/>
          <a:ext cx="0" cy="0"/>
          <a:chOff x="0" y="0"/>
          <a:chExt cx="0" cy="0"/>
        </a:xfrm>
      </p:grpSpPr>
      <p:sp>
        <p:nvSpPr>
          <p:cNvPr id="258" name="Google Shape;258;p98"/>
          <p:cNvSpPr>
            <a:spLocks noGrp="1"/>
          </p:cNvSpPr>
          <p:nvPr>
            <p:ph type="pic" idx="2"/>
          </p:nvPr>
        </p:nvSpPr>
        <p:spPr>
          <a:xfrm>
            <a:off x="0" y="-23749"/>
            <a:ext cx="5916323" cy="55196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19_Custom Layout">
  <p:cSld name="119_Custom Layout">
    <p:spTree>
      <p:nvGrpSpPr>
        <p:cNvPr id="1" name="Shape 259"/>
        <p:cNvGrpSpPr/>
        <p:nvPr/>
      </p:nvGrpSpPr>
      <p:grpSpPr>
        <a:xfrm>
          <a:off x="0" y="0"/>
          <a:ext cx="0" cy="0"/>
          <a:chOff x="0" y="0"/>
          <a:chExt cx="0" cy="0"/>
        </a:xfrm>
      </p:grpSpPr>
      <p:sp>
        <p:nvSpPr>
          <p:cNvPr id="260" name="Google Shape;260;p99"/>
          <p:cNvSpPr>
            <a:spLocks noGrp="1"/>
          </p:cNvSpPr>
          <p:nvPr>
            <p:ph type="pic" idx="2"/>
          </p:nvPr>
        </p:nvSpPr>
        <p:spPr>
          <a:xfrm>
            <a:off x="6287553" y="1649"/>
            <a:ext cx="5916323" cy="55196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164_Custom Layout">
  <p:cSld name="164_Custom Layout">
    <p:spTree>
      <p:nvGrpSpPr>
        <p:cNvPr id="1" name="Shape 261"/>
        <p:cNvGrpSpPr/>
        <p:nvPr/>
      </p:nvGrpSpPr>
      <p:grpSpPr>
        <a:xfrm>
          <a:off x="0" y="0"/>
          <a:ext cx="0" cy="0"/>
          <a:chOff x="0" y="0"/>
          <a:chExt cx="0" cy="0"/>
        </a:xfrm>
      </p:grpSpPr>
      <p:sp>
        <p:nvSpPr>
          <p:cNvPr id="262" name="Google Shape;262;p100"/>
          <p:cNvSpPr>
            <a:spLocks noGrp="1"/>
          </p:cNvSpPr>
          <p:nvPr>
            <p:ph type="pic" idx="2"/>
          </p:nvPr>
        </p:nvSpPr>
        <p:spPr>
          <a:xfrm>
            <a:off x="0" y="-812799"/>
            <a:ext cx="5108575" cy="8508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165_Custom Layout">
  <p:cSld name="165_Custom Layout">
    <p:spTree>
      <p:nvGrpSpPr>
        <p:cNvPr id="1" name="Shape 263"/>
        <p:cNvGrpSpPr/>
        <p:nvPr/>
      </p:nvGrpSpPr>
      <p:grpSpPr>
        <a:xfrm>
          <a:off x="0" y="0"/>
          <a:ext cx="0" cy="0"/>
          <a:chOff x="0" y="0"/>
          <a:chExt cx="0" cy="0"/>
        </a:xfrm>
      </p:grpSpPr>
      <p:sp>
        <p:nvSpPr>
          <p:cNvPr id="264" name="Google Shape;264;p101"/>
          <p:cNvSpPr>
            <a:spLocks noGrp="1"/>
          </p:cNvSpPr>
          <p:nvPr>
            <p:ph type="pic" idx="2"/>
          </p:nvPr>
        </p:nvSpPr>
        <p:spPr>
          <a:xfrm>
            <a:off x="7095300" y="-836549"/>
            <a:ext cx="5108575" cy="8508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70_Custom Layout">
  <p:cSld name="170_Custom Layout">
    <p:spTree>
      <p:nvGrpSpPr>
        <p:cNvPr id="1" name="Shape 265"/>
        <p:cNvGrpSpPr/>
        <p:nvPr/>
      </p:nvGrpSpPr>
      <p:grpSpPr>
        <a:xfrm>
          <a:off x="0" y="0"/>
          <a:ext cx="0" cy="0"/>
          <a:chOff x="0" y="0"/>
          <a:chExt cx="0" cy="0"/>
        </a:xfrm>
      </p:grpSpPr>
      <p:sp>
        <p:nvSpPr>
          <p:cNvPr id="266" name="Google Shape;266;p102"/>
          <p:cNvSpPr>
            <a:spLocks noGrp="1"/>
          </p:cNvSpPr>
          <p:nvPr>
            <p:ph type="pic" idx="2"/>
          </p:nvPr>
        </p:nvSpPr>
        <p:spPr>
          <a:xfrm>
            <a:off x="1" y="88901"/>
            <a:ext cx="6172201" cy="66294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71_Custom Layout">
  <p:cSld name="171_Custom Layout">
    <p:spTree>
      <p:nvGrpSpPr>
        <p:cNvPr id="1" name="Shape 267"/>
        <p:cNvGrpSpPr/>
        <p:nvPr/>
      </p:nvGrpSpPr>
      <p:grpSpPr>
        <a:xfrm>
          <a:off x="0" y="0"/>
          <a:ext cx="0" cy="0"/>
          <a:chOff x="0" y="0"/>
          <a:chExt cx="0" cy="0"/>
        </a:xfrm>
      </p:grpSpPr>
      <p:sp>
        <p:nvSpPr>
          <p:cNvPr id="268" name="Google Shape;268;p103"/>
          <p:cNvSpPr>
            <a:spLocks noGrp="1"/>
          </p:cNvSpPr>
          <p:nvPr>
            <p:ph type="pic" idx="2"/>
          </p:nvPr>
        </p:nvSpPr>
        <p:spPr>
          <a:xfrm>
            <a:off x="6007099" y="88901"/>
            <a:ext cx="6172201" cy="66294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61_Custom Layout">
  <p:cSld name="161_Custom Layout">
    <p:spTree>
      <p:nvGrpSpPr>
        <p:cNvPr id="1" name="Shape 269"/>
        <p:cNvGrpSpPr/>
        <p:nvPr/>
      </p:nvGrpSpPr>
      <p:grpSpPr>
        <a:xfrm>
          <a:off x="0" y="0"/>
          <a:ext cx="0" cy="0"/>
          <a:chOff x="0" y="0"/>
          <a:chExt cx="0" cy="0"/>
        </a:xfrm>
      </p:grpSpPr>
      <p:sp>
        <p:nvSpPr>
          <p:cNvPr id="270" name="Google Shape;270;p104"/>
          <p:cNvSpPr>
            <a:spLocks noGrp="1"/>
          </p:cNvSpPr>
          <p:nvPr>
            <p:ph type="pic" idx="2"/>
          </p:nvPr>
        </p:nvSpPr>
        <p:spPr>
          <a:xfrm>
            <a:off x="1068779" y="863930"/>
            <a:ext cx="5130140" cy="51301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99" Type="http://schemas.openxmlformats.org/officeDocument/2006/relationships/slideLayout" Target="../slideLayouts/slideLayout299.xml"/><Relationship Id="rId21" Type="http://schemas.openxmlformats.org/officeDocument/2006/relationships/slideLayout" Target="../slideLayouts/slideLayout21.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24" Type="http://schemas.openxmlformats.org/officeDocument/2006/relationships/slideLayout" Target="../slideLayouts/slideLayout324.xml"/><Relationship Id="rId366" Type="http://schemas.openxmlformats.org/officeDocument/2006/relationships/slideLayout" Target="../slideLayouts/slideLayout366.xml"/><Relationship Id="rId170" Type="http://schemas.openxmlformats.org/officeDocument/2006/relationships/slideLayout" Target="../slideLayouts/slideLayout170.xml"/><Relationship Id="rId226" Type="http://schemas.openxmlformats.org/officeDocument/2006/relationships/slideLayout" Target="../slideLayouts/slideLayout226.xml"/><Relationship Id="rId268" Type="http://schemas.openxmlformats.org/officeDocument/2006/relationships/slideLayout" Target="../slideLayouts/slideLayout268.xml"/><Relationship Id="rId32" Type="http://schemas.openxmlformats.org/officeDocument/2006/relationships/slideLayout" Target="../slideLayouts/slideLayout32.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377" Type="http://schemas.openxmlformats.org/officeDocument/2006/relationships/theme" Target="../theme/theme1.xml"/><Relationship Id="rId5" Type="http://schemas.openxmlformats.org/officeDocument/2006/relationships/slideLayout" Target="../slideLayouts/slideLayout5.xml"/><Relationship Id="rId181" Type="http://schemas.openxmlformats.org/officeDocument/2006/relationships/slideLayout" Target="../slideLayouts/slideLayout181.xml"/><Relationship Id="rId237" Type="http://schemas.openxmlformats.org/officeDocument/2006/relationships/slideLayout" Target="../slideLayouts/slideLayout237.xml"/><Relationship Id="rId279" Type="http://schemas.openxmlformats.org/officeDocument/2006/relationships/slideLayout" Target="../slideLayouts/slideLayout279.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46" Type="http://schemas.openxmlformats.org/officeDocument/2006/relationships/slideLayout" Target="../slideLayouts/slideLayout346.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357" Type="http://schemas.openxmlformats.org/officeDocument/2006/relationships/slideLayout" Target="../slideLayouts/slideLayout357.xml"/><Relationship Id="rId54" Type="http://schemas.openxmlformats.org/officeDocument/2006/relationships/slideLayout" Target="../slideLayouts/slideLayout54.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217" Type="http://schemas.openxmlformats.org/officeDocument/2006/relationships/slideLayout" Target="../slideLayouts/slideLayout217.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326" Type="http://schemas.openxmlformats.org/officeDocument/2006/relationships/slideLayout" Target="../slideLayouts/slideLayout326.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368" Type="http://schemas.openxmlformats.org/officeDocument/2006/relationships/slideLayout" Target="../slideLayouts/slideLayout368.xml"/><Relationship Id="rId172" Type="http://schemas.openxmlformats.org/officeDocument/2006/relationships/slideLayout" Target="../slideLayouts/slideLayout172.xml"/><Relationship Id="rId228" Type="http://schemas.openxmlformats.org/officeDocument/2006/relationships/slideLayout" Target="../slideLayouts/slideLayout228.xml"/><Relationship Id="rId281" Type="http://schemas.openxmlformats.org/officeDocument/2006/relationships/slideLayout" Target="../slideLayouts/slideLayout281.xml"/><Relationship Id="rId337" Type="http://schemas.openxmlformats.org/officeDocument/2006/relationships/slideLayout" Target="../slideLayouts/slideLayout337.xml"/><Relationship Id="rId34" Type="http://schemas.openxmlformats.org/officeDocument/2006/relationships/slideLayout" Target="../slideLayouts/slideLayout34.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83" Type="http://schemas.openxmlformats.org/officeDocument/2006/relationships/slideLayout" Target="../slideLayouts/slideLayout183.xml"/><Relationship Id="rId239" Type="http://schemas.openxmlformats.org/officeDocument/2006/relationships/slideLayout" Target="../slideLayouts/slideLayout239.xml"/><Relationship Id="rId250" Type="http://schemas.openxmlformats.org/officeDocument/2006/relationships/slideLayout" Target="../slideLayouts/slideLayout250.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45" Type="http://schemas.openxmlformats.org/officeDocument/2006/relationships/slideLayout" Target="../slideLayouts/slideLayout45.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152" Type="http://schemas.openxmlformats.org/officeDocument/2006/relationships/slideLayout" Target="../slideLayouts/slideLayout15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56" Type="http://schemas.openxmlformats.org/officeDocument/2006/relationships/slideLayout" Target="../slideLayouts/slideLayout56.xml"/><Relationship Id="rId317" Type="http://schemas.openxmlformats.org/officeDocument/2006/relationships/slideLayout" Target="../slideLayouts/slideLayout317.xml"/><Relationship Id="rId359" Type="http://schemas.openxmlformats.org/officeDocument/2006/relationships/slideLayout" Target="../slideLayouts/slideLayout359.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63" Type="http://schemas.openxmlformats.org/officeDocument/2006/relationships/slideLayout" Target="../slideLayouts/slideLayout163.xml"/><Relationship Id="rId219" Type="http://schemas.openxmlformats.org/officeDocument/2006/relationships/slideLayout" Target="../slideLayouts/slideLayout219.xml"/><Relationship Id="rId370" Type="http://schemas.openxmlformats.org/officeDocument/2006/relationships/slideLayout" Target="../slideLayouts/slideLayout370.xml"/><Relationship Id="rId230" Type="http://schemas.openxmlformats.org/officeDocument/2006/relationships/slideLayout" Target="../slideLayouts/slideLayout230.xml"/><Relationship Id="rId25" Type="http://schemas.openxmlformats.org/officeDocument/2006/relationships/slideLayout" Target="../slideLayouts/slideLayout25.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328" Type="http://schemas.openxmlformats.org/officeDocument/2006/relationships/slideLayout" Target="../slideLayouts/slideLayout328.xml"/><Relationship Id="rId132" Type="http://schemas.openxmlformats.org/officeDocument/2006/relationships/slideLayout" Target="../slideLayouts/slideLayout132.xml"/><Relationship Id="rId174" Type="http://schemas.openxmlformats.org/officeDocument/2006/relationships/slideLayout" Target="../slideLayouts/slideLayout174.xml"/><Relationship Id="rId241" Type="http://schemas.openxmlformats.org/officeDocument/2006/relationships/slideLayout" Target="../slideLayouts/slideLayout241.xml"/><Relationship Id="rId36" Type="http://schemas.openxmlformats.org/officeDocument/2006/relationships/slideLayout" Target="../slideLayouts/slideLayout36.xml"/><Relationship Id="rId283" Type="http://schemas.openxmlformats.org/officeDocument/2006/relationships/slideLayout" Target="../slideLayouts/slideLayout283.xml"/><Relationship Id="rId339" Type="http://schemas.openxmlformats.org/officeDocument/2006/relationships/slideLayout" Target="../slideLayouts/slideLayout339.xml"/><Relationship Id="rId78" Type="http://schemas.openxmlformats.org/officeDocument/2006/relationships/slideLayout" Target="../slideLayouts/slideLayout78.xml"/><Relationship Id="rId101" Type="http://schemas.openxmlformats.org/officeDocument/2006/relationships/slideLayout" Target="../slideLayouts/slideLayout101.xml"/><Relationship Id="rId143" Type="http://schemas.openxmlformats.org/officeDocument/2006/relationships/slideLayout" Target="../slideLayouts/slideLayout143.xml"/><Relationship Id="rId185" Type="http://schemas.openxmlformats.org/officeDocument/2006/relationships/slideLayout" Target="../slideLayouts/slideLayout185.xml"/><Relationship Id="rId350" Type="http://schemas.openxmlformats.org/officeDocument/2006/relationships/slideLayout" Target="../slideLayouts/slideLayout350.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273" Type="http://schemas.openxmlformats.org/officeDocument/2006/relationships/slideLayout" Target="../slideLayouts/slideLayout273.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329" Type="http://schemas.openxmlformats.org/officeDocument/2006/relationships/slideLayout" Target="../slideLayouts/slideLayout329.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361" Type="http://schemas.openxmlformats.org/officeDocument/2006/relationships/slideLayout" Target="../slideLayouts/slideLayout361.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284" Type="http://schemas.openxmlformats.org/officeDocument/2006/relationships/slideLayout" Target="../slideLayouts/slideLayout284.xml"/><Relationship Id="rId319" Type="http://schemas.openxmlformats.org/officeDocument/2006/relationships/slideLayout" Target="../slideLayouts/slideLayout319.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330" Type="http://schemas.openxmlformats.org/officeDocument/2006/relationships/slideLayout" Target="../slideLayouts/slideLayout330.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372" Type="http://schemas.openxmlformats.org/officeDocument/2006/relationships/slideLayout" Target="../slideLayouts/slideLayout372.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slideLayout" Target="../slideLayouts/slideLayout274.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320" Type="http://schemas.openxmlformats.org/officeDocument/2006/relationships/slideLayout" Target="../slideLayouts/slideLayout320.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341" Type="http://schemas.openxmlformats.org/officeDocument/2006/relationships/slideLayout" Target="../slideLayouts/slideLayout341.xml"/><Relationship Id="rId362" Type="http://schemas.openxmlformats.org/officeDocument/2006/relationships/slideLayout" Target="../slideLayouts/slideLayout362.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285" Type="http://schemas.openxmlformats.org/officeDocument/2006/relationships/slideLayout" Target="../slideLayouts/slideLayout285.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310" Type="http://schemas.openxmlformats.org/officeDocument/2006/relationships/slideLayout" Target="../slideLayouts/slideLayout310.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331" Type="http://schemas.openxmlformats.org/officeDocument/2006/relationships/slideLayout" Target="../slideLayouts/slideLayout331.xml"/><Relationship Id="rId352" Type="http://schemas.openxmlformats.org/officeDocument/2006/relationships/slideLayout" Target="../slideLayouts/slideLayout352.xml"/><Relationship Id="rId373" Type="http://schemas.openxmlformats.org/officeDocument/2006/relationships/slideLayout" Target="../slideLayouts/slideLayout373.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296" Type="http://schemas.openxmlformats.org/officeDocument/2006/relationships/slideLayout" Target="../slideLayouts/slideLayout296.xml"/><Relationship Id="rId300" Type="http://schemas.openxmlformats.org/officeDocument/2006/relationships/slideLayout" Target="../slideLayouts/slideLayout300.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342" Type="http://schemas.openxmlformats.org/officeDocument/2006/relationships/slideLayout" Target="../slideLayouts/slideLayout342.xml"/><Relationship Id="rId363" Type="http://schemas.openxmlformats.org/officeDocument/2006/relationships/slideLayout" Target="../slideLayouts/slideLayout363.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286" Type="http://schemas.openxmlformats.org/officeDocument/2006/relationships/slideLayout" Target="../slideLayouts/slideLayout286.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32" Type="http://schemas.openxmlformats.org/officeDocument/2006/relationships/slideLayout" Target="../slideLayouts/slideLayout332.xml"/><Relationship Id="rId353" Type="http://schemas.openxmlformats.org/officeDocument/2006/relationships/slideLayout" Target="../slideLayouts/slideLayout353.xml"/><Relationship Id="rId374" Type="http://schemas.openxmlformats.org/officeDocument/2006/relationships/slideLayout" Target="../slideLayouts/slideLayout374.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276" Type="http://schemas.openxmlformats.org/officeDocument/2006/relationships/slideLayout" Target="../slideLayouts/slideLayout276.xml"/><Relationship Id="rId297" Type="http://schemas.openxmlformats.org/officeDocument/2006/relationships/slideLayout" Target="../slideLayouts/slideLayout297.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322" Type="http://schemas.openxmlformats.org/officeDocument/2006/relationships/slideLayout" Target="../slideLayouts/slideLayout322.xml"/><Relationship Id="rId343" Type="http://schemas.openxmlformats.org/officeDocument/2006/relationships/slideLayout" Target="../slideLayouts/slideLayout343.xml"/><Relationship Id="rId364" Type="http://schemas.openxmlformats.org/officeDocument/2006/relationships/slideLayout" Target="../slideLayouts/slideLayout364.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287" Type="http://schemas.openxmlformats.org/officeDocument/2006/relationships/slideLayout" Target="../slideLayouts/slideLayout287.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312" Type="http://schemas.openxmlformats.org/officeDocument/2006/relationships/slideLayout" Target="../slideLayouts/slideLayout312.xml"/><Relationship Id="rId333" Type="http://schemas.openxmlformats.org/officeDocument/2006/relationships/slideLayout" Target="../slideLayouts/slideLayout333.xml"/><Relationship Id="rId354" Type="http://schemas.openxmlformats.org/officeDocument/2006/relationships/slideLayout" Target="../slideLayouts/slideLayout354.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75" Type="http://schemas.openxmlformats.org/officeDocument/2006/relationships/slideLayout" Target="../slideLayouts/slideLayout375.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298" Type="http://schemas.openxmlformats.org/officeDocument/2006/relationships/slideLayout" Target="../slideLayouts/slideLayout298.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302" Type="http://schemas.openxmlformats.org/officeDocument/2006/relationships/slideLayout" Target="../slideLayouts/slideLayout302.xml"/><Relationship Id="rId323" Type="http://schemas.openxmlformats.org/officeDocument/2006/relationships/slideLayout" Target="../slideLayouts/slideLayout323.xml"/><Relationship Id="rId344" Type="http://schemas.openxmlformats.org/officeDocument/2006/relationships/slideLayout" Target="../slideLayouts/slideLayout34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365" Type="http://schemas.openxmlformats.org/officeDocument/2006/relationships/slideLayout" Target="../slideLayouts/slideLayout365.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288" Type="http://schemas.openxmlformats.org/officeDocument/2006/relationships/slideLayout" Target="../slideLayouts/slideLayout288.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313" Type="http://schemas.openxmlformats.org/officeDocument/2006/relationships/slideLayout" Target="../slideLayouts/slideLayout31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 Id="rId334" Type="http://schemas.openxmlformats.org/officeDocument/2006/relationships/slideLayout" Target="../slideLayouts/slideLayout334.xml"/><Relationship Id="rId355" Type="http://schemas.openxmlformats.org/officeDocument/2006/relationships/slideLayout" Target="../slideLayouts/slideLayout355.xml"/><Relationship Id="rId376" Type="http://schemas.openxmlformats.org/officeDocument/2006/relationships/slideLayout" Target="../slideLayouts/slideLayout376.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303" Type="http://schemas.openxmlformats.org/officeDocument/2006/relationships/slideLayout" Target="../slideLayouts/slideLayout303.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89" Type="http://schemas.openxmlformats.org/officeDocument/2006/relationships/slideLayout" Target="../slideLayouts/slideLayout289.xml"/><Relationship Id="rId11" Type="http://schemas.openxmlformats.org/officeDocument/2006/relationships/slideLayout" Target="../slideLayouts/slideLayout11.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14" Type="http://schemas.openxmlformats.org/officeDocument/2006/relationships/slideLayout" Target="../slideLayouts/slideLayout314.xml"/><Relationship Id="rId356" Type="http://schemas.openxmlformats.org/officeDocument/2006/relationships/slideLayout" Target="../slideLayouts/slideLayout356.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16" Type="http://schemas.openxmlformats.org/officeDocument/2006/relationships/slideLayout" Target="../slideLayouts/slideLayout216.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367" Type="http://schemas.openxmlformats.org/officeDocument/2006/relationships/slideLayout" Target="../slideLayouts/slideLayout367.xml"/><Relationship Id="rId171" Type="http://schemas.openxmlformats.org/officeDocument/2006/relationships/slideLayout" Target="../slideLayouts/slideLayout171.xml"/><Relationship Id="rId227" Type="http://schemas.openxmlformats.org/officeDocument/2006/relationships/slideLayout" Target="../slideLayouts/slideLayout227.xml"/><Relationship Id="rId269" Type="http://schemas.openxmlformats.org/officeDocument/2006/relationships/slideLayout" Target="../slideLayouts/slideLayout269.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336" Type="http://schemas.openxmlformats.org/officeDocument/2006/relationships/slideLayout" Target="../slideLayouts/slideLayout336.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347" Type="http://schemas.openxmlformats.org/officeDocument/2006/relationships/slideLayout" Target="../slideLayouts/slideLayout347.xml"/><Relationship Id="rId44" Type="http://schemas.openxmlformats.org/officeDocument/2006/relationships/slideLayout" Target="../slideLayouts/slideLayout44.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16" Type="http://schemas.openxmlformats.org/officeDocument/2006/relationships/slideLayout" Target="../slideLayouts/slideLayout316.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358" Type="http://schemas.openxmlformats.org/officeDocument/2006/relationships/slideLayout" Target="../slideLayouts/slideLayout358.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369" Type="http://schemas.openxmlformats.org/officeDocument/2006/relationships/slideLayout" Target="../slideLayouts/slideLayout369.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240" Type="http://schemas.openxmlformats.org/officeDocument/2006/relationships/slideLayout" Target="../slideLayouts/slideLayout240.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 Id="rId251" Type="http://schemas.openxmlformats.org/officeDocument/2006/relationships/slideLayout" Target="../slideLayouts/slideLayout251.xml"/><Relationship Id="rId46" Type="http://schemas.openxmlformats.org/officeDocument/2006/relationships/slideLayout" Target="../slideLayouts/slideLayout46.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49" Type="http://schemas.openxmlformats.org/officeDocument/2006/relationships/slideLayout" Target="../slideLayouts/slideLayout349.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3" Type="http://schemas.openxmlformats.org/officeDocument/2006/relationships/slideLayout" Target="../slideLayouts/slideLayout153.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360" Type="http://schemas.openxmlformats.org/officeDocument/2006/relationships/slideLayout" Target="../slideLayouts/slideLayout360.xml"/><Relationship Id="rId220" Type="http://schemas.openxmlformats.org/officeDocument/2006/relationships/slideLayout" Target="../slideLayouts/slideLayout220.xml"/><Relationship Id="rId15" Type="http://schemas.openxmlformats.org/officeDocument/2006/relationships/slideLayout" Target="../slideLayouts/slideLayout15.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318" Type="http://schemas.openxmlformats.org/officeDocument/2006/relationships/slideLayout" Target="../slideLayouts/slideLayout318.xml"/><Relationship Id="rId99" Type="http://schemas.openxmlformats.org/officeDocument/2006/relationships/slideLayout" Target="../slideLayouts/slideLayout99.xml"/><Relationship Id="rId122" Type="http://schemas.openxmlformats.org/officeDocument/2006/relationships/slideLayout" Target="../slideLayouts/slideLayout122.xml"/><Relationship Id="rId164" Type="http://schemas.openxmlformats.org/officeDocument/2006/relationships/slideLayout" Target="../slideLayouts/slideLayout164.xml"/><Relationship Id="rId371" Type="http://schemas.openxmlformats.org/officeDocument/2006/relationships/slideLayout" Target="../slideLayouts/slideLayout37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02.xml"/><Relationship Id="rId21" Type="http://schemas.openxmlformats.org/officeDocument/2006/relationships/slideLayout" Target="../slideLayouts/slideLayout397.xml"/><Relationship Id="rId42" Type="http://schemas.openxmlformats.org/officeDocument/2006/relationships/slideLayout" Target="../slideLayouts/slideLayout418.xml"/><Relationship Id="rId47" Type="http://schemas.openxmlformats.org/officeDocument/2006/relationships/slideLayout" Target="../slideLayouts/slideLayout423.xml"/><Relationship Id="rId63" Type="http://schemas.openxmlformats.org/officeDocument/2006/relationships/slideLayout" Target="../slideLayouts/slideLayout439.xml"/><Relationship Id="rId68" Type="http://schemas.openxmlformats.org/officeDocument/2006/relationships/slideLayout" Target="../slideLayouts/slideLayout444.xml"/><Relationship Id="rId2" Type="http://schemas.openxmlformats.org/officeDocument/2006/relationships/slideLayout" Target="../slideLayouts/slideLayout378.xml"/><Relationship Id="rId16" Type="http://schemas.openxmlformats.org/officeDocument/2006/relationships/slideLayout" Target="../slideLayouts/slideLayout392.xml"/><Relationship Id="rId29" Type="http://schemas.openxmlformats.org/officeDocument/2006/relationships/slideLayout" Target="../slideLayouts/slideLayout405.xml"/><Relationship Id="rId11" Type="http://schemas.openxmlformats.org/officeDocument/2006/relationships/slideLayout" Target="../slideLayouts/slideLayout387.xml"/><Relationship Id="rId24" Type="http://schemas.openxmlformats.org/officeDocument/2006/relationships/slideLayout" Target="../slideLayouts/slideLayout400.xml"/><Relationship Id="rId32" Type="http://schemas.openxmlformats.org/officeDocument/2006/relationships/slideLayout" Target="../slideLayouts/slideLayout408.xml"/><Relationship Id="rId37" Type="http://schemas.openxmlformats.org/officeDocument/2006/relationships/slideLayout" Target="../slideLayouts/slideLayout413.xml"/><Relationship Id="rId40" Type="http://schemas.openxmlformats.org/officeDocument/2006/relationships/slideLayout" Target="../slideLayouts/slideLayout416.xml"/><Relationship Id="rId45" Type="http://schemas.openxmlformats.org/officeDocument/2006/relationships/slideLayout" Target="../slideLayouts/slideLayout421.xml"/><Relationship Id="rId53" Type="http://schemas.openxmlformats.org/officeDocument/2006/relationships/slideLayout" Target="../slideLayouts/slideLayout429.xml"/><Relationship Id="rId58" Type="http://schemas.openxmlformats.org/officeDocument/2006/relationships/slideLayout" Target="../slideLayouts/slideLayout434.xml"/><Relationship Id="rId66" Type="http://schemas.openxmlformats.org/officeDocument/2006/relationships/slideLayout" Target="../slideLayouts/slideLayout442.xml"/><Relationship Id="rId74" Type="http://schemas.openxmlformats.org/officeDocument/2006/relationships/slideLayout" Target="../slideLayouts/slideLayout450.xml"/><Relationship Id="rId5" Type="http://schemas.openxmlformats.org/officeDocument/2006/relationships/slideLayout" Target="../slideLayouts/slideLayout381.xml"/><Relationship Id="rId61" Type="http://schemas.openxmlformats.org/officeDocument/2006/relationships/slideLayout" Target="../slideLayouts/slideLayout437.xml"/><Relationship Id="rId19" Type="http://schemas.openxmlformats.org/officeDocument/2006/relationships/slideLayout" Target="../slideLayouts/slideLayout395.xml"/><Relationship Id="rId14" Type="http://schemas.openxmlformats.org/officeDocument/2006/relationships/slideLayout" Target="../slideLayouts/slideLayout390.xml"/><Relationship Id="rId22" Type="http://schemas.openxmlformats.org/officeDocument/2006/relationships/slideLayout" Target="../slideLayouts/slideLayout398.xml"/><Relationship Id="rId27" Type="http://schemas.openxmlformats.org/officeDocument/2006/relationships/slideLayout" Target="../slideLayouts/slideLayout403.xml"/><Relationship Id="rId30" Type="http://schemas.openxmlformats.org/officeDocument/2006/relationships/slideLayout" Target="../slideLayouts/slideLayout406.xml"/><Relationship Id="rId35" Type="http://schemas.openxmlformats.org/officeDocument/2006/relationships/slideLayout" Target="../slideLayouts/slideLayout411.xml"/><Relationship Id="rId43" Type="http://schemas.openxmlformats.org/officeDocument/2006/relationships/slideLayout" Target="../slideLayouts/slideLayout419.xml"/><Relationship Id="rId48" Type="http://schemas.openxmlformats.org/officeDocument/2006/relationships/slideLayout" Target="../slideLayouts/slideLayout424.xml"/><Relationship Id="rId56" Type="http://schemas.openxmlformats.org/officeDocument/2006/relationships/slideLayout" Target="../slideLayouts/slideLayout432.xml"/><Relationship Id="rId64" Type="http://schemas.openxmlformats.org/officeDocument/2006/relationships/slideLayout" Target="../slideLayouts/slideLayout440.xml"/><Relationship Id="rId69" Type="http://schemas.openxmlformats.org/officeDocument/2006/relationships/slideLayout" Target="../slideLayouts/slideLayout445.xml"/><Relationship Id="rId8" Type="http://schemas.openxmlformats.org/officeDocument/2006/relationships/slideLayout" Target="../slideLayouts/slideLayout384.xml"/><Relationship Id="rId51" Type="http://schemas.openxmlformats.org/officeDocument/2006/relationships/slideLayout" Target="../slideLayouts/slideLayout427.xml"/><Relationship Id="rId72" Type="http://schemas.openxmlformats.org/officeDocument/2006/relationships/slideLayout" Target="../slideLayouts/slideLayout448.xml"/><Relationship Id="rId3" Type="http://schemas.openxmlformats.org/officeDocument/2006/relationships/slideLayout" Target="../slideLayouts/slideLayout379.xml"/><Relationship Id="rId12" Type="http://schemas.openxmlformats.org/officeDocument/2006/relationships/slideLayout" Target="../slideLayouts/slideLayout388.xml"/><Relationship Id="rId17" Type="http://schemas.openxmlformats.org/officeDocument/2006/relationships/slideLayout" Target="../slideLayouts/slideLayout393.xml"/><Relationship Id="rId25" Type="http://schemas.openxmlformats.org/officeDocument/2006/relationships/slideLayout" Target="../slideLayouts/slideLayout401.xml"/><Relationship Id="rId33" Type="http://schemas.openxmlformats.org/officeDocument/2006/relationships/slideLayout" Target="../slideLayouts/slideLayout409.xml"/><Relationship Id="rId38" Type="http://schemas.openxmlformats.org/officeDocument/2006/relationships/slideLayout" Target="../slideLayouts/slideLayout414.xml"/><Relationship Id="rId46" Type="http://schemas.openxmlformats.org/officeDocument/2006/relationships/slideLayout" Target="../slideLayouts/slideLayout422.xml"/><Relationship Id="rId59" Type="http://schemas.openxmlformats.org/officeDocument/2006/relationships/slideLayout" Target="../slideLayouts/slideLayout435.xml"/><Relationship Id="rId67" Type="http://schemas.openxmlformats.org/officeDocument/2006/relationships/slideLayout" Target="../slideLayouts/slideLayout443.xml"/><Relationship Id="rId20" Type="http://schemas.openxmlformats.org/officeDocument/2006/relationships/slideLayout" Target="../slideLayouts/slideLayout396.xml"/><Relationship Id="rId41" Type="http://schemas.openxmlformats.org/officeDocument/2006/relationships/slideLayout" Target="../slideLayouts/slideLayout417.xml"/><Relationship Id="rId54" Type="http://schemas.openxmlformats.org/officeDocument/2006/relationships/slideLayout" Target="../slideLayouts/slideLayout430.xml"/><Relationship Id="rId62" Type="http://schemas.openxmlformats.org/officeDocument/2006/relationships/slideLayout" Target="../slideLayouts/slideLayout438.xml"/><Relationship Id="rId70" Type="http://schemas.openxmlformats.org/officeDocument/2006/relationships/slideLayout" Target="../slideLayouts/slideLayout446.xml"/><Relationship Id="rId75" Type="http://schemas.openxmlformats.org/officeDocument/2006/relationships/slideLayout" Target="../slideLayouts/slideLayout451.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5" Type="http://schemas.openxmlformats.org/officeDocument/2006/relationships/slideLayout" Target="../slideLayouts/slideLayout391.xml"/><Relationship Id="rId23" Type="http://schemas.openxmlformats.org/officeDocument/2006/relationships/slideLayout" Target="../slideLayouts/slideLayout399.xml"/><Relationship Id="rId28" Type="http://schemas.openxmlformats.org/officeDocument/2006/relationships/slideLayout" Target="../slideLayouts/slideLayout404.xml"/><Relationship Id="rId36" Type="http://schemas.openxmlformats.org/officeDocument/2006/relationships/slideLayout" Target="../slideLayouts/slideLayout412.xml"/><Relationship Id="rId49" Type="http://schemas.openxmlformats.org/officeDocument/2006/relationships/slideLayout" Target="../slideLayouts/slideLayout425.xml"/><Relationship Id="rId57" Type="http://schemas.openxmlformats.org/officeDocument/2006/relationships/slideLayout" Target="../slideLayouts/slideLayout433.xml"/><Relationship Id="rId10" Type="http://schemas.openxmlformats.org/officeDocument/2006/relationships/slideLayout" Target="../slideLayouts/slideLayout386.xml"/><Relationship Id="rId31" Type="http://schemas.openxmlformats.org/officeDocument/2006/relationships/slideLayout" Target="../slideLayouts/slideLayout407.xml"/><Relationship Id="rId44" Type="http://schemas.openxmlformats.org/officeDocument/2006/relationships/slideLayout" Target="../slideLayouts/slideLayout420.xml"/><Relationship Id="rId52" Type="http://schemas.openxmlformats.org/officeDocument/2006/relationships/slideLayout" Target="../slideLayouts/slideLayout428.xml"/><Relationship Id="rId60" Type="http://schemas.openxmlformats.org/officeDocument/2006/relationships/slideLayout" Target="../slideLayouts/slideLayout436.xml"/><Relationship Id="rId65" Type="http://schemas.openxmlformats.org/officeDocument/2006/relationships/slideLayout" Target="../slideLayouts/slideLayout441.xml"/><Relationship Id="rId73" Type="http://schemas.openxmlformats.org/officeDocument/2006/relationships/slideLayout" Target="../slideLayouts/slideLayout449.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3" Type="http://schemas.openxmlformats.org/officeDocument/2006/relationships/slideLayout" Target="../slideLayouts/slideLayout389.xml"/><Relationship Id="rId18" Type="http://schemas.openxmlformats.org/officeDocument/2006/relationships/slideLayout" Target="../slideLayouts/slideLayout394.xml"/><Relationship Id="rId39" Type="http://schemas.openxmlformats.org/officeDocument/2006/relationships/slideLayout" Target="../slideLayouts/slideLayout415.xml"/><Relationship Id="rId34" Type="http://schemas.openxmlformats.org/officeDocument/2006/relationships/slideLayout" Target="../slideLayouts/slideLayout410.xml"/><Relationship Id="rId50" Type="http://schemas.openxmlformats.org/officeDocument/2006/relationships/slideLayout" Target="../slideLayouts/slideLayout426.xml"/><Relationship Id="rId55" Type="http://schemas.openxmlformats.org/officeDocument/2006/relationships/slideLayout" Target="../slideLayouts/slideLayout431.xml"/><Relationship Id="rId76" Type="http://schemas.openxmlformats.org/officeDocument/2006/relationships/theme" Target="../theme/theme2.xml"/><Relationship Id="rId7" Type="http://schemas.openxmlformats.org/officeDocument/2006/relationships/slideLayout" Target="../slideLayouts/slideLayout383.xml"/><Relationship Id="rId71" Type="http://schemas.openxmlformats.org/officeDocument/2006/relationships/slideLayout" Target="../slideLayouts/slideLayout4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9197A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9197A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 id="2147483711" r:id="rId60"/>
    <p:sldLayoutId id="2147483712" r:id="rId61"/>
    <p:sldLayoutId id="2147483713" r:id="rId62"/>
    <p:sldLayoutId id="2147483714" r:id="rId63"/>
    <p:sldLayoutId id="2147483715" r:id="rId64"/>
    <p:sldLayoutId id="2147483716" r:id="rId65"/>
    <p:sldLayoutId id="2147483717" r:id="rId66"/>
    <p:sldLayoutId id="2147483718" r:id="rId67"/>
    <p:sldLayoutId id="2147483719" r:id="rId68"/>
    <p:sldLayoutId id="2147483720" r:id="rId69"/>
    <p:sldLayoutId id="2147483721" r:id="rId70"/>
    <p:sldLayoutId id="2147483722" r:id="rId71"/>
    <p:sldLayoutId id="2147483723" r:id="rId72"/>
    <p:sldLayoutId id="2147483724" r:id="rId73"/>
    <p:sldLayoutId id="2147483725" r:id="rId74"/>
    <p:sldLayoutId id="2147483726" r:id="rId75"/>
    <p:sldLayoutId id="2147483727" r:id="rId76"/>
    <p:sldLayoutId id="2147483728" r:id="rId77"/>
    <p:sldLayoutId id="2147483729" r:id="rId78"/>
    <p:sldLayoutId id="2147483730" r:id="rId79"/>
    <p:sldLayoutId id="2147483731" r:id="rId80"/>
    <p:sldLayoutId id="2147483732" r:id="rId81"/>
    <p:sldLayoutId id="2147483733" r:id="rId82"/>
    <p:sldLayoutId id="2147483734" r:id="rId83"/>
    <p:sldLayoutId id="2147483735" r:id="rId84"/>
    <p:sldLayoutId id="2147483736" r:id="rId85"/>
    <p:sldLayoutId id="2147483737" r:id="rId86"/>
    <p:sldLayoutId id="2147483738" r:id="rId87"/>
    <p:sldLayoutId id="2147483739" r:id="rId88"/>
    <p:sldLayoutId id="2147483740" r:id="rId89"/>
    <p:sldLayoutId id="2147483741" r:id="rId90"/>
    <p:sldLayoutId id="2147483742" r:id="rId91"/>
    <p:sldLayoutId id="2147483743" r:id="rId92"/>
    <p:sldLayoutId id="2147483744" r:id="rId93"/>
    <p:sldLayoutId id="2147483745" r:id="rId94"/>
    <p:sldLayoutId id="2147483746" r:id="rId95"/>
    <p:sldLayoutId id="2147483747" r:id="rId96"/>
    <p:sldLayoutId id="2147483748" r:id="rId97"/>
    <p:sldLayoutId id="2147483749" r:id="rId98"/>
    <p:sldLayoutId id="2147483750" r:id="rId99"/>
    <p:sldLayoutId id="2147483751" r:id="rId100"/>
    <p:sldLayoutId id="2147483752" r:id="rId101"/>
    <p:sldLayoutId id="2147483753" r:id="rId102"/>
    <p:sldLayoutId id="2147483754" r:id="rId103"/>
    <p:sldLayoutId id="2147483755" r:id="rId104"/>
    <p:sldLayoutId id="2147483756" r:id="rId105"/>
    <p:sldLayoutId id="2147483757" r:id="rId106"/>
    <p:sldLayoutId id="2147483758" r:id="rId107"/>
    <p:sldLayoutId id="2147483759" r:id="rId108"/>
    <p:sldLayoutId id="2147483760" r:id="rId109"/>
    <p:sldLayoutId id="2147483761" r:id="rId110"/>
    <p:sldLayoutId id="2147483762" r:id="rId111"/>
    <p:sldLayoutId id="2147483763" r:id="rId112"/>
    <p:sldLayoutId id="2147483764" r:id="rId113"/>
    <p:sldLayoutId id="2147483765" r:id="rId114"/>
    <p:sldLayoutId id="2147483766" r:id="rId115"/>
    <p:sldLayoutId id="2147483767" r:id="rId116"/>
    <p:sldLayoutId id="2147483768" r:id="rId117"/>
    <p:sldLayoutId id="2147483769" r:id="rId118"/>
    <p:sldLayoutId id="2147483770" r:id="rId119"/>
    <p:sldLayoutId id="2147483771" r:id="rId120"/>
    <p:sldLayoutId id="2147483772" r:id="rId121"/>
    <p:sldLayoutId id="2147483773" r:id="rId122"/>
    <p:sldLayoutId id="2147483774" r:id="rId123"/>
    <p:sldLayoutId id="2147483775" r:id="rId124"/>
    <p:sldLayoutId id="2147483776" r:id="rId125"/>
    <p:sldLayoutId id="2147483777" r:id="rId126"/>
    <p:sldLayoutId id="2147483778" r:id="rId127"/>
    <p:sldLayoutId id="2147483779" r:id="rId128"/>
    <p:sldLayoutId id="2147483780" r:id="rId129"/>
    <p:sldLayoutId id="2147483781" r:id="rId130"/>
    <p:sldLayoutId id="2147483782" r:id="rId131"/>
    <p:sldLayoutId id="2147483783" r:id="rId132"/>
    <p:sldLayoutId id="2147483784" r:id="rId133"/>
    <p:sldLayoutId id="2147483785" r:id="rId134"/>
    <p:sldLayoutId id="2147483786" r:id="rId135"/>
    <p:sldLayoutId id="2147483787" r:id="rId136"/>
    <p:sldLayoutId id="2147483788" r:id="rId137"/>
    <p:sldLayoutId id="2147483789" r:id="rId138"/>
    <p:sldLayoutId id="2147483790" r:id="rId139"/>
    <p:sldLayoutId id="2147483791" r:id="rId140"/>
    <p:sldLayoutId id="2147483792" r:id="rId141"/>
    <p:sldLayoutId id="2147483793" r:id="rId142"/>
    <p:sldLayoutId id="2147483794" r:id="rId143"/>
    <p:sldLayoutId id="2147483795" r:id="rId144"/>
    <p:sldLayoutId id="2147483796" r:id="rId145"/>
    <p:sldLayoutId id="2147483797" r:id="rId146"/>
    <p:sldLayoutId id="2147483798" r:id="rId147"/>
    <p:sldLayoutId id="2147483799" r:id="rId148"/>
    <p:sldLayoutId id="2147483800" r:id="rId149"/>
    <p:sldLayoutId id="2147483801" r:id="rId150"/>
    <p:sldLayoutId id="2147483802" r:id="rId151"/>
    <p:sldLayoutId id="2147483803" r:id="rId152"/>
    <p:sldLayoutId id="2147483804" r:id="rId153"/>
    <p:sldLayoutId id="2147483805" r:id="rId154"/>
    <p:sldLayoutId id="2147483806" r:id="rId155"/>
    <p:sldLayoutId id="2147483807" r:id="rId156"/>
    <p:sldLayoutId id="2147483808" r:id="rId157"/>
    <p:sldLayoutId id="2147483809" r:id="rId158"/>
    <p:sldLayoutId id="2147483810" r:id="rId159"/>
    <p:sldLayoutId id="2147483811" r:id="rId160"/>
    <p:sldLayoutId id="2147483812" r:id="rId161"/>
    <p:sldLayoutId id="2147483813" r:id="rId162"/>
    <p:sldLayoutId id="2147483814" r:id="rId163"/>
    <p:sldLayoutId id="2147483815" r:id="rId164"/>
    <p:sldLayoutId id="2147483816" r:id="rId165"/>
    <p:sldLayoutId id="2147483817" r:id="rId166"/>
    <p:sldLayoutId id="2147483818" r:id="rId167"/>
    <p:sldLayoutId id="2147483819" r:id="rId168"/>
    <p:sldLayoutId id="2147483820" r:id="rId169"/>
    <p:sldLayoutId id="2147483821" r:id="rId170"/>
    <p:sldLayoutId id="2147483822" r:id="rId171"/>
    <p:sldLayoutId id="2147483823" r:id="rId172"/>
    <p:sldLayoutId id="2147483824" r:id="rId173"/>
    <p:sldLayoutId id="2147483825" r:id="rId174"/>
    <p:sldLayoutId id="2147483826" r:id="rId175"/>
    <p:sldLayoutId id="2147483827" r:id="rId176"/>
    <p:sldLayoutId id="2147483828" r:id="rId177"/>
    <p:sldLayoutId id="2147483829" r:id="rId178"/>
    <p:sldLayoutId id="2147483830" r:id="rId179"/>
    <p:sldLayoutId id="2147483831" r:id="rId180"/>
    <p:sldLayoutId id="2147483832" r:id="rId181"/>
    <p:sldLayoutId id="2147483833" r:id="rId182"/>
    <p:sldLayoutId id="2147483834" r:id="rId183"/>
    <p:sldLayoutId id="2147483835" r:id="rId184"/>
    <p:sldLayoutId id="2147483836" r:id="rId185"/>
    <p:sldLayoutId id="2147483837" r:id="rId186"/>
    <p:sldLayoutId id="2147483838" r:id="rId187"/>
    <p:sldLayoutId id="2147483839" r:id="rId188"/>
    <p:sldLayoutId id="2147483840" r:id="rId189"/>
    <p:sldLayoutId id="2147483841" r:id="rId190"/>
    <p:sldLayoutId id="2147483842" r:id="rId191"/>
    <p:sldLayoutId id="2147483843" r:id="rId192"/>
    <p:sldLayoutId id="2147483844" r:id="rId193"/>
    <p:sldLayoutId id="2147483845" r:id="rId194"/>
    <p:sldLayoutId id="2147483846" r:id="rId195"/>
    <p:sldLayoutId id="2147483847" r:id="rId196"/>
    <p:sldLayoutId id="2147483848" r:id="rId197"/>
    <p:sldLayoutId id="2147483849" r:id="rId198"/>
    <p:sldLayoutId id="2147483850" r:id="rId199"/>
    <p:sldLayoutId id="2147483851" r:id="rId200"/>
    <p:sldLayoutId id="2147483852" r:id="rId201"/>
    <p:sldLayoutId id="2147483853" r:id="rId202"/>
    <p:sldLayoutId id="2147483854" r:id="rId203"/>
    <p:sldLayoutId id="2147483855" r:id="rId204"/>
    <p:sldLayoutId id="2147483856" r:id="rId205"/>
    <p:sldLayoutId id="2147483857" r:id="rId206"/>
    <p:sldLayoutId id="2147483858" r:id="rId207"/>
    <p:sldLayoutId id="2147483859" r:id="rId208"/>
    <p:sldLayoutId id="2147483860" r:id="rId209"/>
    <p:sldLayoutId id="2147483861" r:id="rId210"/>
    <p:sldLayoutId id="2147483862" r:id="rId211"/>
    <p:sldLayoutId id="2147483863" r:id="rId212"/>
    <p:sldLayoutId id="2147483864" r:id="rId213"/>
    <p:sldLayoutId id="2147483865" r:id="rId214"/>
    <p:sldLayoutId id="2147483866" r:id="rId215"/>
    <p:sldLayoutId id="2147483867" r:id="rId216"/>
    <p:sldLayoutId id="2147483868" r:id="rId217"/>
    <p:sldLayoutId id="2147483869" r:id="rId218"/>
    <p:sldLayoutId id="2147483870" r:id="rId219"/>
    <p:sldLayoutId id="2147483871" r:id="rId220"/>
    <p:sldLayoutId id="2147483872" r:id="rId221"/>
    <p:sldLayoutId id="2147483873" r:id="rId222"/>
    <p:sldLayoutId id="2147483874" r:id="rId223"/>
    <p:sldLayoutId id="2147483875" r:id="rId224"/>
    <p:sldLayoutId id="2147483876" r:id="rId225"/>
    <p:sldLayoutId id="2147483877" r:id="rId226"/>
    <p:sldLayoutId id="2147483878" r:id="rId227"/>
    <p:sldLayoutId id="2147483879" r:id="rId228"/>
    <p:sldLayoutId id="2147483880" r:id="rId229"/>
    <p:sldLayoutId id="2147483881" r:id="rId230"/>
    <p:sldLayoutId id="2147483882" r:id="rId231"/>
    <p:sldLayoutId id="2147483883" r:id="rId232"/>
    <p:sldLayoutId id="2147483884" r:id="rId233"/>
    <p:sldLayoutId id="2147483885" r:id="rId234"/>
    <p:sldLayoutId id="2147483886" r:id="rId235"/>
    <p:sldLayoutId id="2147483887" r:id="rId236"/>
    <p:sldLayoutId id="2147483888" r:id="rId237"/>
    <p:sldLayoutId id="2147483889" r:id="rId238"/>
    <p:sldLayoutId id="2147483890" r:id="rId239"/>
    <p:sldLayoutId id="2147483891" r:id="rId240"/>
    <p:sldLayoutId id="2147483892" r:id="rId241"/>
    <p:sldLayoutId id="2147483893" r:id="rId242"/>
    <p:sldLayoutId id="2147483894" r:id="rId243"/>
    <p:sldLayoutId id="2147483895" r:id="rId244"/>
    <p:sldLayoutId id="2147483896" r:id="rId245"/>
    <p:sldLayoutId id="2147483897" r:id="rId246"/>
    <p:sldLayoutId id="2147483898" r:id="rId247"/>
    <p:sldLayoutId id="2147483899" r:id="rId248"/>
    <p:sldLayoutId id="2147483900" r:id="rId249"/>
    <p:sldLayoutId id="2147483901" r:id="rId250"/>
    <p:sldLayoutId id="2147483902" r:id="rId251"/>
    <p:sldLayoutId id="2147483903" r:id="rId252"/>
    <p:sldLayoutId id="2147483904" r:id="rId253"/>
    <p:sldLayoutId id="2147483905" r:id="rId254"/>
    <p:sldLayoutId id="2147483906" r:id="rId255"/>
    <p:sldLayoutId id="2147483907" r:id="rId256"/>
    <p:sldLayoutId id="2147483908" r:id="rId257"/>
    <p:sldLayoutId id="2147483909" r:id="rId258"/>
    <p:sldLayoutId id="2147483910" r:id="rId259"/>
    <p:sldLayoutId id="2147483911" r:id="rId260"/>
    <p:sldLayoutId id="2147483912" r:id="rId261"/>
    <p:sldLayoutId id="2147483913" r:id="rId262"/>
    <p:sldLayoutId id="2147483914" r:id="rId263"/>
    <p:sldLayoutId id="2147483915" r:id="rId264"/>
    <p:sldLayoutId id="2147483916" r:id="rId265"/>
    <p:sldLayoutId id="2147483917" r:id="rId266"/>
    <p:sldLayoutId id="2147483918" r:id="rId267"/>
    <p:sldLayoutId id="2147483919" r:id="rId268"/>
    <p:sldLayoutId id="2147483920" r:id="rId269"/>
    <p:sldLayoutId id="2147483921" r:id="rId270"/>
    <p:sldLayoutId id="2147483922" r:id="rId271"/>
    <p:sldLayoutId id="2147483923" r:id="rId272"/>
    <p:sldLayoutId id="2147483924" r:id="rId273"/>
    <p:sldLayoutId id="2147483925" r:id="rId274"/>
    <p:sldLayoutId id="2147483926" r:id="rId275"/>
    <p:sldLayoutId id="2147483927" r:id="rId276"/>
    <p:sldLayoutId id="2147483928" r:id="rId277"/>
    <p:sldLayoutId id="2147483929" r:id="rId278"/>
    <p:sldLayoutId id="2147483930" r:id="rId279"/>
    <p:sldLayoutId id="2147483931" r:id="rId280"/>
    <p:sldLayoutId id="2147483932" r:id="rId281"/>
    <p:sldLayoutId id="2147483933" r:id="rId282"/>
    <p:sldLayoutId id="2147483934" r:id="rId283"/>
    <p:sldLayoutId id="2147483935" r:id="rId284"/>
    <p:sldLayoutId id="2147483936" r:id="rId285"/>
    <p:sldLayoutId id="2147483937" r:id="rId286"/>
    <p:sldLayoutId id="2147483938" r:id="rId287"/>
    <p:sldLayoutId id="2147483939" r:id="rId288"/>
    <p:sldLayoutId id="2147483940" r:id="rId289"/>
    <p:sldLayoutId id="2147483941" r:id="rId290"/>
    <p:sldLayoutId id="2147483942" r:id="rId291"/>
    <p:sldLayoutId id="2147483943" r:id="rId292"/>
    <p:sldLayoutId id="2147483944" r:id="rId293"/>
    <p:sldLayoutId id="2147483945" r:id="rId294"/>
    <p:sldLayoutId id="2147483946" r:id="rId295"/>
    <p:sldLayoutId id="2147483947" r:id="rId296"/>
    <p:sldLayoutId id="2147483948" r:id="rId297"/>
    <p:sldLayoutId id="2147483949" r:id="rId298"/>
    <p:sldLayoutId id="2147483950" r:id="rId299"/>
    <p:sldLayoutId id="2147483951" r:id="rId300"/>
    <p:sldLayoutId id="2147483952" r:id="rId301"/>
    <p:sldLayoutId id="2147483953" r:id="rId302"/>
    <p:sldLayoutId id="2147483954" r:id="rId303"/>
    <p:sldLayoutId id="2147483955" r:id="rId304"/>
    <p:sldLayoutId id="2147483956" r:id="rId305"/>
    <p:sldLayoutId id="2147483957" r:id="rId306"/>
    <p:sldLayoutId id="2147483958" r:id="rId307"/>
    <p:sldLayoutId id="2147483959" r:id="rId308"/>
    <p:sldLayoutId id="2147483960" r:id="rId309"/>
    <p:sldLayoutId id="2147483961" r:id="rId310"/>
    <p:sldLayoutId id="2147483962" r:id="rId311"/>
    <p:sldLayoutId id="2147483963" r:id="rId312"/>
    <p:sldLayoutId id="2147483964" r:id="rId313"/>
    <p:sldLayoutId id="2147483965" r:id="rId314"/>
    <p:sldLayoutId id="2147483966" r:id="rId315"/>
    <p:sldLayoutId id="2147483967" r:id="rId316"/>
    <p:sldLayoutId id="2147483968" r:id="rId317"/>
    <p:sldLayoutId id="2147483969" r:id="rId318"/>
    <p:sldLayoutId id="2147483970" r:id="rId319"/>
    <p:sldLayoutId id="2147483971" r:id="rId320"/>
    <p:sldLayoutId id="2147483972" r:id="rId321"/>
    <p:sldLayoutId id="2147483973" r:id="rId322"/>
    <p:sldLayoutId id="2147483974" r:id="rId323"/>
    <p:sldLayoutId id="2147483975" r:id="rId324"/>
    <p:sldLayoutId id="2147483976" r:id="rId325"/>
    <p:sldLayoutId id="2147483977" r:id="rId326"/>
    <p:sldLayoutId id="2147483978" r:id="rId327"/>
    <p:sldLayoutId id="2147483979" r:id="rId328"/>
    <p:sldLayoutId id="2147483980" r:id="rId329"/>
    <p:sldLayoutId id="2147483981" r:id="rId330"/>
    <p:sldLayoutId id="2147483982" r:id="rId331"/>
    <p:sldLayoutId id="2147483983" r:id="rId332"/>
    <p:sldLayoutId id="2147483984" r:id="rId333"/>
    <p:sldLayoutId id="2147483985" r:id="rId334"/>
    <p:sldLayoutId id="2147483986" r:id="rId335"/>
    <p:sldLayoutId id="2147483987" r:id="rId336"/>
    <p:sldLayoutId id="2147483988" r:id="rId337"/>
    <p:sldLayoutId id="2147483989" r:id="rId338"/>
    <p:sldLayoutId id="2147483990" r:id="rId339"/>
    <p:sldLayoutId id="2147483991" r:id="rId340"/>
    <p:sldLayoutId id="2147483992" r:id="rId341"/>
    <p:sldLayoutId id="2147483993" r:id="rId342"/>
    <p:sldLayoutId id="2147483994" r:id="rId343"/>
    <p:sldLayoutId id="2147483995" r:id="rId344"/>
    <p:sldLayoutId id="2147483996" r:id="rId345"/>
    <p:sldLayoutId id="2147483997" r:id="rId346"/>
    <p:sldLayoutId id="2147483998" r:id="rId347"/>
    <p:sldLayoutId id="2147483999" r:id="rId348"/>
    <p:sldLayoutId id="2147484000" r:id="rId349"/>
    <p:sldLayoutId id="2147484001" r:id="rId350"/>
    <p:sldLayoutId id="2147484002" r:id="rId351"/>
    <p:sldLayoutId id="2147484003" r:id="rId352"/>
    <p:sldLayoutId id="2147484004" r:id="rId353"/>
    <p:sldLayoutId id="2147484005" r:id="rId354"/>
    <p:sldLayoutId id="2147484006" r:id="rId355"/>
    <p:sldLayoutId id="2147484007" r:id="rId356"/>
    <p:sldLayoutId id="2147484008" r:id="rId357"/>
    <p:sldLayoutId id="2147484009" r:id="rId358"/>
    <p:sldLayoutId id="2147484010" r:id="rId359"/>
    <p:sldLayoutId id="2147484011" r:id="rId360"/>
    <p:sldLayoutId id="2147484012" r:id="rId361"/>
    <p:sldLayoutId id="2147484013" r:id="rId362"/>
    <p:sldLayoutId id="2147484014" r:id="rId363"/>
    <p:sldLayoutId id="2147484015" r:id="rId364"/>
    <p:sldLayoutId id="2147484016" r:id="rId365"/>
    <p:sldLayoutId id="2147484017" r:id="rId366"/>
    <p:sldLayoutId id="2147484018" r:id="rId367"/>
    <p:sldLayoutId id="2147484019" r:id="rId368"/>
    <p:sldLayoutId id="2147484020" r:id="rId369"/>
    <p:sldLayoutId id="2147484021" r:id="rId370"/>
    <p:sldLayoutId id="2147484022" r:id="rId371"/>
    <p:sldLayoutId id="2147484023" r:id="rId372"/>
    <p:sldLayoutId id="2147484024" r:id="rId373"/>
    <p:sldLayoutId id="2147484025" r:id="rId374"/>
    <p:sldLayoutId id="2147484026" r:id="rId375"/>
    <p:sldLayoutId id="2147484027" r:id="rId37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1"/>
        <p:cNvGrpSpPr/>
        <p:nvPr/>
      </p:nvGrpSpPr>
      <p:grpSpPr>
        <a:xfrm>
          <a:off x="0" y="0"/>
          <a:ext cx="0" cy="0"/>
          <a:chOff x="0" y="0"/>
          <a:chExt cx="0" cy="0"/>
        </a:xfrm>
      </p:grpSpPr>
      <p:sp>
        <p:nvSpPr>
          <p:cNvPr id="1342" name="Google Shape;1342;p3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3" name="Google Shape;1343;p3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44" name="Google Shape;1344;p3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9197A0"/>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1345" name="Google Shape;1345;p3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9197A0"/>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1346" name="Google Shape;1346;p3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197A0"/>
                </a:solidFill>
                <a:latin typeface="Lato Light"/>
                <a:ea typeface="Lato Light"/>
                <a:cs typeface="Lato Light"/>
                <a:sym typeface="Lato Light"/>
              </a:defRPr>
            </a:lvl1pPr>
            <a:lvl2pPr marL="0" marR="0" lvl="1" indent="0" algn="r" rtl="0">
              <a:spcBef>
                <a:spcPts val="0"/>
              </a:spcBef>
              <a:buNone/>
              <a:defRPr sz="1200">
                <a:solidFill>
                  <a:srgbClr val="9197A0"/>
                </a:solidFill>
                <a:latin typeface="Lato Light"/>
                <a:ea typeface="Lato Light"/>
                <a:cs typeface="Lato Light"/>
                <a:sym typeface="Lato Light"/>
              </a:defRPr>
            </a:lvl2pPr>
            <a:lvl3pPr marL="0" marR="0" lvl="2" indent="0" algn="r" rtl="0">
              <a:spcBef>
                <a:spcPts val="0"/>
              </a:spcBef>
              <a:buNone/>
              <a:defRPr sz="1200">
                <a:solidFill>
                  <a:srgbClr val="9197A0"/>
                </a:solidFill>
                <a:latin typeface="Lato Light"/>
                <a:ea typeface="Lato Light"/>
                <a:cs typeface="Lato Light"/>
                <a:sym typeface="Lato Light"/>
              </a:defRPr>
            </a:lvl3pPr>
            <a:lvl4pPr marL="0" marR="0" lvl="3" indent="0" algn="r" rtl="0">
              <a:spcBef>
                <a:spcPts val="0"/>
              </a:spcBef>
              <a:buNone/>
              <a:defRPr sz="1200">
                <a:solidFill>
                  <a:srgbClr val="9197A0"/>
                </a:solidFill>
                <a:latin typeface="Lato Light"/>
                <a:ea typeface="Lato Light"/>
                <a:cs typeface="Lato Light"/>
                <a:sym typeface="Lato Light"/>
              </a:defRPr>
            </a:lvl4pPr>
            <a:lvl5pPr marL="0" marR="0" lvl="4" indent="0" algn="r" rtl="0">
              <a:spcBef>
                <a:spcPts val="0"/>
              </a:spcBef>
              <a:buNone/>
              <a:defRPr sz="1200">
                <a:solidFill>
                  <a:srgbClr val="9197A0"/>
                </a:solidFill>
                <a:latin typeface="Lato Light"/>
                <a:ea typeface="Lato Light"/>
                <a:cs typeface="Lato Light"/>
                <a:sym typeface="Lato Light"/>
              </a:defRPr>
            </a:lvl5pPr>
            <a:lvl6pPr marL="0" marR="0" lvl="5" indent="0" algn="r" rtl="0">
              <a:spcBef>
                <a:spcPts val="0"/>
              </a:spcBef>
              <a:buNone/>
              <a:defRPr sz="1200">
                <a:solidFill>
                  <a:srgbClr val="9197A0"/>
                </a:solidFill>
                <a:latin typeface="Lato Light"/>
                <a:ea typeface="Lato Light"/>
                <a:cs typeface="Lato Light"/>
                <a:sym typeface="Lato Light"/>
              </a:defRPr>
            </a:lvl6pPr>
            <a:lvl7pPr marL="0" marR="0" lvl="6" indent="0" algn="r" rtl="0">
              <a:spcBef>
                <a:spcPts val="0"/>
              </a:spcBef>
              <a:buNone/>
              <a:defRPr sz="1200">
                <a:solidFill>
                  <a:srgbClr val="9197A0"/>
                </a:solidFill>
                <a:latin typeface="Lato Light"/>
                <a:ea typeface="Lato Light"/>
                <a:cs typeface="Lato Light"/>
                <a:sym typeface="Lato Light"/>
              </a:defRPr>
            </a:lvl7pPr>
            <a:lvl8pPr marL="0" marR="0" lvl="7" indent="0" algn="r" rtl="0">
              <a:spcBef>
                <a:spcPts val="0"/>
              </a:spcBef>
              <a:buNone/>
              <a:defRPr sz="1200">
                <a:solidFill>
                  <a:srgbClr val="9197A0"/>
                </a:solidFill>
                <a:latin typeface="Lato Light"/>
                <a:ea typeface="Lato Light"/>
                <a:cs typeface="Lato Light"/>
                <a:sym typeface="Lato Light"/>
              </a:defRPr>
            </a:lvl8pPr>
            <a:lvl9pPr marL="0" marR="0" lvl="8" indent="0" algn="r" rtl="0">
              <a:spcBef>
                <a:spcPts val="0"/>
              </a:spcBef>
              <a:buNone/>
              <a:defRPr sz="1200">
                <a:solidFill>
                  <a:srgbClr val="9197A0"/>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4034"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 id="2147484062" r:id="rId28"/>
    <p:sldLayoutId id="2147484063" r:id="rId29"/>
    <p:sldLayoutId id="2147484064" r:id="rId30"/>
    <p:sldLayoutId id="2147484065" r:id="rId31"/>
    <p:sldLayoutId id="2147484066" r:id="rId32"/>
    <p:sldLayoutId id="2147484067" r:id="rId33"/>
    <p:sldLayoutId id="2147484068" r:id="rId34"/>
    <p:sldLayoutId id="2147484069" r:id="rId35"/>
    <p:sldLayoutId id="2147484070" r:id="rId36"/>
    <p:sldLayoutId id="2147484071" r:id="rId37"/>
    <p:sldLayoutId id="2147484072" r:id="rId38"/>
    <p:sldLayoutId id="2147484073" r:id="rId39"/>
    <p:sldLayoutId id="2147484074" r:id="rId40"/>
    <p:sldLayoutId id="2147484075" r:id="rId41"/>
    <p:sldLayoutId id="2147484076" r:id="rId42"/>
    <p:sldLayoutId id="2147484077" r:id="rId43"/>
    <p:sldLayoutId id="2147484078" r:id="rId44"/>
    <p:sldLayoutId id="2147484079" r:id="rId45"/>
    <p:sldLayoutId id="2147484080" r:id="rId46"/>
    <p:sldLayoutId id="2147484081" r:id="rId47"/>
    <p:sldLayoutId id="2147484082" r:id="rId48"/>
    <p:sldLayoutId id="2147484083" r:id="rId49"/>
    <p:sldLayoutId id="2147484084" r:id="rId50"/>
    <p:sldLayoutId id="2147484085" r:id="rId51"/>
    <p:sldLayoutId id="2147484086" r:id="rId52"/>
    <p:sldLayoutId id="2147484087" r:id="rId53"/>
    <p:sldLayoutId id="2147484088" r:id="rId54"/>
    <p:sldLayoutId id="2147484089" r:id="rId55"/>
    <p:sldLayoutId id="2147484090" r:id="rId56"/>
    <p:sldLayoutId id="2147484091" r:id="rId57"/>
    <p:sldLayoutId id="2147484092" r:id="rId58"/>
    <p:sldLayoutId id="2147484093" r:id="rId59"/>
    <p:sldLayoutId id="2147484094" r:id="rId60"/>
    <p:sldLayoutId id="2147484095" r:id="rId61"/>
    <p:sldLayoutId id="2147484096" r:id="rId62"/>
    <p:sldLayoutId id="2147484097" r:id="rId63"/>
    <p:sldLayoutId id="2147484098" r:id="rId64"/>
    <p:sldLayoutId id="2147484099" r:id="rId65"/>
    <p:sldLayoutId id="2147484100" r:id="rId66"/>
    <p:sldLayoutId id="2147484101" r:id="rId67"/>
    <p:sldLayoutId id="2147484102" r:id="rId68"/>
    <p:sldLayoutId id="2147484103" r:id="rId69"/>
    <p:sldLayoutId id="2147484104" r:id="rId70"/>
    <p:sldLayoutId id="2147484105" r:id="rId71"/>
    <p:sldLayoutId id="2147484106" r:id="rId72"/>
    <p:sldLayoutId id="2147484107" r:id="rId73"/>
    <p:sldLayoutId id="2147484108" r:id="rId74"/>
    <p:sldLayoutId id="2147484109" r:id="rId7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77.xml"/><Relationship Id="rId5" Type="http://schemas.openxmlformats.org/officeDocument/2006/relationships/hyperlink" Target="https://educatemas.p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educatemas.p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7416451-EE67-5FB2-053B-8A575A5167C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82960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39274" y="640926"/>
            <a:ext cx="5316716" cy="5629362"/>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675732" y="26194"/>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772754"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EXPLORA</a:t>
            </a:r>
            <a:endParaRPr lang="es-ES" sz="23900" b="1" dirty="0">
              <a:solidFill>
                <a:schemeClr val="bg1"/>
              </a:solidFill>
              <a:latin typeface="Lato"/>
              <a:ea typeface="Lato"/>
              <a:cs typeface="Lato"/>
              <a:sym typeface="Lato"/>
            </a:endParaRPr>
          </a:p>
        </p:txBody>
      </p:sp>
      <p:sp>
        <p:nvSpPr>
          <p:cNvPr id="8" name="Google Shape;1835;p466">
            <a:extLst>
              <a:ext uri="{FF2B5EF4-FFF2-40B4-BE49-F238E27FC236}">
                <a16:creationId xmlns:a16="http://schemas.microsoft.com/office/drawing/2014/main" id="{2E642D27-7EBC-3B53-17E8-09C20EA2319A}"/>
              </a:ext>
            </a:extLst>
          </p:cNvPr>
          <p:cNvSpPr txBox="1"/>
          <p:nvPr/>
        </p:nvSpPr>
        <p:spPr>
          <a:xfrm>
            <a:off x="962195" y="717733"/>
            <a:ext cx="4990532" cy="840134"/>
          </a:xfrm>
          <a:prstGeom prst="rect">
            <a:avLst/>
          </a:prstGeom>
          <a:noFill/>
          <a:ln>
            <a:noFill/>
          </a:ln>
        </p:spPr>
        <p:txBody>
          <a:bodyPr spcFirstLastPara="1" wrap="square" lIns="91425" tIns="45700" rIns="91425" bIns="45700" anchor="t" anchorCtr="0">
            <a:noAutofit/>
          </a:bodyPr>
          <a:lstStyle/>
          <a:p>
            <a:r>
              <a:rPr lang="es-ES" sz="1600" b="1" dirty="0">
                <a:solidFill>
                  <a:srgbClr val="0156A3"/>
                </a:solidFill>
              </a:rPr>
              <a:t>RESTAURACIÓN PARA EL ADVENIMIENTO DE JESÚS </a:t>
            </a:r>
            <a:r>
              <a:rPr lang="es-ES" dirty="0">
                <a:solidFill>
                  <a:srgbClr val="0156A3"/>
                </a:solidFill>
              </a:rPr>
              <a:t>(2  </a:t>
            </a:r>
            <a:r>
              <a:rPr lang="es-ES" dirty="0" err="1">
                <a:solidFill>
                  <a:srgbClr val="0156A3"/>
                </a:solidFill>
              </a:rPr>
              <a:t>Ped</a:t>
            </a:r>
            <a:r>
              <a:rPr lang="es-ES" dirty="0">
                <a:solidFill>
                  <a:srgbClr val="0156A3"/>
                </a:solidFill>
              </a:rPr>
              <a:t>. 3:14; 1 Jn. 3:1-3; Sal. 95:7 y 8; </a:t>
            </a:r>
            <a:r>
              <a:rPr lang="es-ES" dirty="0" err="1">
                <a:solidFill>
                  <a:srgbClr val="0156A3"/>
                </a:solidFill>
              </a:rPr>
              <a:t>Heb</a:t>
            </a:r>
            <a:r>
              <a:rPr lang="es-ES" dirty="0">
                <a:solidFill>
                  <a:srgbClr val="0156A3"/>
                </a:solidFill>
              </a:rPr>
              <a:t>. 3:7, 8, 15; 4:7).</a:t>
            </a:r>
          </a:p>
          <a:p>
            <a:endParaRPr lang="es-ES" b="1" dirty="0">
              <a:solidFill>
                <a:srgbClr val="0156A3"/>
              </a:solidFill>
            </a:endParaRPr>
          </a:p>
          <a:p>
            <a:pPr lvl="0"/>
            <a:endParaRPr lang="es-PE" dirty="0">
              <a:solidFill>
                <a:srgbClr val="0156A3"/>
              </a:solidFill>
            </a:endParaRPr>
          </a:p>
        </p:txBody>
      </p:sp>
      <p:sp>
        <p:nvSpPr>
          <p:cNvPr id="4" name="Google Shape;2068;p475">
            <a:extLst>
              <a:ext uri="{FF2B5EF4-FFF2-40B4-BE49-F238E27FC236}">
                <a16:creationId xmlns:a16="http://schemas.microsoft.com/office/drawing/2014/main" id="{7FAEC661-BCB9-6081-FB7E-3F2484E71540}"/>
              </a:ext>
            </a:extLst>
          </p:cNvPr>
          <p:cNvSpPr txBox="1">
            <a:spLocks/>
          </p:cNvSpPr>
          <p:nvPr/>
        </p:nvSpPr>
        <p:spPr>
          <a:xfrm>
            <a:off x="6772754" y="348232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72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¿Cuáles son las ideas principales de cada IDEA CLAVE del estudio de la semana?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Elipse 8">
            <a:extLst>
              <a:ext uri="{FF2B5EF4-FFF2-40B4-BE49-F238E27FC236}">
                <a16:creationId xmlns:a16="http://schemas.microsoft.com/office/drawing/2014/main" id="{57B89700-73B6-C06E-8906-3BE7A01E443A}"/>
              </a:ext>
            </a:extLst>
          </p:cNvPr>
          <p:cNvSpPr/>
          <p:nvPr/>
        </p:nvSpPr>
        <p:spPr>
          <a:xfrm>
            <a:off x="259085" y="742410"/>
            <a:ext cx="518072" cy="481914"/>
          </a:xfrm>
          <a:prstGeom prst="ellipse">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Google Shape;2068;p475">
            <a:extLst>
              <a:ext uri="{FF2B5EF4-FFF2-40B4-BE49-F238E27FC236}">
                <a16:creationId xmlns:a16="http://schemas.microsoft.com/office/drawing/2014/main" id="{661B3211-48AC-B401-3F2C-0FC3A0CADA32}"/>
              </a:ext>
            </a:extLst>
          </p:cNvPr>
          <p:cNvSpPr txBox="1">
            <a:spLocks/>
          </p:cNvSpPr>
          <p:nvPr/>
        </p:nvSpPr>
        <p:spPr>
          <a:xfrm>
            <a:off x="334818" y="807460"/>
            <a:ext cx="366606" cy="3518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3200" b="1" dirty="0">
                <a:solidFill>
                  <a:srgbClr val="7030A0"/>
                </a:solidFill>
                <a:ea typeface="Lato"/>
              </a:rPr>
              <a:t>3</a:t>
            </a:r>
            <a:endParaRPr lang="es-ES" sz="8800" b="1" dirty="0">
              <a:solidFill>
                <a:srgbClr val="7030A0"/>
              </a:solidFill>
              <a:latin typeface="Lato"/>
              <a:ea typeface="Lato"/>
              <a:cs typeface="Lato"/>
              <a:sym typeface="Lato"/>
            </a:endParaRPr>
          </a:p>
        </p:txBody>
      </p:sp>
      <p:sp>
        <p:nvSpPr>
          <p:cNvPr id="16" name="Google Shape;1835;p466">
            <a:extLst>
              <a:ext uri="{FF2B5EF4-FFF2-40B4-BE49-F238E27FC236}">
                <a16:creationId xmlns:a16="http://schemas.microsoft.com/office/drawing/2014/main" id="{842127E2-F46B-73C8-09B5-F1473FC44BC4}"/>
              </a:ext>
            </a:extLst>
          </p:cNvPr>
          <p:cNvSpPr txBox="1"/>
          <p:nvPr/>
        </p:nvSpPr>
        <p:spPr>
          <a:xfrm>
            <a:off x="876419" y="1502103"/>
            <a:ext cx="5076308" cy="4871986"/>
          </a:xfrm>
          <a:prstGeom prst="rect">
            <a:avLst/>
          </a:prstGeom>
          <a:noFill/>
          <a:ln>
            <a:noFill/>
          </a:ln>
        </p:spPr>
        <p:txBody>
          <a:bodyPr spcFirstLastPara="1" wrap="square" lIns="91425" tIns="45700" rIns="91425" bIns="45700" anchor="t" anchorCtr="0">
            <a:noAutofit/>
          </a:bodyPr>
          <a:lstStyle/>
          <a:p>
            <a:pPr marL="182563" lvl="0" indent="-182563">
              <a:buFontTx/>
              <a:buChar char="-"/>
            </a:pPr>
            <a:r>
              <a:rPr lang="es-PE" sz="1800" dirty="0">
                <a:solidFill>
                  <a:srgbClr val="7030A0"/>
                </a:solidFill>
                <a:latin typeface="Calibri"/>
                <a:cs typeface="Calibri"/>
              </a:rPr>
              <a:t>Satanás hace un gran esfuerzo para distraernos de lo que realmente importa en esta vida.</a:t>
            </a:r>
            <a:endParaRPr lang="es-PE" sz="800" dirty="0">
              <a:solidFill>
                <a:srgbClr val="7030A0"/>
              </a:solidFill>
              <a:latin typeface="Calibri"/>
              <a:cs typeface="Calibri"/>
            </a:endParaRPr>
          </a:p>
          <a:p>
            <a:pPr marL="182563" lvl="0" indent="-182563">
              <a:buFontTx/>
              <a:buChar char="-"/>
            </a:pPr>
            <a:r>
              <a:rPr lang="es-PE" sz="1800" dirty="0">
                <a:solidFill>
                  <a:schemeClr val="tx1"/>
                </a:solidFill>
                <a:latin typeface="Calibri"/>
                <a:cs typeface="Calibri"/>
              </a:rPr>
              <a:t>Lee 2 Pedro 3:14 y 1 Juan 3:1 al 3. ¿Qué diferencia ves entre prepararnos para la Segunda Venida y estar listos para ese glorioso evento?</a:t>
            </a:r>
          </a:p>
          <a:p>
            <a:pPr marL="182563" indent="-182563">
              <a:buFontTx/>
              <a:buChar char="-"/>
            </a:pPr>
            <a:r>
              <a:rPr lang="es-PE" sz="1800" dirty="0">
                <a:solidFill>
                  <a:srgbClr val="7030A0"/>
                </a:solidFill>
                <a:latin typeface="Calibri"/>
                <a:cs typeface="Calibri"/>
              </a:rPr>
              <a:t>Lee Salmo 95:7 y 8; y Hebreos 3:7, 8, 15 y 4:7. ¿Qué nos dicen estos versículos acerca de estar listos ya mismo?</a:t>
            </a:r>
          </a:p>
          <a:p>
            <a:pPr marL="182563" lvl="0" indent="-182563">
              <a:buFontTx/>
              <a:buChar char="-"/>
            </a:pPr>
            <a:r>
              <a:rPr lang="es-PE" sz="1800" dirty="0">
                <a:solidFill>
                  <a:schemeClr val="tx1"/>
                </a:solidFill>
                <a:latin typeface="Calibri"/>
                <a:cs typeface="Calibri"/>
              </a:rPr>
              <a:t>Desde la perspectiva bíblica, el tiempo de la salvación es siempre “hoy”, nunca mañana.</a:t>
            </a:r>
          </a:p>
          <a:p>
            <a:pPr marL="182563" lvl="0" indent="-182563">
              <a:buFontTx/>
              <a:buChar char="-"/>
            </a:pPr>
            <a:r>
              <a:rPr lang="es-PE" sz="1800" dirty="0">
                <a:solidFill>
                  <a:srgbClr val="7030A0"/>
                </a:solidFill>
                <a:latin typeface="Calibri"/>
                <a:cs typeface="Calibri"/>
              </a:rPr>
              <a:t>Desde esta perspectiva, podemos decir que cada día de nuestra vida es nuestra vida en miniatura. Entonces, por la gracia de Dios, debemos hacer planes a futuro, pero debemos vivir cada día preparados para el regreso de Jesús, especialmente porque, dadas las contingencias de esta vida, hoy podría ser nuestro último día.</a:t>
            </a:r>
          </a:p>
        </p:txBody>
      </p:sp>
    </p:spTree>
    <p:extLst>
      <p:ext uri="{BB962C8B-B14F-4D97-AF65-F5344CB8AC3E}">
        <p14:creationId xmlns:p14="http://schemas.microsoft.com/office/powerpoint/2010/main" val="6583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39241" y="478565"/>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1014421"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latin typeface="Lato"/>
                <a:ea typeface="Lato"/>
                <a:cs typeface="Lato"/>
                <a:sym typeface="Lato"/>
              </a:rPr>
              <a:t>APLICA</a:t>
            </a:r>
            <a:endParaRPr lang="es-ES" sz="23900" b="1" dirty="0">
              <a:solidFill>
                <a:schemeClr val="bg1"/>
              </a:solidFill>
              <a:latin typeface="Lato"/>
              <a:ea typeface="Lato"/>
              <a:cs typeface="Lato"/>
              <a:sym typeface="Lato"/>
            </a:endParaRPr>
          </a:p>
        </p:txBody>
      </p:sp>
      <p:sp>
        <p:nvSpPr>
          <p:cNvPr id="6" name="Google Shape;1835;p466">
            <a:extLst>
              <a:ext uri="{FF2B5EF4-FFF2-40B4-BE49-F238E27FC236}">
                <a16:creationId xmlns:a16="http://schemas.microsoft.com/office/drawing/2014/main" id="{026823ED-07E1-DE13-BF86-0CF53B7F041C}"/>
              </a:ext>
            </a:extLst>
          </p:cNvPr>
          <p:cNvSpPr txBox="1"/>
          <p:nvPr/>
        </p:nvSpPr>
        <p:spPr>
          <a:xfrm>
            <a:off x="6096000" y="424651"/>
            <a:ext cx="4542828" cy="494705"/>
          </a:xfrm>
          <a:prstGeom prst="rect">
            <a:avLst/>
          </a:prstGeom>
          <a:noFill/>
          <a:ln>
            <a:noFill/>
          </a:ln>
        </p:spPr>
        <p:txBody>
          <a:bodyPr spcFirstLastPara="1" wrap="square" lIns="91425" tIns="45700" rIns="91425" bIns="45700" anchor="t" anchorCtr="0">
            <a:noAutofit/>
          </a:bodyPr>
          <a:lstStyle/>
          <a:p>
            <a:pPr lvl="0" algn="just">
              <a:buClr>
                <a:schemeClr val="dk1"/>
              </a:buClr>
              <a:buSzPts val="1400"/>
            </a:pPr>
            <a:r>
              <a:rPr lang="es-ES" sz="2400" b="1" dirty="0">
                <a:solidFill>
                  <a:srgbClr val="0156A3"/>
                </a:solidFill>
                <a:latin typeface="Calibri"/>
                <a:cs typeface="Calibri"/>
              </a:rPr>
              <a:t>PARA REFLEXIONAR</a:t>
            </a:r>
            <a:endParaRPr sz="2400" b="1" dirty="0">
              <a:solidFill>
                <a:srgbClr val="0156A3"/>
              </a:solidFill>
              <a:latin typeface="Calibri"/>
              <a:cs typeface="Calibri"/>
              <a:sym typeface="Calibri"/>
            </a:endParaRPr>
          </a:p>
        </p:txBody>
      </p:sp>
      <p:sp>
        <p:nvSpPr>
          <p:cNvPr id="7" name="Google Shape;1835;p466">
            <a:extLst>
              <a:ext uri="{FF2B5EF4-FFF2-40B4-BE49-F238E27FC236}">
                <a16:creationId xmlns:a16="http://schemas.microsoft.com/office/drawing/2014/main" id="{187D4CFC-1F5B-58BF-67AC-29468B4401F5}"/>
              </a:ext>
            </a:extLst>
          </p:cNvPr>
          <p:cNvSpPr txBox="1"/>
          <p:nvPr/>
        </p:nvSpPr>
        <p:spPr>
          <a:xfrm>
            <a:off x="6085554" y="2096231"/>
            <a:ext cx="5728570" cy="4061297"/>
          </a:xfrm>
          <a:prstGeom prst="rect">
            <a:avLst/>
          </a:prstGeom>
          <a:noFill/>
          <a:ln>
            <a:noFill/>
          </a:ln>
        </p:spPr>
        <p:txBody>
          <a:bodyPr spcFirstLastPara="1" wrap="square" lIns="91425" tIns="45700" rIns="91425" bIns="45700" anchor="t" anchorCtr="0">
            <a:noAutofit/>
          </a:bodyPr>
          <a:lstStyle/>
          <a:p>
            <a:r>
              <a:rPr lang="es-ES" sz="2000" dirty="0">
                <a:solidFill>
                  <a:srgbClr val="7030A0"/>
                </a:solidFill>
                <a:latin typeface="Calibri"/>
                <a:cs typeface="Calibri"/>
              </a:rPr>
              <a:t>“Vivan la vida de fe día tras día. No se vuelvan ansiosos ni se aflijan por el tiempo de angustia, para no tener un tiempo de angustia por anticipado. No sigan pensando: ‘Me temo que no resistiré en el gran día de la prueba’. Deben vivir para el presente, solo para este día. El mañana no es suyo. Hoy deben asegurar la victoria sobre el yo. Hoy deben vivir una vida de oración. Hoy deben pelear la buena batalla de la fe. Hoy deben creer que Dios los bendice. Y, a medida que obtengan la victoria sobre las tinieblas y la incredulidad, satisfarán los requerimientos del Maestro y llegarán a ser una bendición para quienes los rodean” (</a:t>
            </a:r>
            <a:r>
              <a:rPr lang="es-ES" sz="2000" dirty="0" err="1">
                <a:solidFill>
                  <a:srgbClr val="7030A0"/>
                </a:solidFill>
                <a:latin typeface="Calibri"/>
                <a:cs typeface="Calibri"/>
              </a:rPr>
              <a:t>Signs</a:t>
            </a:r>
            <a:r>
              <a:rPr lang="es-ES" sz="2000" dirty="0">
                <a:solidFill>
                  <a:srgbClr val="7030A0"/>
                </a:solidFill>
                <a:latin typeface="Calibri"/>
                <a:cs typeface="Calibri"/>
              </a:rPr>
              <a:t> of </a:t>
            </a:r>
            <a:r>
              <a:rPr lang="es-ES" sz="2000" dirty="0" err="1">
                <a:solidFill>
                  <a:srgbClr val="7030A0"/>
                </a:solidFill>
                <a:latin typeface="Calibri"/>
                <a:cs typeface="Calibri"/>
              </a:rPr>
              <a:t>the</a:t>
            </a:r>
            <a:r>
              <a:rPr lang="es-ES" sz="2000" dirty="0">
                <a:solidFill>
                  <a:srgbClr val="7030A0"/>
                </a:solidFill>
                <a:latin typeface="Calibri"/>
                <a:cs typeface="Calibri"/>
              </a:rPr>
              <a:t> Times, 20/10/1887).</a:t>
            </a:r>
            <a:endParaRPr lang="es-PE" sz="2000" b="1" dirty="0">
              <a:solidFill>
                <a:srgbClr val="7030A0"/>
              </a:solidFill>
              <a:latin typeface="Calibri"/>
              <a:cs typeface="Calibri"/>
            </a:endParaRPr>
          </a:p>
        </p:txBody>
      </p:sp>
      <p:sp>
        <p:nvSpPr>
          <p:cNvPr id="4" name="Google Shape;2068;p475">
            <a:extLst>
              <a:ext uri="{FF2B5EF4-FFF2-40B4-BE49-F238E27FC236}">
                <a16:creationId xmlns:a16="http://schemas.microsoft.com/office/drawing/2014/main" id="{C10BEB9E-E7B6-9DF0-EDD1-BCEAF2A1A9A2}"/>
              </a:ext>
            </a:extLst>
          </p:cNvPr>
          <p:cNvSpPr txBox="1">
            <a:spLocks/>
          </p:cNvSpPr>
          <p:nvPr/>
        </p:nvSpPr>
        <p:spPr>
          <a:xfrm>
            <a:off x="1134415" y="3481474"/>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27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De lo estudiado esta semana, ¿Qué lecciones obetenemos para nuestra vida?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Google Shape;1835;p466">
            <a:extLst>
              <a:ext uri="{FF2B5EF4-FFF2-40B4-BE49-F238E27FC236}">
                <a16:creationId xmlns:a16="http://schemas.microsoft.com/office/drawing/2014/main" id="{873030A3-B2EA-FEF1-EC04-6892BEBFFA1C}"/>
              </a:ext>
            </a:extLst>
          </p:cNvPr>
          <p:cNvSpPr txBox="1"/>
          <p:nvPr/>
        </p:nvSpPr>
        <p:spPr>
          <a:xfrm>
            <a:off x="6085554" y="1155410"/>
            <a:ext cx="5615836" cy="744168"/>
          </a:xfrm>
          <a:prstGeom prst="rect">
            <a:avLst/>
          </a:prstGeom>
          <a:noFill/>
          <a:ln>
            <a:noFill/>
          </a:ln>
        </p:spPr>
        <p:txBody>
          <a:bodyPr spcFirstLastPara="1" wrap="square" lIns="91425" tIns="45700" rIns="91425" bIns="45700" anchor="t" anchorCtr="0">
            <a:noAutofit/>
          </a:bodyPr>
          <a:lstStyle/>
          <a:p>
            <a:pPr lvl="0" algn="just">
              <a:buClr>
                <a:schemeClr val="dk1"/>
              </a:buClr>
              <a:buSzPts val="1400"/>
            </a:pPr>
            <a:r>
              <a:rPr lang="es-ES" sz="2400" dirty="0">
                <a:solidFill>
                  <a:srgbClr val="0156A3"/>
                </a:solidFill>
                <a:latin typeface="Calibri"/>
                <a:cs typeface="Calibri"/>
              </a:rPr>
              <a:t>¿Cómo puedes hoy estar listo para el regreso de Jesús si él regresara hoy?</a:t>
            </a:r>
            <a:endParaRPr sz="2400" dirty="0">
              <a:solidFill>
                <a:srgbClr val="0156A3"/>
              </a:solidFill>
              <a:latin typeface="Calibri"/>
              <a:cs typeface="Calibri"/>
              <a:sym typeface="Calibri"/>
            </a:endParaRPr>
          </a:p>
        </p:txBody>
      </p:sp>
    </p:spTree>
    <p:extLst>
      <p:ext uri="{BB962C8B-B14F-4D97-AF65-F5344CB8AC3E}">
        <p14:creationId xmlns:p14="http://schemas.microsoft.com/office/powerpoint/2010/main" val="322639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39274" y="335234"/>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292103" y="335234"/>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857300" y="2391213"/>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CREA</a:t>
            </a:r>
            <a:endParaRPr lang="es-ES" sz="23900" b="1" dirty="0">
              <a:solidFill>
                <a:schemeClr val="bg1"/>
              </a:solidFill>
              <a:latin typeface="Lato"/>
              <a:ea typeface="Lato"/>
              <a:cs typeface="Lato"/>
              <a:sym typeface="Lato"/>
            </a:endParaRPr>
          </a:p>
        </p:txBody>
      </p:sp>
      <p:sp>
        <p:nvSpPr>
          <p:cNvPr id="15" name="Google Shape;2068;p475">
            <a:extLst>
              <a:ext uri="{FF2B5EF4-FFF2-40B4-BE49-F238E27FC236}">
                <a16:creationId xmlns:a16="http://schemas.microsoft.com/office/drawing/2014/main" id="{FDDFB87D-AFFF-251C-B49F-E1CBF33C3F10}"/>
              </a:ext>
            </a:extLst>
          </p:cNvPr>
          <p:cNvSpPr txBox="1">
            <a:spLocks/>
          </p:cNvSpPr>
          <p:nvPr/>
        </p:nvSpPr>
        <p:spPr>
          <a:xfrm>
            <a:off x="6857300" y="324849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27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¿Cómo compartiremos lo aprendido con otras personas?</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Google Shape;1835;p466">
            <a:extLst>
              <a:ext uri="{FF2B5EF4-FFF2-40B4-BE49-F238E27FC236}">
                <a16:creationId xmlns:a16="http://schemas.microsoft.com/office/drawing/2014/main" id="{384EAF87-1F8B-C90E-EC1B-DA50C549A9D7}"/>
              </a:ext>
            </a:extLst>
          </p:cNvPr>
          <p:cNvSpPr txBox="1"/>
          <p:nvPr/>
        </p:nvSpPr>
        <p:spPr>
          <a:xfrm>
            <a:off x="550237" y="3081625"/>
            <a:ext cx="5316715" cy="1858777"/>
          </a:xfrm>
          <a:prstGeom prst="rect">
            <a:avLst/>
          </a:prstGeom>
          <a:noFill/>
          <a:ln>
            <a:noFill/>
          </a:ln>
        </p:spPr>
        <p:txBody>
          <a:bodyPr spcFirstLastPara="1" wrap="square" lIns="91425" tIns="45700" rIns="91425" bIns="45700" anchor="t" anchorCtr="0">
            <a:noAutofit/>
          </a:bodyPr>
          <a:lstStyle/>
          <a:p>
            <a:r>
              <a:rPr lang="es-MX" sz="2400" dirty="0">
                <a:solidFill>
                  <a:srgbClr val="7030A0"/>
                </a:solidFill>
                <a:latin typeface="Calibri"/>
                <a:cs typeface="Calibri"/>
              </a:rPr>
              <a:t>“El Señor viene pronto, y debemos estar preparados para salir a su encuentro</a:t>
            </a:r>
          </a:p>
          <a:p>
            <a:r>
              <a:rPr lang="es-MX" sz="2400" dirty="0">
                <a:solidFill>
                  <a:srgbClr val="7030A0"/>
                </a:solidFill>
                <a:latin typeface="Calibri"/>
                <a:cs typeface="Calibri"/>
              </a:rPr>
              <a:t>en paz. Resolvamos hacer todo lo que podamos para impartir luz a los que</a:t>
            </a:r>
          </a:p>
          <a:p>
            <a:r>
              <a:rPr lang="es-MX" sz="2400" dirty="0">
                <a:solidFill>
                  <a:srgbClr val="7030A0"/>
                </a:solidFill>
                <a:latin typeface="Calibri"/>
                <a:cs typeface="Calibri"/>
              </a:rPr>
              <a:t>nos rodean” </a:t>
            </a:r>
            <a:r>
              <a:rPr lang="es-PE" sz="2400" dirty="0">
                <a:solidFill>
                  <a:srgbClr val="7030A0"/>
                </a:solidFill>
                <a:latin typeface="Calibri"/>
                <a:cs typeface="Calibri"/>
              </a:rPr>
              <a:t>(SVC 259).</a:t>
            </a:r>
          </a:p>
          <a:p>
            <a:endParaRPr lang="es-PE" sz="2400" dirty="0">
              <a:solidFill>
                <a:srgbClr val="7030A0"/>
              </a:solidFill>
              <a:latin typeface="Calibri"/>
              <a:cs typeface="Calibri"/>
            </a:endParaRPr>
          </a:p>
        </p:txBody>
      </p:sp>
      <p:sp>
        <p:nvSpPr>
          <p:cNvPr id="5" name="Google Shape;1835;p466">
            <a:extLst>
              <a:ext uri="{FF2B5EF4-FFF2-40B4-BE49-F238E27FC236}">
                <a16:creationId xmlns:a16="http://schemas.microsoft.com/office/drawing/2014/main" id="{6B4F26F8-3671-3AAF-E6C2-215D44687EB0}"/>
              </a:ext>
            </a:extLst>
          </p:cNvPr>
          <p:cNvSpPr txBox="1"/>
          <p:nvPr/>
        </p:nvSpPr>
        <p:spPr>
          <a:xfrm>
            <a:off x="480164" y="2102819"/>
            <a:ext cx="5615836" cy="744168"/>
          </a:xfrm>
          <a:prstGeom prst="rect">
            <a:avLst/>
          </a:prstGeom>
          <a:noFill/>
          <a:ln>
            <a:noFill/>
          </a:ln>
        </p:spPr>
        <p:txBody>
          <a:bodyPr spcFirstLastPara="1" wrap="square" lIns="91425" tIns="45700" rIns="91425" bIns="45700" anchor="t" anchorCtr="0">
            <a:noAutofit/>
          </a:bodyPr>
          <a:lstStyle/>
          <a:p>
            <a:pPr lvl="0" algn="just">
              <a:buClr>
                <a:schemeClr val="dk1"/>
              </a:buClr>
              <a:buSzPts val="1400"/>
            </a:pPr>
            <a:r>
              <a:rPr lang="es-ES" sz="2400" dirty="0">
                <a:solidFill>
                  <a:srgbClr val="0156A3"/>
                </a:solidFill>
                <a:latin typeface="Calibri"/>
                <a:cs typeface="Calibri"/>
              </a:rPr>
              <a:t>¿Cómo puedes ayudar a otros a ser restaurado integralmente?</a:t>
            </a:r>
            <a:endParaRPr sz="2400" dirty="0">
              <a:solidFill>
                <a:srgbClr val="0156A3"/>
              </a:solidFill>
              <a:latin typeface="Calibri"/>
              <a:cs typeface="Calibri"/>
              <a:sym typeface="Calibri"/>
            </a:endParaRPr>
          </a:p>
        </p:txBody>
      </p:sp>
    </p:spTree>
    <p:extLst>
      <p:ext uri="{BB962C8B-B14F-4D97-AF65-F5344CB8AC3E}">
        <p14:creationId xmlns:p14="http://schemas.microsoft.com/office/powerpoint/2010/main" val="28523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70"/>
        <p:cNvGrpSpPr/>
        <p:nvPr/>
      </p:nvGrpSpPr>
      <p:grpSpPr>
        <a:xfrm>
          <a:off x="0" y="0"/>
          <a:ext cx="0" cy="0"/>
          <a:chOff x="0" y="0"/>
          <a:chExt cx="0" cy="0"/>
        </a:xfrm>
      </p:grpSpPr>
      <p:pic>
        <p:nvPicPr>
          <p:cNvPr id="3771" name="Google Shape;3771;p509"/>
          <p:cNvPicPr preferRelativeResize="0">
            <a:picLocks noGrp="1"/>
          </p:cNvPicPr>
          <p:nvPr>
            <p:ph type="pic" idx="2"/>
          </p:nvPr>
        </p:nvPicPr>
        <p:blipFill rotWithShape="1">
          <a:blip r:embed="rId3">
            <a:alphaModFix/>
          </a:blip>
          <a:srcRect/>
          <a:stretch/>
        </p:blipFill>
        <p:spPr>
          <a:xfrm>
            <a:off x="0" y="1"/>
            <a:ext cx="12192000" cy="6858000"/>
          </a:xfrm>
          <a:prstGeom prst="rect">
            <a:avLst/>
          </a:prstGeom>
          <a:noFill/>
          <a:ln>
            <a:noFill/>
          </a:ln>
        </p:spPr>
      </p:pic>
      <p:sp>
        <p:nvSpPr>
          <p:cNvPr id="4" name="Rectángulo 3">
            <a:extLst>
              <a:ext uri="{FF2B5EF4-FFF2-40B4-BE49-F238E27FC236}">
                <a16:creationId xmlns:a16="http://schemas.microsoft.com/office/drawing/2014/main" id="{F33B7174-E258-4906-B410-6A20D1C5AAEC}"/>
              </a:ext>
            </a:extLst>
          </p:cNvPr>
          <p:cNvSpPr/>
          <p:nvPr/>
        </p:nvSpPr>
        <p:spPr>
          <a:xfrm>
            <a:off x="4595011" y="3989709"/>
            <a:ext cx="2762295" cy="369332"/>
          </a:xfrm>
          <a:prstGeom prst="rect">
            <a:avLst/>
          </a:prstGeom>
        </p:spPr>
        <p:txBody>
          <a:bodyPr wrap="none">
            <a:spAutoFit/>
          </a:bodyPr>
          <a:lstStyle/>
          <a:p>
            <a:r>
              <a:rPr lang="es-PE" sz="1800" dirty="0">
                <a:solidFill>
                  <a:srgbClr val="0156A3"/>
                </a:solidFill>
                <a:latin typeface="Montserrat" panose="00000500000000000000" pitchFamily="50" charset="0"/>
              </a:rPr>
              <a:t>Vamos donde tú estás</a:t>
            </a:r>
          </a:p>
        </p:txBody>
      </p:sp>
      <p:pic>
        <p:nvPicPr>
          <p:cNvPr id="5" name="Imagen 4">
            <a:extLst>
              <a:ext uri="{FF2B5EF4-FFF2-40B4-BE49-F238E27FC236}">
                <a16:creationId xmlns:a16="http://schemas.microsoft.com/office/drawing/2014/main" id="{2D5C20CE-B15E-46D9-A7FD-B9DB1D1416CE}"/>
              </a:ext>
            </a:extLst>
          </p:cNvPr>
          <p:cNvPicPr>
            <a:picLocks noChangeAspect="1"/>
          </p:cNvPicPr>
          <p:nvPr/>
        </p:nvPicPr>
        <p:blipFill>
          <a:blip r:embed="rId4"/>
          <a:stretch>
            <a:fillRect/>
          </a:stretch>
        </p:blipFill>
        <p:spPr>
          <a:xfrm>
            <a:off x="4132859" y="2868291"/>
            <a:ext cx="3926280" cy="1121418"/>
          </a:xfrm>
          <a:prstGeom prst="rect">
            <a:avLst/>
          </a:prstGeom>
        </p:spPr>
      </p:pic>
      <p:sp>
        <p:nvSpPr>
          <p:cNvPr id="2" name="CuadroTexto 1">
            <a:extLst>
              <a:ext uri="{FF2B5EF4-FFF2-40B4-BE49-F238E27FC236}">
                <a16:creationId xmlns:a16="http://schemas.microsoft.com/office/drawing/2014/main" id="{5E577FAE-F985-8678-4104-F3B633116329}"/>
              </a:ext>
            </a:extLst>
          </p:cNvPr>
          <p:cNvSpPr txBox="1"/>
          <p:nvPr/>
        </p:nvSpPr>
        <p:spPr>
          <a:xfrm>
            <a:off x="3359884" y="5423855"/>
            <a:ext cx="5232547" cy="369332"/>
          </a:xfrm>
          <a:prstGeom prst="rect">
            <a:avLst/>
          </a:prstGeom>
          <a:noFill/>
        </p:spPr>
        <p:txBody>
          <a:bodyPr wrap="square">
            <a:spAutoFit/>
          </a:bodyPr>
          <a:lstStyle/>
          <a:p>
            <a:pPr marL="12700" algn="ctr"/>
            <a:r>
              <a:rPr lang="en-US" sz="1800" b="1" u="sng" dirty="0">
                <a:solidFill>
                  <a:srgbClr val="3790E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https://educatemas.pe</a:t>
            </a:r>
            <a:r>
              <a:rPr lang="en-US" sz="1800" b="1" dirty="0">
                <a:solidFill>
                  <a:srgbClr val="3790E1"/>
                </a:solidFill>
                <a:effectLst/>
                <a:latin typeface="Arial" panose="020B0604020202020204" pitchFamily="34" charset="0"/>
                <a:ea typeface="Calibri" panose="020F0502020204030204" pitchFamily="34" charset="0"/>
                <a:cs typeface="Arial" panose="020B0604020202020204" pitchFamily="34" charset="0"/>
              </a:rPr>
              <a:t>                                                                                                                                                             </a:t>
            </a:r>
            <a:endParaRPr lang="es-PE" sz="1800" b="1" dirty="0">
              <a:solidFill>
                <a:srgbClr val="3790E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24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466"/>
          <p:cNvPicPr preferRelativeResize="0">
            <a:picLocks noGrp="1"/>
          </p:cNvPicPr>
          <p:nvPr>
            <p:ph type="pic" idx="2"/>
          </p:nvPr>
        </p:nvPicPr>
        <p:blipFill rotWithShape="1">
          <a:blip r:embed="rId3">
            <a:alphaModFix/>
          </a:blip>
          <a:srcRect l="24162" r="24162"/>
          <a:stretch/>
        </p:blipFill>
        <p:spPr>
          <a:xfrm>
            <a:off x="6209574" y="478565"/>
            <a:ext cx="5452200" cy="5935200"/>
          </a:xfrm>
          <a:prstGeom prst="rect">
            <a:avLst/>
          </a:prstGeom>
          <a:noFill/>
          <a:ln>
            <a:noFill/>
          </a:ln>
        </p:spPr>
      </p:pic>
      <p:sp>
        <p:nvSpPr>
          <p:cNvPr id="2" name="Rectángulo 1">
            <a:extLst>
              <a:ext uri="{FF2B5EF4-FFF2-40B4-BE49-F238E27FC236}">
                <a16:creationId xmlns:a16="http://schemas.microsoft.com/office/drawing/2014/main" id="{6AE859A7-668F-E0AE-A1AB-4EFCAB8040E1}"/>
              </a:ext>
            </a:extLst>
          </p:cNvPr>
          <p:cNvSpPr/>
          <p:nvPr/>
        </p:nvSpPr>
        <p:spPr>
          <a:xfrm>
            <a:off x="7979447" y="3612147"/>
            <a:ext cx="1912451" cy="307777"/>
          </a:xfrm>
          <a:prstGeom prst="rect">
            <a:avLst/>
          </a:prstGeom>
        </p:spPr>
        <p:txBody>
          <a:bodyPr wrap="square">
            <a:spAutoFit/>
          </a:bodyPr>
          <a:lstStyle/>
          <a:p>
            <a:r>
              <a:rPr lang="es-PE" dirty="0">
                <a:solidFill>
                  <a:srgbClr val="0156A3"/>
                </a:solidFill>
                <a:latin typeface="Lato" panose="020F0502020204030203" pitchFamily="34" charset="0"/>
                <a:cs typeface="Lato" panose="020F0502020204030203" pitchFamily="34" charset="0"/>
              </a:rPr>
              <a:t>Vamos donde tú estás</a:t>
            </a:r>
          </a:p>
        </p:txBody>
      </p:sp>
      <p:pic>
        <p:nvPicPr>
          <p:cNvPr id="4" name="Imagen 3">
            <a:extLst>
              <a:ext uri="{FF2B5EF4-FFF2-40B4-BE49-F238E27FC236}">
                <a16:creationId xmlns:a16="http://schemas.microsoft.com/office/drawing/2014/main" id="{F546565B-1375-1B6D-D01E-1C9089D9217C}"/>
              </a:ext>
            </a:extLst>
          </p:cNvPr>
          <p:cNvPicPr>
            <a:picLocks noChangeAspect="1"/>
          </p:cNvPicPr>
          <p:nvPr/>
        </p:nvPicPr>
        <p:blipFill>
          <a:blip r:embed="rId4"/>
          <a:stretch>
            <a:fillRect/>
          </a:stretch>
        </p:blipFill>
        <p:spPr>
          <a:xfrm>
            <a:off x="7222323" y="2684455"/>
            <a:ext cx="3426701" cy="978729"/>
          </a:xfrm>
          <a:prstGeom prst="rect">
            <a:avLst/>
          </a:prstGeom>
        </p:spPr>
      </p:pic>
      <p:pic>
        <p:nvPicPr>
          <p:cNvPr id="5" name="Imagen 4">
            <a:extLst>
              <a:ext uri="{FF2B5EF4-FFF2-40B4-BE49-F238E27FC236}">
                <a16:creationId xmlns:a16="http://schemas.microsoft.com/office/drawing/2014/main" id="{ACE65AC7-8311-5C71-6F2C-25D81840641D}"/>
              </a:ext>
            </a:extLst>
          </p:cNvPr>
          <p:cNvPicPr>
            <a:picLocks noChangeAspect="1"/>
          </p:cNvPicPr>
          <p:nvPr/>
        </p:nvPicPr>
        <p:blipFill>
          <a:blip r:embed="rId5"/>
          <a:stretch>
            <a:fillRect/>
          </a:stretch>
        </p:blipFill>
        <p:spPr>
          <a:xfrm>
            <a:off x="1698272" y="1235706"/>
            <a:ext cx="2660631" cy="2480588"/>
          </a:xfrm>
          <a:prstGeom prst="rect">
            <a:avLst/>
          </a:prstGeom>
        </p:spPr>
      </p:pic>
      <p:sp>
        <p:nvSpPr>
          <p:cNvPr id="7" name="Google Shape;2068;p475">
            <a:extLst>
              <a:ext uri="{FF2B5EF4-FFF2-40B4-BE49-F238E27FC236}">
                <a16:creationId xmlns:a16="http://schemas.microsoft.com/office/drawing/2014/main" id="{6419724B-A0A9-A642-6C60-D9A3CDF0CFC7}"/>
              </a:ext>
            </a:extLst>
          </p:cNvPr>
          <p:cNvSpPr txBox="1">
            <a:spLocks/>
          </p:cNvSpPr>
          <p:nvPr/>
        </p:nvSpPr>
        <p:spPr>
          <a:xfrm>
            <a:off x="1085892" y="4172068"/>
            <a:ext cx="3885393"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4000" b="1" dirty="0">
                <a:solidFill>
                  <a:srgbClr val="0156A3"/>
                </a:solidFill>
              </a:rPr>
              <a:t>ENFOCANDO LA LECCIÓN</a:t>
            </a:r>
            <a:endParaRPr lang="es-ES" sz="11500" b="1" dirty="0">
              <a:solidFill>
                <a:srgbClr val="0156A3"/>
              </a:solidFill>
              <a:latin typeface="Lato"/>
              <a:ea typeface="Lato"/>
              <a:cs typeface="Lato"/>
              <a:sym typeface="Lato"/>
            </a:endParaRPr>
          </a:p>
        </p:txBody>
      </p:sp>
      <p:sp>
        <p:nvSpPr>
          <p:cNvPr id="3" name="Rectángulo 2">
            <a:extLst>
              <a:ext uri="{FF2B5EF4-FFF2-40B4-BE49-F238E27FC236}">
                <a16:creationId xmlns:a16="http://schemas.microsoft.com/office/drawing/2014/main" id="{BF0FCBBE-3ED4-8D96-7734-3EB5CDFA703A}"/>
              </a:ext>
            </a:extLst>
          </p:cNvPr>
          <p:cNvSpPr/>
          <p:nvPr/>
        </p:nvSpPr>
        <p:spPr>
          <a:xfrm>
            <a:off x="5140368" y="6508108"/>
            <a:ext cx="6521406" cy="276999"/>
          </a:xfrm>
          <a:prstGeom prst="rect">
            <a:avLst/>
          </a:prstGeom>
        </p:spPr>
        <p:txBody>
          <a:bodyPr wrap="square">
            <a:spAutoFit/>
          </a:bodyPr>
          <a:lstStyle/>
          <a:p>
            <a:pPr algn="r"/>
            <a:r>
              <a:rPr lang="es-PE" sz="1200" dirty="0">
                <a:solidFill>
                  <a:schemeClr val="bg1">
                    <a:lumMod val="95000"/>
                  </a:schemeClr>
                </a:solidFill>
                <a:latin typeface="Lato Black" panose="020F0A02020204030203" pitchFamily="34" charset="0"/>
                <a:cs typeface="Lato Black" panose="020F0A02020204030203" pitchFamily="34" charset="0"/>
              </a:rPr>
              <a:t>Dr, Tito Goicochea M.</a:t>
            </a:r>
          </a:p>
        </p:txBody>
      </p:sp>
      <p:pic>
        <p:nvPicPr>
          <p:cNvPr id="6" name="Imagen 5">
            <a:extLst>
              <a:ext uri="{FF2B5EF4-FFF2-40B4-BE49-F238E27FC236}">
                <a16:creationId xmlns:a16="http://schemas.microsoft.com/office/drawing/2014/main" id="{953A8966-0478-C449-B886-3FEC40D74C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3126" y="675599"/>
            <a:ext cx="848995" cy="479425"/>
          </a:xfrm>
          <a:prstGeom prst="rect">
            <a:avLst/>
          </a:prstGeom>
        </p:spPr>
      </p:pic>
      <p:sp>
        <p:nvSpPr>
          <p:cNvPr id="9" name="CuadroTexto 8">
            <a:extLst>
              <a:ext uri="{FF2B5EF4-FFF2-40B4-BE49-F238E27FC236}">
                <a16:creationId xmlns:a16="http://schemas.microsoft.com/office/drawing/2014/main" id="{5C484CD5-605E-AAB0-4514-083CFE2BC7D7}"/>
              </a:ext>
            </a:extLst>
          </p:cNvPr>
          <p:cNvSpPr txBox="1"/>
          <p:nvPr/>
        </p:nvSpPr>
        <p:spPr>
          <a:xfrm>
            <a:off x="6405851" y="5238809"/>
            <a:ext cx="5232547" cy="369332"/>
          </a:xfrm>
          <a:prstGeom prst="rect">
            <a:avLst/>
          </a:prstGeom>
          <a:noFill/>
        </p:spPr>
        <p:txBody>
          <a:bodyPr wrap="square">
            <a:spAutoFit/>
          </a:bodyPr>
          <a:lstStyle/>
          <a:p>
            <a:pPr marL="12700" algn="ctr"/>
            <a:r>
              <a:rPr lang="en-US" sz="1800" b="1" u="sng" dirty="0">
                <a:solidFill>
                  <a:srgbClr val="3790E1"/>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https://educatemas.pe</a:t>
            </a:r>
            <a:r>
              <a:rPr lang="en-US" sz="1800" b="1" dirty="0">
                <a:solidFill>
                  <a:srgbClr val="3790E1"/>
                </a:solidFill>
                <a:effectLst/>
                <a:latin typeface="Arial" panose="020B0604020202020204" pitchFamily="34" charset="0"/>
                <a:ea typeface="Calibri" panose="020F0502020204030204" pitchFamily="34" charset="0"/>
                <a:cs typeface="Arial" panose="020B0604020202020204" pitchFamily="34" charset="0"/>
              </a:rPr>
              <a:t>                                                                                                                                                             </a:t>
            </a:r>
            <a:endParaRPr lang="es-PE" sz="1800" b="1" dirty="0">
              <a:solidFill>
                <a:srgbClr val="3790E1"/>
              </a:solidFill>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56A3"/>
        </a:solidFill>
        <a:effectLst/>
      </p:bgPr>
    </p:bg>
    <p:spTree>
      <p:nvGrpSpPr>
        <p:cNvPr id="1" name="Shape 1826"/>
        <p:cNvGrpSpPr/>
        <p:nvPr/>
      </p:nvGrpSpPr>
      <p:grpSpPr>
        <a:xfrm>
          <a:off x="0" y="0"/>
          <a:ext cx="0" cy="0"/>
          <a:chOff x="0" y="0"/>
          <a:chExt cx="0" cy="0"/>
        </a:xfrm>
      </p:grpSpPr>
      <p:pic>
        <p:nvPicPr>
          <p:cNvPr id="1828" name="Google Shape;1828;p465"/>
          <p:cNvPicPr preferRelativeResize="0">
            <a:picLocks noGrp="1"/>
          </p:cNvPicPr>
          <p:nvPr>
            <p:ph type="pic" idx="3"/>
          </p:nvPr>
        </p:nvPicPr>
        <p:blipFill rotWithShape="1">
          <a:blip r:embed="rId3">
            <a:alphaModFix/>
          </a:blip>
          <a:srcRect l="29958" r="29962"/>
          <a:stretch/>
        </p:blipFill>
        <p:spPr>
          <a:xfrm>
            <a:off x="0" y="0"/>
            <a:ext cx="4886400" cy="6858000"/>
          </a:xfrm>
          <a:prstGeom prst="rect">
            <a:avLst/>
          </a:prstGeom>
          <a:noFill/>
          <a:ln>
            <a:noFill/>
          </a:ln>
        </p:spPr>
      </p:pic>
      <p:pic>
        <p:nvPicPr>
          <p:cNvPr id="5" name="Google Shape;1834;p466">
            <a:extLst>
              <a:ext uri="{FF2B5EF4-FFF2-40B4-BE49-F238E27FC236}">
                <a16:creationId xmlns:a16="http://schemas.microsoft.com/office/drawing/2014/main" id="{7B402C26-C18F-BC89-FD8F-A9016240B743}"/>
              </a:ext>
            </a:extLst>
          </p:cNvPr>
          <p:cNvPicPr preferRelativeResize="0">
            <a:picLocks noGrp="1"/>
          </p:cNvPicPr>
          <p:nvPr>
            <p:ph type="pic" idx="2"/>
          </p:nvPr>
        </p:nvPicPr>
        <p:blipFill rotWithShape="1">
          <a:blip r:embed="rId3">
            <a:alphaModFix/>
          </a:blip>
          <a:srcRect l="24162" r="24162"/>
          <a:stretch/>
        </p:blipFill>
        <p:spPr>
          <a:xfrm>
            <a:off x="4886400" y="-1"/>
            <a:ext cx="7305600" cy="6857999"/>
          </a:xfrm>
          <a:prstGeom prst="rect">
            <a:avLst/>
          </a:prstGeom>
          <a:noFill/>
          <a:ln>
            <a:noFill/>
          </a:ln>
        </p:spPr>
      </p:pic>
      <p:sp>
        <p:nvSpPr>
          <p:cNvPr id="7" name="Rectángulo 6">
            <a:extLst>
              <a:ext uri="{FF2B5EF4-FFF2-40B4-BE49-F238E27FC236}">
                <a16:creationId xmlns:a16="http://schemas.microsoft.com/office/drawing/2014/main" id="{71AF71EF-D962-4D59-BEBE-ADADD93A257A}"/>
              </a:ext>
            </a:extLst>
          </p:cNvPr>
          <p:cNvSpPr/>
          <p:nvPr/>
        </p:nvSpPr>
        <p:spPr>
          <a:xfrm>
            <a:off x="5153350" y="2274836"/>
            <a:ext cx="6771700" cy="1446550"/>
          </a:xfrm>
          <a:prstGeom prst="rect">
            <a:avLst/>
          </a:prstGeom>
        </p:spPr>
        <p:txBody>
          <a:bodyPr wrap="square">
            <a:spAutoFit/>
          </a:bodyPr>
          <a:lstStyle/>
          <a:p>
            <a:pPr algn="ctr"/>
            <a:r>
              <a:rPr lang="es-PE" sz="4400" dirty="0">
                <a:solidFill>
                  <a:srgbClr val="0070C0"/>
                </a:solidFill>
                <a:latin typeface="Lato Black" panose="020F0A02020204030203" pitchFamily="34" charset="0"/>
                <a:cs typeface="Lato Black" panose="020F0A02020204030203" pitchFamily="34" charset="0"/>
              </a:rPr>
              <a:t>Lección 12</a:t>
            </a:r>
          </a:p>
          <a:p>
            <a:pPr algn="ctr"/>
            <a:r>
              <a:rPr lang="es-PE" sz="4400" dirty="0">
                <a:solidFill>
                  <a:srgbClr val="0070C0"/>
                </a:solidFill>
                <a:latin typeface="Lato Black" panose="020F0A02020204030203" pitchFamily="34" charset="0"/>
                <a:cs typeface="Lato Black" panose="020F0A02020204030203" pitchFamily="34" charset="0"/>
              </a:rPr>
              <a:t>La cosmovisión bíblica</a:t>
            </a:r>
          </a:p>
        </p:txBody>
      </p:sp>
      <p:sp>
        <p:nvSpPr>
          <p:cNvPr id="4" name="Rectángulo 3">
            <a:extLst>
              <a:ext uri="{FF2B5EF4-FFF2-40B4-BE49-F238E27FC236}">
                <a16:creationId xmlns:a16="http://schemas.microsoft.com/office/drawing/2014/main" id="{40D7B9AB-545B-3EE3-BCE2-8F9AABF67BDB}"/>
              </a:ext>
            </a:extLst>
          </p:cNvPr>
          <p:cNvSpPr/>
          <p:nvPr/>
        </p:nvSpPr>
        <p:spPr>
          <a:xfrm>
            <a:off x="5292718" y="4583160"/>
            <a:ext cx="6521406" cy="276999"/>
          </a:xfrm>
          <a:prstGeom prst="rect">
            <a:avLst/>
          </a:prstGeom>
        </p:spPr>
        <p:txBody>
          <a:bodyPr wrap="square">
            <a:spAutoFit/>
          </a:bodyPr>
          <a:lstStyle/>
          <a:p>
            <a:pPr algn="ctr"/>
            <a:r>
              <a:rPr lang="es-PE" sz="1200" dirty="0">
                <a:solidFill>
                  <a:srgbClr val="0070C0"/>
                </a:solidFill>
                <a:latin typeface="Lato Black" panose="020F0A02020204030203" pitchFamily="34" charset="0"/>
                <a:cs typeface="Lato Black" panose="020F0A02020204030203" pitchFamily="34" charset="0"/>
              </a:rPr>
              <a:t>Para el 17 de diciembre del 2022</a:t>
            </a:r>
          </a:p>
        </p:txBody>
      </p:sp>
      <p:sp>
        <p:nvSpPr>
          <p:cNvPr id="8" name="Rectángulo 7">
            <a:extLst>
              <a:ext uri="{FF2B5EF4-FFF2-40B4-BE49-F238E27FC236}">
                <a16:creationId xmlns:a16="http://schemas.microsoft.com/office/drawing/2014/main" id="{5273A4C0-0ADB-BFEE-97F5-176AFB28296C}"/>
              </a:ext>
            </a:extLst>
          </p:cNvPr>
          <p:cNvSpPr/>
          <p:nvPr/>
        </p:nvSpPr>
        <p:spPr>
          <a:xfrm>
            <a:off x="5403644" y="6300916"/>
            <a:ext cx="6521406" cy="276999"/>
          </a:xfrm>
          <a:prstGeom prst="rect">
            <a:avLst/>
          </a:prstGeom>
        </p:spPr>
        <p:txBody>
          <a:bodyPr wrap="square">
            <a:spAutoFit/>
          </a:bodyPr>
          <a:lstStyle/>
          <a:p>
            <a:pPr algn="ctr"/>
            <a:r>
              <a:rPr lang="es-PE" sz="1200" dirty="0">
                <a:solidFill>
                  <a:srgbClr val="0070C0"/>
                </a:solidFill>
                <a:latin typeface="Lato Black" panose="020F0A02020204030203" pitchFamily="34" charset="0"/>
                <a:cs typeface="Lato Black" panose="020F0A02020204030203" pitchFamily="34" charset="0"/>
              </a:rPr>
              <a:t>Dr, Tito Goicochea M.</a:t>
            </a:r>
          </a:p>
        </p:txBody>
      </p:sp>
      <p:pic>
        <p:nvPicPr>
          <p:cNvPr id="3" name="Imagen 2">
            <a:extLst>
              <a:ext uri="{FF2B5EF4-FFF2-40B4-BE49-F238E27FC236}">
                <a16:creationId xmlns:a16="http://schemas.microsoft.com/office/drawing/2014/main" id="{10880366-0B47-4A33-FE74-B99830444EF3}"/>
              </a:ext>
            </a:extLst>
          </p:cNvPr>
          <p:cNvPicPr>
            <a:picLocks noChangeAspect="1"/>
          </p:cNvPicPr>
          <p:nvPr/>
        </p:nvPicPr>
        <p:blipFill>
          <a:blip r:embed="rId4"/>
          <a:stretch>
            <a:fillRect/>
          </a:stretch>
        </p:blipFill>
        <p:spPr>
          <a:xfrm>
            <a:off x="0" y="-2"/>
            <a:ext cx="4137471" cy="6858000"/>
          </a:xfrm>
          <a:prstGeom prst="rect">
            <a:avLst/>
          </a:prstGeom>
        </p:spPr>
      </p:pic>
      <p:pic>
        <p:nvPicPr>
          <p:cNvPr id="6" name="Imagen 5">
            <a:extLst>
              <a:ext uri="{FF2B5EF4-FFF2-40B4-BE49-F238E27FC236}">
                <a16:creationId xmlns:a16="http://schemas.microsoft.com/office/drawing/2014/main" id="{AF339DCF-302C-46E6-EB74-83BD424C7881}"/>
              </a:ext>
            </a:extLst>
          </p:cNvPr>
          <p:cNvPicPr>
            <a:picLocks noChangeAspect="1"/>
          </p:cNvPicPr>
          <p:nvPr/>
        </p:nvPicPr>
        <p:blipFill>
          <a:blip r:embed="rId5"/>
          <a:stretch>
            <a:fillRect/>
          </a:stretch>
        </p:blipFill>
        <p:spPr>
          <a:xfrm>
            <a:off x="11555990" y="94727"/>
            <a:ext cx="516268" cy="481014"/>
          </a:xfrm>
          <a:prstGeom prst="rect">
            <a:avLst/>
          </a:prstGeom>
        </p:spPr>
      </p:pic>
      <p:sp>
        <p:nvSpPr>
          <p:cNvPr id="9" name="CuadroTexto 8">
            <a:extLst>
              <a:ext uri="{FF2B5EF4-FFF2-40B4-BE49-F238E27FC236}">
                <a16:creationId xmlns:a16="http://schemas.microsoft.com/office/drawing/2014/main" id="{7D886D73-1A35-D9E5-0F56-AC89E23FE905}"/>
              </a:ext>
            </a:extLst>
          </p:cNvPr>
          <p:cNvSpPr txBox="1"/>
          <p:nvPr/>
        </p:nvSpPr>
        <p:spPr>
          <a:xfrm>
            <a:off x="14528800" y="1557867"/>
            <a:ext cx="184731" cy="307777"/>
          </a:xfrm>
          <a:prstGeom prst="rect">
            <a:avLst/>
          </a:prstGeom>
          <a:noFill/>
        </p:spPr>
        <p:txBody>
          <a:bodyPr wrap="none" rtlCol="0">
            <a:spAutoFit/>
          </a:bodyPr>
          <a:lstStyle/>
          <a:p>
            <a:endParaRPr lang="es-PE"/>
          </a:p>
        </p:txBody>
      </p:sp>
    </p:spTree>
    <p:extLst>
      <p:ext uri="{BB962C8B-B14F-4D97-AF65-F5344CB8AC3E}">
        <p14:creationId xmlns:p14="http://schemas.microsoft.com/office/powerpoint/2010/main" val="894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555990" y="94727"/>
            <a:ext cx="516268" cy="481014"/>
          </a:xfrm>
          <a:prstGeom prst="rect">
            <a:avLst/>
          </a:prstGeom>
        </p:spPr>
      </p:pic>
      <p:sp>
        <p:nvSpPr>
          <p:cNvPr id="4" name="Rectángulo 3">
            <a:extLst>
              <a:ext uri="{FF2B5EF4-FFF2-40B4-BE49-F238E27FC236}">
                <a16:creationId xmlns:a16="http://schemas.microsoft.com/office/drawing/2014/main" id="{EA11E1F1-4750-8439-0212-1AC03A4EF2E6}"/>
              </a:ext>
            </a:extLst>
          </p:cNvPr>
          <p:cNvSpPr/>
          <p:nvPr/>
        </p:nvSpPr>
        <p:spPr>
          <a:xfrm>
            <a:off x="5140368" y="6508108"/>
            <a:ext cx="6521406" cy="276999"/>
          </a:xfrm>
          <a:prstGeom prst="rect">
            <a:avLst/>
          </a:prstGeom>
        </p:spPr>
        <p:txBody>
          <a:bodyPr wrap="square">
            <a:spAutoFit/>
          </a:bodyPr>
          <a:lstStyle/>
          <a:p>
            <a:pPr algn="r"/>
            <a:r>
              <a:rPr lang="es-PE" sz="1200" dirty="0">
                <a:solidFill>
                  <a:schemeClr val="bg1">
                    <a:lumMod val="95000"/>
                  </a:schemeClr>
                </a:solidFill>
                <a:latin typeface="Lato Black" panose="020F0A02020204030203" pitchFamily="34" charset="0"/>
                <a:cs typeface="Lato Black" panose="020F0A02020204030203" pitchFamily="34" charset="0"/>
              </a:rPr>
              <a:t>Dr, Tito Goicochea M.</a:t>
            </a:r>
          </a:p>
        </p:txBody>
      </p:sp>
      <p:sp>
        <p:nvSpPr>
          <p:cNvPr id="10" name="Google Shape;2068;p475">
            <a:extLst>
              <a:ext uri="{FF2B5EF4-FFF2-40B4-BE49-F238E27FC236}">
                <a16:creationId xmlns:a16="http://schemas.microsoft.com/office/drawing/2014/main" id="{5FDE4A2D-E5EC-B533-A341-DE53E1A191CA}"/>
              </a:ext>
            </a:extLst>
          </p:cNvPr>
          <p:cNvSpPr txBox="1">
            <a:spLocks/>
          </p:cNvSpPr>
          <p:nvPr/>
        </p:nvSpPr>
        <p:spPr>
          <a:xfrm>
            <a:off x="325308" y="294972"/>
            <a:ext cx="5586148" cy="4845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800"/>
              <a:buFont typeface="Lato"/>
              <a:buNone/>
            </a:pPr>
            <a:r>
              <a:rPr lang="es-ES" sz="2400" b="1" dirty="0">
                <a:solidFill>
                  <a:srgbClr val="0156A3"/>
                </a:solidFill>
                <a:latin typeface="+mj-lt"/>
                <a:ea typeface="Lato"/>
                <a:cs typeface="Lato Black" panose="020F0A02020204030203" pitchFamily="34" charset="0"/>
                <a:sym typeface="Lato"/>
              </a:rPr>
              <a:t>INTRODUCCIÓN:</a:t>
            </a:r>
            <a:endParaRPr lang="es-ES" sz="7200" dirty="0">
              <a:solidFill>
                <a:srgbClr val="0156A3"/>
              </a:solidFill>
              <a:latin typeface="+mj-lt"/>
              <a:ea typeface="Lato"/>
              <a:cs typeface="Lato Black" panose="020F0A02020204030203" pitchFamily="34" charset="0"/>
              <a:sym typeface="Lato"/>
            </a:endParaRPr>
          </a:p>
        </p:txBody>
      </p:sp>
      <p:sp>
        <p:nvSpPr>
          <p:cNvPr id="16" name="Google Shape;2068;p475">
            <a:extLst>
              <a:ext uri="{FF2B5EF4-FFF2-40B4-BE49-F238E27FC236}">
                <a16:creationId xmlns:a16="http://schemas.microsoft.com/office/drawing/2014/main" id="{A7C6BE72-A1AD-62C6-E8D2-D958BA6A42F0}"/>
              </a:ext>
            </a:extLst>
          </p:cNvPr>
          <p:cNvSpPr txBox="1">
            <a:spLocks/>
          </p:cNvSpPr>
          <p:nvPr/>
        </p:nvSpPr>
        <p:spPr>
          <a:xfrm>
            <a:off x="325308" y="736499"/>
            <a:ext cx="11352100" cy="57835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2600" dirty="0"/>
              <a:t>La cosmovisión bíblica se opone a la filosofía griega del dualismo, que postula que el cuerpo es malo pero el espíritu es bueno. El dualismo afirma que el cuerpo mortal tiene esclavizada al alma eterna, que será liberada al momento de la muerte de cada persona, y a partir de allí vivirá eternamente.</a:t>
            </a:r>
          </a:p>
          <a:p>
            <a:endParaRPr lang="es-PE" sz="2600" dirty="0"/>
          </a:p>
          <a:p>
            <a:r>
              <a:rPr lang="es-PE" sz="2600" dirty="0"/>
              <a:t>La cosmovisión bíblica de la naturaleza humana es la de la unidad de todos</a:t>
            </a:r>
          </a:p>
          <a:p>
            <a:r>
              <a:rPr lang="es-PE" sz="2600" dirty="0"/>
              <a:t>los aspectos de nuestra existencia; es decir, los aspectos </a:t>
            </a:r>
            <a:r>
              <a:rPr lang="es-PE" sz="2600"/>
              <a:t>físicos, mentales</a:t>
            </a:r>
            <a:r>
              <a:rPr lang="es-PE" sz="2600" dirty="0"/>
              <a:t>/intelectuales, emocionales, volitivos, espirituales y sociales, que no existen por separado o independientemente unos de otros. Todo está unido por nuestro Dios creador en una unidad maravillosa e inseparable, y todo necesita ser santificado por Dios (1 Tes. 5:23). Cuando una persona muere, no hay actividad en ninguno de estos aspectos (Ecl. 9:5, 6).</a:t>
            </a:r>
          </a:p>
        </p:txBody>
      </p:sp>
    </p:spTree>
    <p:extLst>
      <p:ext uri="{BB962C8B-B14F-4D97-AF65-F5344CB8AC3E}">
        <p14:creationId xmlns:p14="http://schemas.microsoft.com/office/powerpoint/2010/main" val="105714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466"/>
          <p:cNvPicPr preferRelativeResize="0">
            <a:picLocks noGrp="1"/>
          </p:cNvPicPr>
          <p:nvPr>
            <p:ph type="pic" idx="2"/>
          </p:nvPr>
        </p:nvPicPr>
        <p:blipFill rotWithShape="1">
          <a:blip r:embed="rId3">
            <a:alphaModFix/>
          </a:blip>
          <a:srcRect l="24162" r="24162"/>
          <a:stretch/>
        </p:blipFill>
        <p:spPr>
          <a:xfrm>
            <a:off x="5999806" y="461400"/>
            <a:ext cx="5452200" cy="6046708"/>
          </a:xfrm>
          <a:prstGeom prst="rect">
            <a:avLst/>
          </a:prstGeom>
          <a:noFill/>
          <a:ln>
            <a:noFill/>
          </a:ln>
        </p:spPr>
      </p:pic>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4"/>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155091" y="2135657"/>
            <a:ext cx="5141625" cy="8532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4000" b="1" dirty="0">
                <a:solidFill>
                  <a:srgbClr val="0156A3"/>
                </a:solidFill>
              </a:rPr>
              <a:t>ENFOCANDO LA LECCIÓN</a:t>
            </a:r>
            <a:endParaRPr lang="es-ES" sz="11500" b="1" dirty="0">
              <a:solidFill>
                <a:srgbClr val="0156A3"/>
              </a:solidFill>
              <a:latin typeface="Lato"/>
              <a:ea typeface="Lato"/>
              <a:cs typeface="Lato"/>
              <a:sym typeface="Lato"/>
            </a:endParaRPr>
          </a:p>
        </p:txBody>
      </p:sp>
      <p:sp>
        <p:nvSpPr>
          <p:cNvPr id="4" name="Rectángulo 3">
            <a:extLst>
              <a:ext uri="{FF2B5EF4-FFF2-40B4-BE49-F238E27FC236}">
                <a16:creationId xmlns:a16="http://schemas.microsoft.com/office/drawing/2014/main" id="{EA11E1F1-4750-8439-0212-1AC03A4EF2E6}"/>
              </a:ext>
            </a:extLst>
          </p:cNvPr>
          <p:cNvSpPr/>
          <p:nvPr/>
        </p:nvSpPr>
        <p:spPr>
          <a:xfrm>
            <a:off x="5140368" y="6508108"/>
            <a:ext cx="6521406" cy="276999"/>
          </a:xfrm>
          <a:prstGeom prst="rect">
            <a:avLst/>
          </a:prstGeom>
        </p:spPr>
        <p:txBody>
          <a:bodyPr wrap="square">
            <a:spAutoFit/>
          </a:bodyPr>
          <a:lstStyle/>
          <a:p>
            <a:pPr algn="r"/>
            <a:r>
              <a:rPr lang="es-PE" sz="1200" dirty="0">
                <a:solidFill>
                  <a:schemeClr val="bg1">
                    <a:lumMod val="95000"/>
                  </a:schemeClr>
                </a:solidFill>
                <a:latin typeface="Lato Black" panose="020F0A02020204030203" pitchFamily="34" charset="0"/>
                <a:cs typeface="Lato Black" panose="020F0A02020204030203" pitchFamily="34" charset="0"/>
              </a:rPr>
              <a:t>Dr, Tito Goicochea M.</a:t>
            </a:r>
          </a:p>
        </p:txBody>
      </p:sp>
      <p:sp>
        <p:nvSpPr>
          <p:cNvPr id="7" name="Rectángulo 6">
            <a:extLst>
              <a:ext uri="{FF2B5EF4-FFF2-40B4-BE49-F238E27FC236}">
                <a16:creationId xmlns:a16="http://schemas.microsoft.com/office/drawing/2014/main" id="{2B4CEA86-6CC5-6278-F4E1-641D37287AAE}"/>
              </a:ext>
            </a:extLst>
          </p:cNvPr>
          <p:cNvSpPr/>
          <p:nvPr/>
        </p:nvSpPr>
        <p:spPr>
          <a:xfrm>
            <a:off x="6429874" y="3336756"/>
            <a:ext cx="4592058" cy="830997"/>
          </a:xfrm>
          <a:prstGeom prst="rect">
            <a:avLst/>
          </a:prstGeom>
        </p:spPr>
        <p:txBody>
          <a:bodyPr wrap="square">
            <a:spAutoFit/>
          </a:bodyPr>
          <a:lstStyle/>
          <a:p>
            <a:pPr algn="ctr"/>
            <a:r>
              <a:rPr lang="es-PE" sz="2400" dirty="0">
                <a:solidFill>
                  <a:srgbClr val="7030A0"/>
                </a:solidFill>
                <a:latin typeface="Lato Black" panose="020F0A02020204030203" pitchFamily="34" charset="0"/>
                <a:cs typeface="Lato Black" panose="020F0A02020204030203" pitchFamily="34" charset="0"/>
              </a:rPr>
              <a:t>Lección 12</a:t>
            </a:r>
          </a:p>
          <a:p>
            <a:pPr algn="ctr"/>
            <a:r>
              <a:rPr lang="es-PE" sz="2400" dirty="0">
                <a:solidFill>
                  <a:srgbClr val="7030A0"/>
                </a:solidFill>
                <a:latin typeface="Lato Black" panose="020F0A02020204030203" pitchFamily="34" charset="0"/>
                <a:cs typeface="Lato Black" panose="020F0A02020204030203" pitchFamily="34" charset="0"/>
              </a:rPr>
              <a:t>La cosmovisión bíblica</a:t>
            </a:r>
          </a:p>
        </p:txBody>
      </p:sp>
      <p:sp>
        <p:nvSpPr>
          <p:cNvPr id="8" name="Rectángulo 7">
            <a:extLst>
              <a:ext uri="{FF2B5EF4-FFF2-40B4-BE49-F238E27FC236}">
                <a16:creationId xmlns:a16="http://schemas.microsoft.com/office/drawing/2014/main" id="{D92B7E88-1FD3-1021-FFF9-81CEAD5B0E4E}"/>
              </a:ext>
            </a:extLst>
          </p:cNvPr>
          <p:cNvSpPr/>
          <p:nvPr/>
        </p:nvSpPr>
        <p:spPr>
          <a:xfrm>
            <a:off x="6155091" y="4767181"/>
            <a:ext cx="5141625" cy="1077218"/>
          </a:xfrm>
          <a:prstGeom prst="rect">
            <a:avLst/>
          </a:prstGeom>
        </p:spPr>
        <p:txBody>
          <a:bodyPr wrap="square">
            <a:spAutoFit/>
          </a:bodyPr>
          <a:lstStyle/>
          <a:p>
            <a:r>
              <a:rPr lang="es-PE" sz="1600" b="1" dirty="0">
                <a:solidFill>
                  <a:schemeClr val="accent4">
                    <a:lumMod val="75000"/>
                  </a:schemeClr>
                </a:solidFill>
                <a:latin typeface="Arial" panose="020B0604020202020204" pitchFamily="34" charset="0"/>
                <a:cs typeface="Arial" panose="020B0604020202020204" pitchFamily="34" charset="0"/>
              </a:rPr>
              <a:t>Texto Clave: “Y el mismo Dios de paz os santifique por completo; y todo vuestro ser, espíritu, alma y cuerpo, sea guardado irreprensible para la venida de nuestro Señor Jesucristo” (1 Tes. 5:23).</a:t>
            </a:r>
          </a:p>
        </p:txBody>
      </p:sp>
      <p:sp>
        <p:nvSpPr>
          <p:cNvPr id="5" name="Google Shape;2068;p475">
            <a:extLst>
              <a:ext uri="{FF2B5EF4-FFF2-40B4-BE49-F238E27FC236}">
                <a16:creationId xmlns:a16="http://schemas.microsoft.com/office/drawing/2014/main" id="{B29C32EE-D1F2-8512-E986-078FC7B92647}"/>
              </a:ext>
            </a:extLst>
          </p:cNvPr>
          <p:cNvSpPr txBox="1">
            <a:spLocks/>
          </p:cNvSpPr>
          <p:nvPr/>
        </p:nvSpPr>
        <p:spPr>
          <a:xfrm>
            <a:off x="6155091" y="740685"/>
            <a:ext cx="5141625" cy="8532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rgbClr val="C00000"/>
                </a:solidFill>
                <a:latin typeface="Lato"/>
                <a:ea typeface="Lato"/>
                <a:cs typeface="Lato"/>
                <a:sym typeface="Lato"/>
              </a:rPr>
              <a:t>SECCIÓN 1</a:t>
            </a:r>
            <a:endParaRPr lang="es-ES" sz="23900" b="1" dirty="0">
              <a:solidFill>
                <a:srgbClr val="C00000"/>
              </a:solidFill>
              <a:latin typeface="Lato"/>
              <a:ea typeface="Lato"/>
              <a:cs typeface="Lato"/>
              <a:sym typeface="Lato"/>
            </a:endParaRPr>
          </a:p>
        </p:txBody>
      </p:sp>
      <p:sp>
        <p:nvSpPr>
          <p:cNvPr id="11" name="Google Shape;2068;p475">
            <a:extLst>
              <a:ext uri="{FF2B5EF4-FFF2-40B4-BE49-F238E27FC236}">
                <a16:creationId xmlns:a16="http://schemas.microsoft.com/office/drawing/2014/main" id="{9430586E-17F5-A088-B0E6-EC33672FF496}"/>
              </a:ext>
            </a:extLst>
          </p:cNvPr>
          <p:cNvSpPr txBox="1">
            <a:spLocks/>
          </p:cNvSpPr>
          <p:nvPr/>
        </p:nvSpPr>
        <p:spPr>
          <a:xfrm>
            <a:off x="309674" y="1959773"/>
            <a:ext cx="5586148" cy="4845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800"/>
              <a:buFont typeface="Lato"/>
              <a:buNone/>
            </a:pPr>
            <a:r>
              <a:rPr lang="es-ES" sz="2400" b="1" dirty="0">
                <a:solidFill>
                  <a:srgbClr val="0156A3"/>
                </a:solidFill>
                <a:latin typeface="+mj-lt"/>
                <a:ea typeface="Lato"/>
                <a:cs typeface="Lato Black" panose="020F0A02020204030203" pitchFamily="34" charset="0"/>
                <a:sym typeface="Lato"/>
              </a:rPr>
              <a:t>OBJETIVOS:</a:t>
            </a:r>
            <a:endParaRPr lang="es-ES" sz="7200" dirty="0">
              <a:solidFill>
                <a:srgbClr val="0156A3"/>
              </a:solidFill>
              <a:latin typeface="+mj-lt"/>
              <a:ea typeface="Lato"/>
              <a:cs typeface="Lato Black" panose="020F0A02020204030203" pitchFamily="34" charset="0"/>
              <a:sym typeface="Lato"/>
            </a:endParaRPr>
          </a:p>
        </p:txBody>
      </p:sp>
      <p:sp>
        <p:nvSpPr>
          <p:cNvPr id="13" name="Google Shape;2068;p475">
            <a:extLst>
              <a:ext uri="{FF2B5EF4-FFF2-40B4-BE49-F238E27FC236}">
                <a16:creationId xmlns:a16="http://schemas.microsoft.com/office/drawing/2014/main" id="{909BB779-889F-860A-D663-4998FE8B0FB5}"/>
              </a:ext>
            </a:extLst>
          </p:cNvPr>
          <p:cNvSpPr txBox="1">
            <a:spLocks/>
          </p:cNvSpPr>
          <p:nvPr/>
        </p:nvSpPr>
        <p:spPr>
          <a:xfrm>
            <a:off x="309674" y="484497"/>
            <a:ext cx="5586148" cy="4845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800"/>
              <a:buFont typeface="Lato"/>
              <a:buNone/>
            </a:pPr>
            <a:r>
              <a:rPr lang="es-ES" sz="2400" b="1" dirty="0">
                <a:solidFill>
                  <a:srgbClr val="0156A3"/>
                </a:solidFill>
                <a:latin typeface="+mj-lt"/>
                <a:ea typeface="Lato"/>
                <a:cs typeface="Lato Black" panose="020F0A02020204030203" pitchFamily="34" charset="0"/>
                <a:sym typeface="Lato"/>
              </a:rPr>
              <a:t>TEMA CENTRAL:</a:t>
            </a:r>
            <a:endParaRPr lang="es-ES" sz="7200" dirty="0">
              <a:solidFill>
                <a:srgbClr val="0156A3"/>
              </a:solidFill>
              <a:latin typeface="+mj-lt"/>
              <a:ea typeface="Lato"/>
              <a:cs typeface="Lato Black" panose="020F0A02020204030203" pitchFamily="34" charset="0"/>
              <a:sym typeface="Lato"/>
            </a:endParaRPr>
          </a:p>
        </p:txBody>
      </p:sp>
      <p:sp>
        <p:nvSpPr>
          <p:cNvPr id="15" name="Google Shape;2068;p475">
            <a:extLst>
              <a:ext uri="{FF2B5EF4-FFF2-40B4-BE49-F238E27FC236}">
                <a16:creationId xmlns:a16="http://schemas.microsoft.com/office/drawing/2014/main" id="{B82F38C5-1817-FAF8-1589-8BE2BCCCF267}"/>
              </a:ext>
            </a:extLst>
          </p:cNvPr>
          <p:cNvSpPr txBox="1">
            <a:spLocks/>
          </p:cNvSpPr>
          <p:nvPr/>
        </p:nvSpPr>
        <p:spPr>
          <a:xfrm>
            <a:off x="258368" y="4483932"/>
            <a:ext cx="5586148" cy="4845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800"/>
              <a:buFont typeface="Lato"/>
              <a:buNone/>
            </a:pPr>
            <a:r>
              <a:rPr lang="es-ES" sz="2400" b="1" dirty="0">
                <a:solidFill>
                  <a:srgbClr val="0156A3"/>
                </a:solidFill>
                <a:latin typeface="+mj-lt"/>
                <a:ea typeface="Lato"/>
                <a:cs typeface="Lato Black" panose="020F0A02020204030203" pitchFamily="34" charset="0"/>
                <a:sym typeface="Lato"/>
              </a:rPr>
              <a:t>IDEAS CLAVES:</a:t>
            </a:r>
            <a:endParaRPr lang="es-ES" sz="7200" dirty="0">
              <a:solidFill>
                <a:srgbClr val="0156A3"/>
              </a:solidFill>
              <a:latin typeface="+mj-lt"/>
              <a:ea typeface="Lato"/>
              <a:cs typeface="Lato Black" panose="020F0A02020204030203" pitchFamily="34" charset="0"/>
              <a:sym typeface="Lato"/>
            </a:endParaRPr>
          </a:p>
        </p:txBody>
      </p:sp>
      <p:sp>
        <p:nvSpPr>
          <p:cNvPr id="17" name="Google Shape;2068;p475">
            <a:extLst>
              <a:ext uri="{FF2B5EF4-FFF2-40B4-BE49-F238E27FC236}">
                <a16:creationId xmlns:a16="http://schemas.microsoft.com/office/drawing/2014/main" id="{54C1C6DE-B5D2-A028-8CE5-3380C270FEB9}"/>
              </a:ext>
            </a:extLst>
          </p:cNvPr>
          <p:cNvSpPr txBox="1">
            <a:spLocks/>
          </p:cNvSpPr>
          <p:nvPr/>
        </p:nvSpPr>
        <p:spPr>
          <a:xfrm>
            <a:off x="336014" y="969028"/>
            <a:ext cx="5586148" cy="97807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dirty="0"/>
              <a:t>Nuestro ser es una unidad maravillosa e inseparable creado por Dios y toda esa unidad necesita ser restaurada a la  imagende Dios mediante el Espíritu Santo así estar preparados para la segunda venida de Cristo.</a:t>
            </a:r>
          </a:p>
        </p:txBody>
      </p:sp>
      <p:sp>
        <p:nvSpPr>
          <p:cNvPr id="18" name="CuadroTexto 17">
            <a:extLst>
              <a:ext uri="{FF2B5EF4-FFF2-40B4-BE49-F238E27FC236}">
                <a16:creationId xmlns:a16="http://schemas.microsoft.com/office/drawing/2014/main" id="{367D823A-B02E-A437-984A-988CBDEFF573}"/>
              </a:ext>
            </a:extLst>
          </p:cNvPr>
          <p:cNvSpPr txBox="1"/>
          <p:nvPr/>
        </p:nvSpPr>
        <p:spPr>
          <a:xfrm>
            <a:off x="309674" y="2371744"/>
            <a:ext cx="5586148" cy="2031325"/>
          </a:xfrm>
          <a:prstGeom prst="rect">
            <a:avLst/>
          </a:prstGeom>
          <a:noFill/>
        </p:spPr>
        <p:txBody>
          <a:bodyPr wrap="square">
            <a:spAutoFit/>
          </a:bodyPr>
          <a:lstStyle/>
          <a:p>
            <a:pPr marL="225425" lvl="0" indent="-225425"/>
            <a:r>
              <a:rPr lang="es-ES" b="1" dirty="0"/>
              <a:t>A.	SABER: </a:t>
            </a:r>
            <a:r>
              <a:rPr lang="es-ES" dirty="0"/>
              <a:t>Comprender que la cosmovisión bíblica de la naturaleza humana es la unidad de los aspectos físicos, mentales, espirituales, emocionales, volitivos y sociales; que todo esto tiene que ser restaurado con la ayuda del Espíritu Santo y así estar preparado para el advenimiento de Jesús.</a:t>
            </a:r>
          </a:p>
          <a:p>
            <a:pPr marL="225425" lvl="0" indent="-225425"/>
            <a:r>
              <a:rPr lang="es-ES" b="1" dirty="0"/>
              <a:t>B.	SER: </a:t>
            </a:r>
            <a:r>
              <a:rPr lang="es-ES" dirty="0"/>
              <a:t>Hoy, tomar decisiones de vida eterna porque el mañana no nos pertenece.</a:t>
            </a:r>
          </a:p>
          <a:p>
            <a:pPr marL="225425" lvl="0" indent="-225425"/>
            <a:r>
              <a:rPr lang="es-ES" b="1" dirty="0"/>
              <a:t>C.	HACER:  </a:t>
            </a:r>
            <a:r>
              <a:rPr lang="es-ES" dirty="0"/>
              <a:t>Ayudar a otras a prepararse para el encuentro con Jesús en su segunda venida.</a:t>
            </a:r>
          </a:p>
        </p:txBody>
      </p:sp>
      <p:sp>
        <p:nvSpPr>
          <p:cNvPr id="19" name="CuadroTexto 18">
            <a:extLst>
              <a:ext uri="{FF2B5EF4-FFF2-40B4-BE49-F238E27FC236}">
                <a16:creationId xmlns:a16="http://schemas.microsoft.com/office/drawing/2014/main" id="{3E8F4D9E-8D84-3459-5253-895B7977AD6A}"/>
              </a:ext>
            </a:extLst>
          </p:cNvPr>
          <p:cNvSpPr txBox="1"/>
          <p:nvPr/>
        </p:nvSpPr>
        <p:spPr>
          <a:xfrm>
            <a:off x="226726" y="4969559"/>
            <a:ext cx="5586148" cy="492443"/>
          </a:xfrm>
          <a:prstGeom prst="rect">
            <a:avLst/>
          </a:prstGeom>
          <a:noFill/>
        </p:spPr>
        <p:txBody>
          <a:bodyPr wrap="square">
            <a:spAutoFit/>
          </a:bodyPr>
          <a:lstStyle/>
          <a:p>
            <a:pPr marL="273050" indent="-273050">
              <a:buAutoNum type="arabicPeriod"/>
            </a:pPr>
            <a:r>
              <a:rPr lang="es-ES" b="1" dirty="0"/>
              <a:t>RESTAURACIÓN DE TODO NUESTRO SER  </a:t>
            </a:r>
            <a:r>
              <a:rPr lang="es-ES" sz="1100" dirty="0"/>
              <a:t>(Lc. 2:52, 1 Cor. 3:16, 17; 6:19, 29; 10:31; 2:16; Rom. 12:2; Fil. 4:8; Col. 3:2</a:t>
            </a:r>
            <a:r>
              <a:rPr lang="es-ES" sz="1200" dirty="0"/>
              <a:t>).</a:t>
            </a:r>
            <a:endParaRPr lang="es-PE" dirty="0"/>
          </a:p>
        </p:txBody>
      </p:sp>
      <p:sp>
        <p:nvSpPr>
          <p:cNvPr id="20" name="CuadroTexto 19">
            <a:extLst>
              <a:ext uri="{FF2B5EF4-FFF2-40B4-BE49-F238E27FC236}">
                <a16:creationId xmlns:a16="http://schemas.microsoft.com/office/drawing/2014/main" id="{80CC09F8-85B4-77B9-D7F6-6720493DD06A}"/>
              </a:ext>
            </a:extLst>
          </p:cNvPr>
          <p:cNvSpPr txBox="1"/>
          <p:nvPr/>
        </p:nvSpPr>
        <p:spPr>
          <a:xfrm>
            <a:off x="283334" y="5525838"/>
            <a:ext cx="5664480" cy="523220"/>
          </a:xfrm>
          <a:prstGeom prst="rect">
            <a:avLst/>
          </a:prstGeom>
          <a:noFill/>
        </p:spPr>
        <p:txBody>
          <a:bodyPr wrap="square">
            <a:spAutoFit/>
          </a:bodyPr>
          <a:lstStyle/>
          <a:p>
            <a:r>
              <a:rPr lang="es-ES" b="1" dirty="0"/>
              <a:t>2. RESTAURACIÓN MEDIANTE EL ESPÍRITU SANTO        </a:t>
            </a:r>
          </a:p>
          <a:p>
            <a:r>
              <a:rPr lang="es-ES" b="1" dirty="0"/>
              <a:t>    </a:t>
            </a:r>
            <a:r>
              <a:rPr lang="es-ES" sz="1200" dirty="0"/>
              <a:t>( Rom. 5:5; Jn 16: 13; Hech.1:8; 8:4 - 24</a:t>
            </a:r>
            <a:r>
              <a:rPr lang="es-ES" dirty="0"/>
              <a:t>).</a:t>
            </a:r>
            <a:endParaRPr lang="es-PE" dirty="0"/>
          </a:p>
        </p:txBody>
      </p:sp>
      <p:sp>
        <p:nvSpPr>
          <p:cNvPr id="6" name="CuadroTexto 5">
            <a:extLst>
              <a:ext uri="{FF2B5EF4-FFF2-40B4-BE49-F238E27FC236}">
                <a16:creationId xmlns:a16="http://schemas.microsoft.com/office/drawing/2014/main" id="{063CA661-0553-4CE3-EE34-9121B3145437}"/>
              </a:ext>
            </a:extLst>
          </p:cNvPr>
          <p:cNvSpPr txBox="1"/>
          <p:nvPr/>
        </p:nvSpPr>
        <p:spPr>
          <a:xfrm>
            <a:off x="283334" y="6126304"/>
            <a:ext cx="5664480" cy="523220"/>
          </a:xfrm>
          <a:prstGeom prst="rect">
            <a:avLst/>
          </a:prstGeom>
          <a:noFill/>
        </p:spPr>
        <p:txBody>
          <a:bodyPr wrap="square">
            <a:spAutoFit/>
          </a:bodyPr>
          <a:lstStyle/>
          <a:p>
            <a:r>
              <a:rPr lang="es-ES" b="1" dirty="0"/>
              <a:t>3. RESTAURACIÓN PARA EL ADVENIMIENTO DE JESÚS</a:t>
            </a:r>
          </a:p>
          <a:p>
            <a:r>
              <a:rPr lang="es-ES" b="1" dirty="0"/>
              <a:t>    </a:t>
            </a:r>
            <a:r>
              <a:rPr lang="es-ES" sz="1200" dirty="0"/>
              <a:t>( 2  </a:t>
            </a:r>
            <a:r>
              <a:rPr lang="es-ES" sz="1200" dirty="0" err="1"/>
              <a:t>Ped</a:t>
            </a:r>
            <a:r>
              <a:rPr lang="es-ES" sz="1200" dirty="0"/>
              <a:t>. 3:14; 1 Jn. 3:1-3; Sal. 95:7 y 8; </a:t>
            </a:r>
            <a:r>
              <a:rPr lang="es-ES" sz="1200" dirty="0" err="1"/>
              <a:t>Heb</a:t>
            </a:r>
            <a:r>
              <a:rPr lang="es-ES" sz="1200" dirty="0"/>
              <a:t>. 3:7, 8, 15; 4:7</a:t>
            </a:r>
            <a:r>
              <a:rPr lang="es-ES" dirty="0"/>
              <a:t>).</a:t>
            </a:r>
            <a:endParaRPr lang="es-PE" dirty="0"/>
          </a:p>
        </p:txBody>
      </p:sp>
    </p:spTree>
    <p:extLst>
      <p:ext uri="{BB962C8B-B14F-4D97-AF65-F5344CB8AC3E}">
        <p14:creationId xmlns:p14="http://schemas.microsoft.com/office/powerpoint/2010/main" val="91054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P spid="15" grpId="0"/>
      <p:bldP spid="17" grpId="0"/>
      <p:bldP spid="18" grpId="0"/>
      <p:bldP spid="19" grpId="0"/>
      <p:bldP spid="2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466"/>
          <p:cNvPicPr preferRelativeResize="0">
            <a:picLocks noGrp="1"/>
          </p:cNvPicPr>
          <p:nvPr>
            <p:ph type="pic" idx="2"/>
          </p:nvPr>
        </p:nvPicPr>
        <p:blipFill rotWithShape="1">
          <a:blip r:embed="rId3">
            <a:alphaModFix/>
          </a:blip>
          <a:srcRect l="24162" r="24162"/>
          <a:stretch/>
        </p:blipFill>
        <p:spPr>
          <a:xfrm>
            <a:off x="742950" y="685800"/>
            <a:ext cx="10709056" cy="5614988"/>
          </a:xfrm>
          <a:prstGeom prst="rect">
            <a:avLst/>
          </a:prstGeom>
          <a:noFill/>
          <a:ln>
            <a:noFill/>
          </a:ln>
        </p:spPr>
      </p:pic>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4"/>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1147729" y="3021249"/>
            <a:ext cx="9896541" cy="2058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4000" b="1" dirty="0">
                <a:solidFill>
                  <a:srgbClr val="0156A3"/>
                </a:solidFill>
              </a:rPr>
              <a:t>DESARROLLO DE LA LECCIÓN CON EL CICLO DE APRENDIZAJE: MOTIVA, EXPLORA, APLICA Y CREA</a:t>
            </a:r>
            <a:endParaRPr lang="es-ES" sz="11500" b="1" dirty="0">
              <a:solidFill>
                <a:srgbClr val="0156A3"/>
              </a:solidFill>
              <a:latin typeface="Lato"/>
              <a:ea typeface="Lato"/>
              <a:cs typeface="Lato"/>
              <a:sym typeface="Lato"/>
            </a:endParaRPr>
          </a:p>
        </p:txBody>
      </p:sp>
      <p:sp>
        <p:nvSpPr>
          <p:cNvPr id="4" name="Rectángulo 3">
            <a:extLst>
              <a:ext uri="{FF2B5EF4-FFF2-40B4-BE49-F238E27FC236}">
                <a16:creationId xmlns:a16="http://schemas.microsoft.com/office/drawing/2014/main" id="{EA11E1F1-4750-8439-0212-1AC03A4EF2E6}"/>
              </a:ext>
            </a:extLst>
          </p:cNvPr>
          <p:cNvSpPr/>
          <p:nvPr/>
        </p:nvSpPr>
        <p:spPr>
          <a:xfrm>
            <a:off x="5140368" y="6508108"/>
            <a:ext cx="6521406" cy="276999"/>
          </a:xfrm>
          <a:prstGeom prst="rect">
            <a:avLst/>
          </a:prstGeom>
        </p:spPr>
        <p:txBody>
          <a:bodyPr wrap="square">
            <a:spAutoFit/>
          </a:bodyPr>
          <a:lstStyle/>
          <a:p>
            <a:pPr algn="r"/>
            <a:r>
              <a:rPr lang="es-PE" sz="1200" dirty="0">
                <a:solidFill>
                  <a:schemeClr val="bg1">
                    <a:lumMod val="95000"/>
                  </a:schemeClr>
                </a:solidFill>
                <a:latin typeface="Lato Black" panose="020F0A02020204030203" pitchFamily="34" charset="0"/>
                <a:cs typeface="Lato Black" panose="020F0A02020204030203" pitchFamily="34" charset="0"/>
              </a:rPr>
              <a:t>Dr, Tito Goicochea M.</a:t>
            </a:r>
          </a:p>
        </p:txBody>
      </p:sp>
      <p:sp>
        <p:nvSpPr>
          <p:cNvPr id="5" name="Google Shape;2068;p475">
            <a:extLst>
              <a:ext uri="{FF2B5EF4-FFF2-40B4-BE49-F238E27FC236}">
                <a16:creationId xmlns:a16="http://schemas.microsoft.com/office/drawing/2014/main" id="{B29C32EE-D1F2-8512-E986-078FC7B92647}"/>
              </a:ext>
            </a:extLst>
          </p:cNvPr>
          <p:cNvSpPr txBox="1">
            <a:spLocks/>
          </p:cNvSpPr>
          <p:nvPr/>
        </p:nvSpPr>
        <p:spPr>
          <a:xfrm>
            <a:off x="3259446" y="1373631"/>
            <a:ext cx="5141625" cy="8532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rgbClr val="C00000"/>
                </a:solidFill>
                <a:latin typeface="Lato"/>
                <a:ea typeface="Lato"/>
                <a:cs typeface="Lato"/>
                <a:sym typeface="Lato"/>
              </a:rPr>
              <a:t>SECCIÓN 2</a:t>
            </a:r>
            <a:endParaRPr lang="es-ES" sz="23900" b="1" dirty="0">
              <a:solidFill>
                <a:srgbClr val="C00000"/>
              </a:solidFill>
              <a:latin typeface="Lato"/>
              <a:ea typeface="Lato"/>
              <a:cs typeface="Lato"/>
              <a:sym typeface="Lato"/>
            </a:endParaRPr>
          </a:p>
        </p:txBody>
      </p:sp>
    </p:spTree>
    <p:extLst>
      <p:ext uri="{BB962C8B-B14F-4D97-AF65-F5344CB8AC3E}">
        <p14:creationId xmlns:p14="http://schemas.microsoft.com/office/powerpoint/2010/main" val="425345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39241" y="478565"/>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2700" algn="ctr"/>
            <a:endParaRPr lang="es-PE" sz="1800" dirty="0">
              <a:latin typeface="Arial" panose="020B0604020202020204" pitchFamily="34" charset="0"/>
              <a:ea typeface="Calibri" panose="020F0502020204030204" pitchFamily="34" charset="0"/>
              <a:cs typeface="Arial" panose="020B0604020202020204" pitchFamily="34" charset="0"/>
            </a:endParaRPr>
          </a:p>
          <a:p>
            <a:pPr indent="12700" algn="ctr"/>
            <a:endParaRPr lang="es-PE" sz="1800" dirty="0">
              <a:effectLst/>
              <a:latin typeface="Arial" panose="020B0604020202020204" pitchFamily="34" charset="0"/>
              <a:ea typeface="Calibri" panose="020F0502020204030204" pitchFamily="34" charset="0"/>
              <a:cs typeface="Arial" panose="020B0604020202020204" pitchFamily="34" charset="0"/>
            </a:endParaRPr>
          </a:p>
          <a:p>
            <a:pPr indent="12700" algn="ctr"/>
            <a:endParaRPr lang="es-PE" sz="1800" dirty="0">
              <a:latin typeface="Arial" panose="020B0604020202020204" pitchFamily="34" charset="0"/>
              <a:ea typeface="Calibri" panose="020F0502020204030204" pitchFamily="34" charset="0"/>
              <a:cs typeface="Arial" panose="020B0604020202020204" pitchFamily="34" charset="0"/>
            </a:endParaRPr>
          </a:p>
          <a:p>
            <a:pPr indent="12700" algn="ctr"/>
            <a:endParaRPr lang="es-PE" sz="1800" dirty="0">
              <a:effectLst/>
              <a:latin typeface="Arial" panose="020B0604020202020204" pitchFamily="34" charset="0"/>
              <a:ea typeface="Calibri" panose="020F0502020204030204" pitchFamily="34" charset="0"/>
              <a:cs typeface="Arial" panose="020B0604020202020204" pitchFamily="34" charset="0"/>
            </a:endParaRPr>
          </a:p>
          <a:p>
            <a:pPr indent="12700" algn="ctr"/>
            <a:r>
              <a:rPr lang="es-PE" sz="1800" dirty="0">
                <a:effectLst/>
                <a:latin typeface="Arial" panose="020B0604020202020204" pitchFamily="34" charset="0"/>
                <a:ea typeface="Calibri" panose="020F0502020204030204" pitchFamily="34" charset="0"/>
                <a:cs typeface="Arial" panose="020B0604020202020204" pitchFamily="34" charset="0"/>
              </a:rPr>
              <a:t>¿Cómo captar el interés de los estudiantes al estudio de la semana?</a:t>
            </a:r>
            <a:endParaRPr lang="es-PE"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1241991" y="2655568"/>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MOTIVA</a:t>
            </a:r>
            <a:endParaRPr lang="es-ES" sz="23900" b="1" dirty="0">
              <a:solidFill>
                <a:schemeClr val="bg1"/>
              </a:solidFill>
              <a:latin typeface="Lato"/>
              <a:ea typeface="Lato"/>
              <a:cs typeface="Lato"/>
              <a:sym typeface="Lato"/>
            </a:endParaRPr>
          </a:p>
        </p:txBody>
      </p:sp>
      <p:sp>
        <p:nvSpPr>
          <p:cNvPr id="5" name="Google Shape;1835;p466">
            <a:extLst>
              <a:ext uri="{FF2B5EF4-FFF2-40B4-BE49-F238E27FC236}">
                <a16:creationId xmlns:a16="http://schemas.microsoft.com/office/drawing/2014/main" id="{A0D98524-E3B8-BB8B-52CE-8A5A25854826}"/>
              </a:ext>
            </a:extLst>
          </p:cNvPr>
          <p:cNvSpPr txBox="1"/>
          <p:nvPr/>
        </p:nvSpPr>
        <p:spPr>
          <a:xfrm>
            <a:off x="6236045" y="1560680"/>
            <a:ext cx="5435190" cy="1343109"/>
          </a:xfrm>
          <a:prstGeom prst="rect">
            <a:avLst/>
          </a:prstGeom>
          <a:noFill/>
          <a:ln>
            <a:noFill/>
          </a:ln>
        </p:spPr>
        <p:txBody>
          <a:bodyPr spcFirstLastPara="1" wrap="square" lIns="91425" tIns="45700" rIns="91425" bIns="45700" anchor="t" anchorCtr="0">
            <a:noAutofit/>
          </a:bodyPr>
          <a:lstStyle/>
          <a:p>
            <a:r>
              <a:rPr lang="es-ES" sz="2800" dirty="0">
                <a:solidFill>
                  <a:srgbClr val="7030A0"/>
                </a:solidFill>
                <a:latin typeface="Calibri"/>
                <a:cs typeface="Calibri"/>
              </a:rPr>
              <a:t>¿Cuál es el peligro de apartar la mirada de Dios y pensar en las cosas mundanas y carnales?</a:t>
            </a:r>
            <a:endParaRPr lang="es-PE" sz="2800" dirty="0">
              <a:solidFill>
                <a:srgbClr val="7030A0"/>
              </a:solidFill>
              <a:latin typeface="Calibri"/>
              <a:cs typeface="Calibri"/>
            </a:endParaRPr>
          </a:p>
        </p:txBody>
      </p:sp>
      <p:sp>
        <p:nvSpPr>
          <p:cNvPr id="6" name="Google Shape;1835;p466">
            <a:extLst>
              <a:ext uri="{FF2B5EF4-FFF2-40B4-BE49-F238E27FC236}">
                <a16:creationId xmlns:a16="http://schemas.microsoft.com/office/drawing/2014/main" id="{0E0DA03C-F4F4-410B-0308-A52B84985501}"/>
              </a:ext>
            </a:extLst>
          </p:cNvPr>
          <p:cNvSpPr txBox="1"/>
          <p:nvPr/>
        </p:nvSpPr>
        <p:spPr>
          <a:xfrm>
            <a:off x="6236045" y="3217173"/>
            <a:ext cx="5435190" cy="1845894"/>
          </a:xfrm>
          <a:prstGeom prst="rect">
            <a:avLst/>
          </a:prstGeom>
          <a:noFill/>
          <a:ln>
            <a:noFill/>
          </a:ln>
        </p:spPr>
        <p:txBody>
          <a:bodyPr spcFirstLastPara="1" wrap="square" lIns="91425" tIns="45700" rIns="91425" bIns="45700" anchor="t" anchorCtr="0">
            <a:noAutofit/>
          </a:bodyPr>
          <a:lstStyle/>
          <a:p>
            <a:r>
              <a:rPr lang="es-ES" sz="2800" dirty="0">
                <a:solidFill>
                  <a:srgbClr val="0070C0"/>
                </a:solidFill>
                <a:latin typeface="Calibri"/>
                <a:cs typeface="Calibri"/>
              </a:rPr>
              <a:t>¿Qué aspecto o aspectos de nuestra vida deben ser restauradas para encontrarnos con Jesús en su segunda venida?</a:t>
            </a:r>
            <a:endParaRPr lang="es-PE" sz="2800" dirty="0">
              <a:solidFill>
                <a:srgbClr val="0070C0"/>
              </a:solidFill>
              <a:latin typeface="Calibri"/>
              <a:cs typeface="Calibri"/>
            </a:endParaRPr>
          </a:p>
        </p:txBody>
      </p:sp>
    </p:spTree>
    <p:extLst>
      <p:ext uri="{BB962C8B-B14F-4D97-AF65-F5344CB8AC3E}">
        <p14:creationId xmlns:p14="http://schemas.microsoft.com/office/powerpoint/2010/main" val="315418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39274" y="658297"/>
            <a:ext cx="5316716" cy="5611990"/>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606212" y="42864"/>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772754"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EXPLORA</a:t>
            </a:r>
            <a:endParaRPr lang="es-ES" sz="23900" b="1" dirty="0">
              <a:solidFill>
                <a:schemeClr val="bg1"/>
              </a:solidFill>
              <a:latin typeface="Lato"/>
              <a:ea typeface="Lato"/>
              <a:cs typeface="Lato"/>
              <a:sym typeface="Lato"/>
            </a:endParaRPr>
          </a:p>
        </p:txBody>
      </p:sp>
      <p:sp>
        <p:nvSpPr>
          <p:cNvPr id="8" name="Google Shape;1835;p466">
            <a:extLst>
              <a:ext uri="{FF2B5EF4-FFF2-40B4-BE49-F238E27FC236}">
                <a16:creationId xmlns:a16="http://schemas.microsoft.com/office/drawing/2014/main" id="{2E642D27-7EBC-3B53-17E8-09C20EA2319A}"/>
              </a:ext>
            </a:extLst>
          </p:cNvPr>
          <p:cNvSpPr txBox="1"/>
          <p:nvPr/>
        </p:nvSpPr>
        <p:spPr>
          <a:xfrm>
            <a:off x="962194" y="658297"/>
            <a:ext cx="5133805" cy="727592"/>
          </a:xfrm>
          <a:prstGeom prst="rect">
            <a:avLst/>
          </a:prstGeom>
          <a:noFill/>
          <a:ln>
            <a:noFill/>
          </a:ln>
        </p:spPr>
        <p:txBody>
          <a:bodyPr spcFirstLastPara="1" wrap="square" lIns="91425" tIns="45700" rIns="91425" bIns="45700" anchor="t" anchorCtr="0">
            <a:noAutofit/>
          </a:bodyPr>
          <a:lstStyle/>
          <a:p>
            <a:pPr lvl="0"/>
            <a:r>
              <a:rPr lang="es-ES" sz="1600" b="1" dirty="0">
                <a:solidFill>
                  <a:srgbClr val="0156A3"/>
                </a:solidFill>
                <a:latin typeface="Calibri"/>
                <a:cs typeface="Calibri"/>
              </a:rPr>
              <a:t>RESTAURACIÓN DE TODO NUESTRO SER  </a:t>
            </a:r>
            <a:r>
              <a:rPr lang="es-ES" dirty="0">
                <a:solidFill>
                  <a:srgbClr val="0156A3"/>
                </a:solidFill>
                <a:latin typeface="Calibri"/>
                <a:cs typeface="Calibri"/>
              </a:rPr>
              <a:t>(Lc. 2:52, 1 Cor. 3:16, 17; 6:19, 29; 10:31; 2:16; Rom. 12:2; Fil. 4:8; Col. 3:2).</a:t>
            </a:r>
          </a:p>
          <a:p>
            <a:pPr lvl="0"/>
            <a:endParaRPr lang="es-ES" sz="1800" b="1" dirty="0">
              <a:solidFill>
                <a:srgbClr val="0156A3"/>
              </a:solidFill>
              <a:latin typeface="Calibri"/>
              <a:cs typeface="Calibri"/>
            </a:endParaRPr>
          </a:p>
        </p:txBody>
      </p:sp>
      <p:sp>
        <p:nvSpPr>
          <p:cNvPr id="4" name="Google Shape;2068;p475">
            <a:extLst>
              <a:ext uri="{FF2B5EF4-FFF2-40B4-BE49-F238E27FC236}">
                <a16:creationId xmlns:a16="http://schemas.microsoft.com/office/drawing/2014/main" id="{7FAEC661-BCB9-6081-FB7E-3F2484E71540}"/>
              </a:ext>
            </a:extLst>
          </p:cNvPr>
          <p:cNvSpPr txBox="1">
            <a:spLocks/>
          </p:cNvSpPr>
          <p:nvPr/>
        </p:nvSpPr>
        <p:spPr>
          <a:xfrm>
            <a:off x="6772754" y="348232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72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¿Cuáles son las ideas principales de cada IDEA CLAVE del estudio de la semana?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Elipse 8">
            <a:extLst>
              <a:ext uri="{FF2B5EF4-FFF2-40B4-BE49-F238E27FC236}">
                <a16:creationId xmlns:a16="http://schemas.microsoft.com/office/drawing/2014/main" id="{57B89700-73B6-C06E-8906-3BE7A01E443A}"/>
              </a:ext>
            </a:extLst>
          </p:cNvPr>
          <p:cNvSpPr/>
          <p:nvPr/>
        </p:nvSpPr>
        <p:spPr>
          <a:xfrm>
            <a:off x="328985" y="658297"/>
            <a:ext cx="518072" cy="481914"/>
          </a:xfrm>
          <a:prstGeom prst="ellipse">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Google Shape;2068;p475">
            <a:extLst>
              <a:ext uri="{FF2B5EF4-FFF2-40B4-BE49-F238E27FC236}">
                <a16:creationId xmlns:a16="http://schemas.microsoft.com/office/drawing/2014/main" id="{661B3211-48AC-B401-3F2C-0FC3A0CADA32}"/>
              </a:ext>
            </a:extLst>
          </p:cNvPr>
          <p:cNvSpPr txBox="1">
            <a:spLocks/>
          </p:cNvSpPr>
          <p:nvPr/>
        </p:nvSpPr>
        <p:spPr>
          <a:xfrm>
            <a:off x="404718" y="723347"/>
            <a:ext cx="366606" cy="3518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3200" b="1" dirty="0">
                <a:solidFill>
                  <a:srgbClr val="7030A0"/>
                </a:solidFill>
              </a:rPr>
              <a:t>1</a:t>
            </a:r>
            <a:endParaRPr lang="es-ES" sz="8800" b="1" dirty="0">
              <a:solidFill>
                <a:srgbClr val="7030A0"/>
              </a:solidFill>
              <a:latin typeface="Lato"/>
              <a:ea typeface="Lato"/>
              <a:cs typeface="Lato"/>
              <a:sym typeface="Lato"/>
            </a:endParaRPr>
          </a:p>
        </p:txBody>
      </p:sp>
      <p:sp>
        <p:nvSpPr>
          <p:cNvPr id="16" name="Google Shape;1835;p466">
            <a:extLst>
              <a:ext uri="{FF2B5EF4-FFF2-40B4-BE49-F238E27FC236}">
                <a16:creationId xmlns:a16="http://schemas.microsoft.com/office/drawing/2014/main" id="{842127E2-F46B-73C8-09B5-F1473FC44BC4}"/>
              </a:ext>
            </a:extLst>
          </p:cNvPr>
          <p:cNvSpPr txBox="1"/>
          <p:nvPr/>
        </p:nvSpPr>
        <p:spPr>
          <a:xfrm>
            <a:off x="847057" y="1273281"/>
            <a:ext cx="5316716" cy="4900360"/>
          </a:xfrm>
          <a:prstGeom prst="rect">
            <a:avLst/>
          </a:prstGeom>
          <a:noFill/>
          <a:ln>
            <a:noFill/>
          </a:ln>
        </p:spPr>
        <p:txBody>
          <a:bodyPr spcFirstLastPara="1" wrap="square" lIns="91425" tIns="45700" rIns="91425" bIns="45700" anchor="t" anchorCtr="0">
            <a:noAutofit/>
          </a:bodyPr>
          <a:lstStyle/>
          <a:p>
            <a:pPr marL="342900" indent="-342900">
              <a:buFontTx/>
              <a:buChar char="-"/>
            </a:pPr>
            <a:r>
              <a:rPr lang="es-ES" sz="1500" b="1" dirty="0">
                <a:solidFill>
                  <a:srgbClr val="7030A0"/>
                </a:solidFill>
                <a:latin typeface="Calibri"/>
                <a:cs typeface="Calibri"/>
              </a:rPr>
              <a:t>El Modelo de Jesús: </a:t>
            </a:r>
            <a:r>
              <a:rPr lang="es-ES" sz="1500" dirty="0">
                <a:solidFill>
                  <a:srgbClr val="7030A0"/>
                </a:solidFill>
                <a:latin typeface="Calibri"/>
                <a:cs typeface="Calibri"/>
              </a:rPr>
              <a:t>“Jesús crecía en sabiduría [mental] y en estatura [física], y en gracia para con Dios [espiritual] y los hombres [social]”. (Lc. 2:52).</a:t>
            </a:r>
          </a:p>
          <a:p>
            <a:pPr marL="342900" indent="-342900">
              <a:buFontTx/>
              <a:buChar char="-"/>
            </a:pPr>
            <a:r>
              <a:rPr lang="es-PE" sz="1500" b="1" dirty="0">
                <a:solidFill>
                  <a:schemeClr val="tx1"/>
                </a:solidFill>
                <a:latin typeface="Calibri"/>
                <a:cs typeface="Calibri"/>
              </a:rPr>
              <a:t>Mental/intelectual/emocionales/volitivos: </a:t>
            </a:r>
            <a:r>
              <a:rPr lang="es-PE" sz="1500" dirty="0">
                <a:solidFill>
                  <a:schemeClr val="tx1"/>
                </a:solidFill>
                <a:latin typeface="Calibri"/>
                <a:cs typeface="Calibri"/>
              </a:rPr>
              <a:t>Restaurar nuestra mente significa que nuestra mente debe transformarse a la mente de Jesús: 1 Cor. </a:t>
            </a:r>
            <a:r>
              <a:rPr lang="es-ES" sz="1500" dirty="0">
                <a:solidFill>
                  <a:schemeClr val="tx1"/>
                </a:solidFill>
                <a:latin typeface="Calibri"/>
                <a:cs typeface="Calibri"/>
              </a:rPr>
              <a:t>2:16; Rom. 12:2; Fil. 4:8; Col. 3:2). El corazón simboliza el centro de las emociones, un lugar donde decidimos las cosas, donde sentimos y donde pensamos. Representa nuestra vida interior, la vida profunda de nuestros motivos, metas y deseos (Jer. 31:33; Ez. 36:27)</a:t>
            </a:r>
            <a:endParaRPr lang="es-PE" sz="1500" dirty="0">
              <a:solidFill>
                <a:schemeClr val="tx1"/>
              </a:solidFill>
              <a:latin typeface="Calibri"/>
              <a:cs typeface="Calibri"/>
            </a:endParaRPr>
          </a:p>
          <a:p>
            <a:pPr marL="342900" indent="-342900">
              <a:buFontTx/>
              <a:buChar char="-"/>
            </a:pPr>
            <a:r>
              <a:rPr lang="es-ES" sz="1500" b="1" dirty="0">
                <a:solidFill>
                  <a:srgbClr val="7030A0"/>
                </a:solidFill>
                <a:latin typeface="Calibri"/>
                <a:cs typeface="Calibri"/>
              </a:rPr>
              <a:t>Físico: </a:t>
            </a:r>
            <a:r>
              <a:rPr lang="es-ES" sz="1500" dirty="0">
                <a:solidFill>
                  <a:srgbClr val="7030A0"/>
                </a:solidFill>
                <a:latin typeface="Calibri"/>
                <a:cs typeface="Calibri"/>
              </a:rPr>
              <a:t>Un deber religioso es restaurar nuestro cuerpo: 1 Cor. 3:16, 17; 6:19, 29; 10:31.</a:t>
            </a:r>
          </a:p>
          <a:p>
            <a:pPr marL="342900" indent="-342900">
              <a:buFontTx/>
              <a:buChar char="-"/>
            </a:pPr>
            <a:r>
              <a:rPr lang="es-ES" sz="1500" b="1" dirty="0">
                <a:solidFill>
                  <a:schemeClr val="tx1"/>
                </a:solidFill>
                <a:latin typeface="Calibri"/>
                <a:cs typeface="Calibri"/>
              </a:rPr>
              <a:t>Espiritual: </a:t>
            </a:r>
            <a:r>
              <a:rPr lang="es-ES" sz="1500" dirty="0">
                <a:solidFill>
                  <a:schemeClr val="tx1"/>
                </a:solidFill>
                <a:latin typeface="Calibri"/>
                <a:cs typeface="Calibri"/>
              </a:rPr>
              <a:t>el apóstol Pablo contrasta claramente la vida según la carne y la vida según el Espíritu (Rom. 8:4-6).</a:t>
            </a:r>
          </a:p>
          <a:p>
            <a:pPr marL="342900" indent="-342900">
              <a:buFontTx/>
              <a:buChar char="-"/>
            </a:pPr>
            <a:r>
              <a:rPr lang="es-PE" sz="1500" b="1" dirty="0">
                <a:solidFill>
                  <a:srgbClr val="7030A0"/>
                </a:solidFill>
                <a:latin typeface="Calibri"/>
                <a:cs typeface="Calibri"/>
              </a:rPr>
              <a:t>Social: </a:t>
            </a:r>
            <a:r>
              <a:rPr lang="es-PE" sz="1500" dirty="0">
                <a:solidFill>
                  <a:srgbClr val="7030A0"/>
                </a:solidFill>
                <a:latin typeface="Calibri"/>
                <a:cs typeface="Calibri"/>
              </a:rPr>
              <a:t>para restaurarnos socialmente necesitamos cultivar relaciones significativas con otras personas y servirnos mutuamente como lo hizo Cristo (Mat. 20:28).</a:t>
            </a:r>
          </a:p>
          <a:p>
            <a:pPr marL="342900" indent="-342900">
              <a:buFontTx/>
              <a:buChar char="-"/>
            </a:pPr>
            <a:r>
              <a:rPr lang="es-ES" sz="1500" b="1" dirty="0">
                <a:solidFill>
                  <a:schemeClr val="tx1"/>
                </a:solidFill>
                <a:latin typeface="Calibri"/>
                <a:cs typeface="Calibri"/>
              </a:rPr>
              <a:t>Restauración de todo el ser: </a:t>
            </a:r>
            <a:r>
              <a:rPr lang="es-ES" sz="1500" dirty="0">
                <a:solidFill>
                  <a:schemeClr val="tx1"/>
                </a:solidFill>
                <a:latin typeface="Calibri"/>
                <a:cs typeface="Calibri"/>
              </a:rPr>
              <a:t>Porque la obra de la redención es restaurar en el hombre la imagen de su Hacedor; es restituirlo a la perfección con que fue creado; es promover el desarrollo del cuerpo, la mente y el alma.</a:t>
            </a:r>
            <a:endParaRPr lang="es-PE" sz="1500" dirty="0">
              <a:solidFill>
                <a:schemeClr val="tx1"/>
              </a:solidFill>
              <a:latin typeface="Calibri"/>
              <a:cs typeface="Calibri"/>
            </a:endParaRPr>
          </a:p>
        </p:txBody>
      </p:sp>
    </p:spTree>
    <p:extLst>
      <p:ext uri="{BB962C8B-B14F-4D97-AF65-F5344CB8AC3E}">
        <p14:creationId xmlns:p14="http://schemas.microsoft.com/office/powerpoint/2010/main" val="1953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77580" y="514795"/>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594296" y="33781"/>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772754"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EXPLORA</a:t>
            </a:r>
            <a:endParaRPr lang="es-ES" sz="23900" b="1" dirty="0">
              <a:solidFill>
                <a:schemeClr val="bg1"/>
              </a:solidFill>
              <a:latin typeface="Lato"/>
              <a:ea typeface="Lato"/>
              <a:cs typeface="Lato"/>
              <a:sym typeface="Lato"/>
            </a:endParaRPr>
          </a:p>
        </p:txBody>
      </p:sp>
      <p:sp>
        <p:nvSpPr>
          <p:cNvPr id="8" name="Google Shape;1835;p466">
            <a:extLst>
              <a:ext uri="{FF2B5EF4-FFF2-40B4-BE49-F238E27FC236}">
                <a16:creationId xmlns:a16="http://schemas.microsoft.com/office/drawing/2014/main" id="{2E642D27-7EBC-3B53-17E8-09C20EA2319A}"/>
              </a:ext>
            </a:extLst>
          </p:cNvPr>
          <p:cNvSpPr txBox="1"/>
          <p:nvPr/>
        </p:nvSpPr>
        <p:spPr>
          <a:xfrm>
            <a:off x="850283" y="669548"/>
            <a:ext cx="4990532" cy="685119"/>
          </a:xfrm>
          <a:prstGeom prst="rect">
            <a:avLst/>
          </a:prstGeom>
          <a:noFill/>
          <a:ln>
            <a:noFill/>
          </a:ln>
        </p:spPr>
        <p:txBody>
          <a:bodyPr spcFirstLastPara="1" wrap="square" lIns="91425" tIns="45700" rIns="91425" bIns="45700" anchor="t" anchorCtr="0">
            <a:noAutofit/>
          </a:bodyPr>
          <a:lstStyle/>
          <a:p>
            <a:pPr marL="12700" lvl="0" indent="-12700"/>
            <a:r>
              <a:rPr lang="es-ES" sz="1600" b="1" dirty="0">
                <a:solidFill>
                  <a:srgbClr val="0156A3"/>
                </a:solidFill>
              </a:rPr>
              <a:t>RESTAURACIÓN MEDIANTE EL ESPÍRITU SANTO </a:t>
            </a:r>
            <a:r>
              <a:rPr lang="es-ES" dirty="0">
                <a:solidFill>
                  <a:srgbClr val="0156A3"/>
                </a:solidFill>
              </a:rPr>
              <a:t>( Rom. 5:5; Jn 16: 13; Hech.1:8; 8:4 - 24).</a:t>
            </a:r>
            <a:endParaRPr lang="es-ES" sz="1800" dirty="0">
              <a:solidFill>
                <a:srgbClr val="0156A3"/>
              </a:solidFill>
            </a:endParaRPr>
          </a:p>
        </p:txBody>
      </p:sp>
      <p:sp>
        <p:nvSpPr>
          <p:cNvPr id="4" name="Google Shape;2068;p475">
            <a:extLst>
              <a:ext uri="{FF2B5EF4-FFF2-40B4-BE49-F238E27FC236}">
                <a16:creationId xmlns:a16="http://schemas.microsoft.com/office/drawing/2014/main" id="{7FAEC661-BCB9-6081-FB7E-3F2484E71540}"/>
              </a:ext>
            </a:extLst>
          </p:cNvPr>
          <p:cNvSpPr txBox="1">
            <a:spLocks/>
          </p:cNvSpPr>
          <p:nvPr/>
        </p:nvSpPr>
        <p:spPr>
          <a:xfrm>
            <a:off x="6772754" y="348232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72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¿Cuáles son las ideas principales de cada IDEA CLAVE del estudio de la semana?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Elipse 8">
            <a:extLst>
              <a:ext uri="{FF2B5EF4-FFF2-40B4-BE49-F238E27FC236}">
                <a16:creationId xmlns:a16="http://schemas.microsoft.com/office/drawing/2014/main" id="{57B89700-73B6-C06E-8906-3BE7A01E443A}"/>
              </a:ext>
            </a:extLst>
          </p:cNvPr>
          <p:cNvSpPr/>
          <p:nvPr/>
        </p:nvSpPr>
        <p:spPr>
          <a:xfrm>
            <a:off x="257899" y="688347"/>
            <a:ext cx="518072" cy="481914"/>
          </a:xfrm>
          <a:prstGeom prst="ellipse">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Google Shape;2068;p475">
            <a:extLst>
              <a:ext uri="{FF2B5EF4-FFF2-40B4-BE49-F238E27FC236}">
                <a16:creationId xmlns:a16="http://schemas.microsoft.com/office/drawing/2014/main" id="{661B3211-48AC-B401-3F2C-0FC3A0CADA32}"/>
              </a:ext>
            </a:extLst>
          </p:cNvPr>
          <p:cNvSpPr txBox="1">
            <a:spLocks/>
          </p:cNvSpPr>
          <p:nvPr/>
        </p:nvSpPr>
        <p:spPr>
          <a:xfrm>
            <a:off x="333632" y="734428"/>
            <a:ext cx="366606" cy="3518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3200" b="1" dirty="0">
                <a:solidFill>
                  <a:srgbClr val="7030A0"/>
                </a:solidFill>
                <a:ea typeface="Lato"/>
              </a:rPr>
              <a:t>2</a:t>
            </a:r>
            <a:endParaRPr lang="es-ES" sz="8800" b="1" dirty="0">
              <a:solidFill>
                <a:srgbClr val="7030A0"/>
              </a:solidFill>
              <a:latin typeface="Lato"/>
              <a:ea typeface="Lato"/>
              <a:cs typeface="Lato"/>
              <a:sym typeface="Lato"/>
            </a:endParaRPr>
          </a:p>
        </p:txBody>
      </p:sp>
      <p:sp>
        <p:nvSpPr>
          <p:cNvPr id="16" name="Google Shape;1835;p466">
            <a:extLst>
              <a:ext uri="{FF2B5EF4-FFF2-40B4-BE49-F238E27FC236}">
                <a16:creationId xmlns:a16="http://schemas.microsoft.com/office/drawing/2014/main" id="{842127E2-F46B-73C8-09B5-F1473FC44BC4}"/>
              </a:ext>
            </a:extLst>
          </p:cNvPr>
          <p:cNvSpPr txBox="1"/>
          <p:nvPr/>
        </p:nvSpPr>
        <p:spPr>
          <a:xfrm>
            <a:off x="850283" y="1369849"/>
            <a:ext cx="5245717" cy="5080000"/>
          </a:xfrm>
          <a:prstGeom prst="rect">
            <a:avLst/>
          </a:prstGeom>
          <a:noFill/>
          <a:ln>
            <a:noFill/>
          </a:ln>
        </p:spPr>
        <p:txBody>
          <a:bodyPr spcFirstLastPara="1" wrap="square" lIns="91425" tIns="45700" rIns="91425" bIns="45700" anchor="t" anchorCtr="0">
            <a:noAutofit/>
          </a:bodyPr>
          <a:lstStyle/>
          <a:p>
            <a:pPr marL="182563" lvl="0" indent="-182563">
              <a:buFontTx/>
              <a:buChar char="-"/>
            </a:pPr>
            <a:r>
              <a:rPr lang="es-PE" sz="1800" dirty="0">
                <a:solidFill>
                  <a:srgbClr val="7030A0"/>
                </a:solidFill>
                <a:latin typeface="Calibri"/>
                <a:cs typeface="Calibri"/>
              </a:rPr>
              <a:t>El Espíritu Santo es el poderoso Agente de Dios que derrama el amor divino en nuestro corazón (Rom. 5:5).</a:t>
            </a:r>
          </a:p>
          <a:p>
            <a:pPr marL="182563" lvl="0" indent="-182563">
              <a:buFontTx/>
              <a:buChar char="-"/>
            </a:pPr>
            <a:r>
              <a:rPr lang="es-PE" sz="1800" dirty="0">
                <a:solidFill>
                  <a:srgbClr val="002060"/>
                </a:solidFill>
                <a:latin typeface="Calibri"/>
                <a:cs typeface="Calibri"/>
              </a:rPr>
              <a:t>El Espíritu Santo nos conduce a una verdadera experiencia salvífica (Juan 16:7-11).</a:t>
            </a:r>
          </a:p>
          <a:p>
            <a:pPr marL="182563" lvl="0" indent="-182563">
              <a:buFontTx/>
              <a:buChar char="-"/>
            </a:pPr>
            <a:r>
              <a:rPr lang="es-PE" sz="1800" dirty="0">
                <a:solidFill>
                  <a:srgbClr val="7030A0"/>
                </a:solidFill>
                <a:latin typeface="Calibri"/>
                <a:cs typeface="Calibri"/>
              </a:rPr>
              <a:t>El Espíritu Santo nos guía a toda la verdad (Juan 16:13).</a:t>
            </a:r>
          </a:p>
          <a:p>
            <a:pPr marL="182563" indent="-182563">
              <a:buFontTx/>
              <a:buChar char="-"/>
            </a:pPr>
            <a:r>
              <a:rPr lang="es-PE" sz="1800" dirty="0">
                <a:solidFill>
                  <a:srgbClr val="002060"/>
                </a:solidFill>
                <a:latin typeface="Calibri"/>
                <a:cs typeface="Calibri"/>
              </a:rPr>
              <a:t>El mismo Espíritu Santo que nos guía a toda la verdad también nos da poder para guiar a otros a esa maravillosa verdad (Mat. 28:18-20; Hech. 1:8).</a:t>
            </a:r>
          </a:p>
          <a:p>
            <a:pPr marL="182563" lvl="0" indent="-182563">
              <a:buFontTx/>
              <a:buChar char="-"/>
            </a:pPr>
            <a:r>
              <a:rPr lang="es-PE" sz="1800" dirty="0">
                <a:solidFill>
                  <a:srgbClr val="7030A0"/>
                </a:solidFill>
                <a:latin typeface="Calibri"/>
                <a:cs typeface="Calibri"/>
              </a:rPr>
              <a:t>Por ende, cada mañana debemos arrodillarnos ante Dios y renovar nuestros votos de consagración a él. Si hacemos esto, él nos concederá la presencia de su Espíritu, con su poder vivificante y santificador.</a:t>
            </a:r>
          </a:p>
          <a:p>
            <a:pPr marL="182563" lvl="0" indent="-182563">
              <a:buFontTx/>
              <a:buChar char="-"/>
            </a:pPr>
            <a:r>
              <a:rPr lang="es-PE" sz="1800" dirty="0">
                <a:solidFill>
                  <a:srgbClr val="002060"/>
                </a:solidFill>
                <a:latin typeface="Calibri"/>
                <a:cs typeface="Calibri"/>
              </a:rPr>
              <a:t>Es decir, solo al procurar vivir como debemos, mediante el poder divino, estaremos dispuestos a recibir ese poder del Espíritu Santo en nuestra vida, que Dios nos promete.</a:t>
            </a:r>
          </a:p>
        </p:txBody>
      </p:sp>
    </p:spTree>
    <p:extLst>
      <p:ext uri="{BB962C8B-B14F-4D97-AF65-F5344CB8AC3E}">
        <p14:creationId xmlns:p14="http://schemas.microsoft.com/office/powerpoint/2010/main" val="29790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5" grpId="0"/>
      <p:bldP spid="16" grpId="0"/>
    </p:bldLst>
  </p:timing>
</p:sld>
</file>

<file path=ppt/theme/theme1.xml><?xml version="1.0" encoding="utf-8"?>
<a:theme xmlns:a="http://schemas.openxmlformats.org/drawingml/2006/main" name="BOLO">
  <a:themeElements>
    <a:clrScheme name="MOTAGUA">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tion 1">
  <a:themeElements>
    <a:clrScheme name="MOTAGUA">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3905</TotalTime>
  <Words>1510</Words>
  <Application>Microsoft Macintosh PowerPoint</Application>
  <PresentationFormat>Panorámica</PresentationFormat>
  <Paragraphs>85</Paragraphs>
  <Slides>13</Slides>
  <Notes>12</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13</vt:i4>
      </vt:variant>
    </vt:vector>
  </HeadingPairs>
  <TitlesOfParts>
    <vt:vector size="23" baseType="lpstr">
      <vt:lpstr>Calibri</vt:lpstr>
      <vt:lpstr>Roboto Thin</vt:lpstr>
      <vt:lpstr>Lato</vt:lpstr>
      <vt:lpstr>Arial</vt:lpstr>
      <vt:lpstr>Lato Black</vt:lpstr>
      <vt:lpstr>Roboto Medium</vt:lpstr>
      <vt:lpstr>Lato Light</vt:lpstr>
      <vt:lpstr>Montserrat</vt:lpstr>
      <vt:lpstr>BOLO</vt:lpstr>
      <vt:lpstr>Option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Tito Goicochea Malaver</cp:lastModifiedBy>
  <cp:revision>53</cp:revision>
  <dcterms:modified xsi:type="dcterms:W3CDTF">2022-12-13T12:58:04Z</dcterms:modified>
</cp:coreProperties>
</file>