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10" r:id="rId1"/>
    <p:sldMasterId id="2147484111" r:id="rId2"/>
  </p:sldMasterIdLst>
  <p:notesMasterIdLst>
    <p:notesMasterId r:id="rId17"/>
  </p:notesMasterIdLst>
  <p:sldIdLst>
    <p:sldId id="257" r:id="rId3"/>
    <p:sldId id="325" r:id="rId4"/>
    <p:sldId id="326" r:id="rId5"/>
    <p:sldId id="327" r:id="rId6"/>
    <p:sldId id="301" r:id="rId7"/>
    <p:sldId id="328" r:id="rId8"/>
    <p:sldId id="329" r:id="rId9"/>
    <p:sldId id="330" r:id="rId10"/>
    <p:sldId id="322" r:id="rId11"/>
    <p:sldId id="323" r:id="rId12"/>
    <p:sldId id="324" r:id="rId13"/>
    <p:sldId id="318" r:id="rId14"/>
    <p:sldId id="319" r:id="rId15"/>
    <p:sldId id="30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4" pitchFamily="34" charset="0"/>
      <p:bold r:id="rId26"/>
      <p:italic r:id="rId27"/>
      <p:boldItalic r:id="rId28"/>
    </p:embeddedFont>
    <p:embeddedFont>
      <p:font typeface="Lato Light" panose="020F0302020204030204" pitchFamily="34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Roboto Medium" panose="02000000000000000000" pitchFamily="2" charset="0"/>
      <p:regular r:id="rId37"/>
      <p:bold r:id="rId38"/>
      <p:italic r:id="rId39"/>
      <p:boldItalic r:id="rId40"/>
    </p:embeddedFont>
    <p:embeddedFont>
      <p:font typeface="Roboto Thin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A3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44597-87A9-9C47-8CE9-9BB231665A8D}" v="1269" dt="2022-10-30T02:28:51.761"/>
    <p1510:client id="{F4C60BE7-68FE-9E44-9FFA-79A08186A68D}" v="272" dt="2022-10-30T02:55:48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351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to Goicochea Malaver" userId="6ea44b87-902a-48f5-aa0d-d6a35501ea54" providerId="ADAL" clId="{F4C60BE7-68FE-9E44-9FFA-79A08186A68D}"/>
    <pc:docChg chg="undo custSel modSld">
      <pc:chgData name="Tito Goicochea Malaver" userId="6ea44b87-902a-48f5-aa0d-d6a35501ea54" providerId="ADAL" clId="{F4C60BE7-68FE-9E44-9FFA-79A08186A68D}" dt="2022-10-30T02:55:48.780" v="360"/>
      <pc:docMkLst>
        <pc:docMk/>
      </pc:docMkLst>
      <pc:sldChg chg="modSp mod">
        <pc:chgData name="Tito Goicochea Malaver" userId="6ea44b87-902a-48f5-aa0d-d6a35501ea54" providerId="ADAL" clId="{F4C60BE7-68FE-9E44-9FFA-79A08186A68D}" dt="2022-10-30T02:34:05.036" v="32" actId="1076"/>
        <pc:sldMkLst>
          <pc:docMk/>
          <pc:sldMk cId="8946248" sldId="301"/>
        </pc:sldMkLst>
        <pc:spChg chg="mod">
          <ac:chgData name="Tito Goicochea Malaver" userId="6ea44b87-902a-48f5-aa0d-d6a35501ea54" providerId="ADAL" clId="{F4C60BE7-68FE-9E44-9FFA-79A08186A68D}" dt="2022-10-30T02:34:05.036" v="32" actId="1076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F4C60BE7-68FE-9E44-9FFA-79A08186A68D}" dt="2022-10-30T02:33:55.663" v="31" actId="20577"/>
          <ac:spMkLst>
            <pc:docMk/>
            <pc:sldMk cId="8946248" sldId="301"/>
            <ac:spMk id="7" creationId="{71AF71EF-D962-4D59-BEBE-ADADD93A257A}"/>
          </ac:spMkLst>
        </pc:spChg>
      </pc:sldChg>
      <pc:sldChg chg="addSp delSp modSp mod delAnim">
        <pc:chgData name="Tito Goicochea Malaver" userId="6ea44b87-902a-48f5-aa0d-d6a35501ea54" providerId="ADAL" clId="{F4C60BE7-68FE-9E44-9FFA-79A08186A68D}" dt="2022-10-30T02:55:46.853" v="359"/>
        <pc:sldMkLst>
          <pc:docMk/>
          <pc:sldMk cId="3226392963" sldId="318"/>
        </pc:sldMkLst>
        <pc:spChg chg="add mod">
          <ac:chgData name="Tito Goicochea Malaver" userId="6ea44b87-902a-48f5-aa0d-d6a35501ea54" providerId="ADAL" clId="{F4C60BE7-68FE-9E44-9FFA-79A08186A68D}" dt="2022-10-30T02:55:46.853" v="359"/>
          <ac:spMkLst>
            <pc:docMk/>
            <pc:sldMk cId="3226392963" sldId="318"/>
            <ac:spMk id="5" creationId="{1FEAA2B1-918C-E98C-199F-32C355E457F8}"/>
          </ac:spMkLst>
        </pc:spChg>
        <pc:spChg chg="mod">
          <ac:chgData name="Tito Goicochea Malaver" userId="6ea44b87-902a-48f5-aa0d-d6a35501ea54" providerId="ADAL" clId="{F4C60BE7-68FE-9E44-9FFA-79A08186A68D}" dt="2022-10-30T02:52:55.561" v="349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F4C60BE7-68FE-9E44-9FFA-79A08186A68D}" dt="2022-10-30T02:52:49.930" v="348" actId="1076"/>
          <ac:spMkLst>
            <pc:docMk/>
            <pc:sldMk cId="3226392963" sldId="318"/>
            <ac:spMk id="7" creationId="{187D4CFC-1F5B-58BF-67AC-29468B4401F5}"/>
          </ac:spMkLst>
        </pc:spChg>
        <pc:spChg chg="del">
          <ac:chgData name="Tito Goicochea Malaver" userId="6ea44b87-902a-48f5-aa0d-d6a35501ea54" providerId="ADAL" clId="{F4C60BE7-68FE-9E44-9FFA-79A08186A68D}" dt="2022-10-30T02:51:30.872" v="324" actId="478"/>
          <ac:spMkLst>
            <pc:docMk/>
            <pc:sldMk cId="3226392963" sldId="318"/>
            <ac:spMk id="8" creationId="{EDE66EA7-27FA-8BBC-FFE3-31447D4D9D66}"/>
          </ac:spMkLst>
        </pc:spChg>
        <pc:spChg chg="mod">
          <ac:chgData name="Tito Goicochea Malaver" userId="6ea44b87-902a-48f5-aa0d-d6a35501ea54" providerId="ADAL" clId="{F4C60BE7-68FE-9E44-9FFA-79A08186A68D}" dt="2022-10-30T02:52:46.947" v="347" actId="1076"/>
          <ac:spMkLst>
            <pc:docMk/>
            <pc:sldMk cId="3226392963" sldId="318"/>
            <ac:spMk id="9" creationId="{E137F57C-1C21-E483-3EBA-74245F8989C0}"/>
          </ac:spMkLst>
        </pc:spChg>
      </pc:sldChg>
      <pc:sldChg chg="addSp modSp mod">
        <pc:chgData name="Tito Goicochea Malaver" userId="6ea44b87-902a-48f5-aa0d-d6a35501ea54" providerId="ADAL" clId="{F4C60BE7-68FE-9E44-9FFA-79A08186A68D}" dt="2022-10-30T02:55:48.780" v="360"/>
        <pc:sldMkLst>
          <pc:docMk/>
          <pc:sldMk cId="2852357032" sldId="319"/>
        </pc:sldMkLst>
        <pc:spChg chg="add mod">
          <ac:chgData name="Tito Goicochea Malaver" userId="6ea44b87-902a-48f5-aa0d-d6a35501ea54" providerId="ADAL" clId="{F4C60BE7-68FE-9E44-9FFA-79A08186A68D}" dt="2022-10-30T02:55:48.780" v="360"/>
          <ac:spMkLst>
            <pc:docMk/>
            <pc:sldMk cId="2852357032" sldId="319"/>
            <ac:spMk id="4" creationId="{8845EBAD-24C4-68DD-FB87-EBBCB329AC4E}"/>
          </ac:spMkLst>
        </pc:spChg>
        <pc:spChg chg="mod">
          <ac:chgData name="Tito Goicochea Malaver" userId="6ea44b87-902a-48f5-aa0d-d6a35501ea54" providerId="ADAL" clId="{F4C60BE7-68FE-9E44-9FFA-79A08186A68D}" dt="2022-10-30T02:55:19.078" v="354" actId="1076"/>
          <ac:spMkLst>
            <pc:docMk/>
            <pc:sldMk cId="2852357032" sldId="319"/>
            <ac:spMk id="16" creationId="{9D7A4A9D-72EB-05DE-254B-715526ABA457}"/>
          </ac:spMkLst>
        </pc:spChg>
      </pc:sldChg>
      <pc:sldChg chg="addSp modSp mod">
        <pc:chgData name="Tito Goicochea Malaver" userId="6ea44b87-902a-48f5-aa0d-d6a35501ea54" providerId="ADAL" clId="{F4C60BE7-68FE-9E44-9FFA-79A08186A68D}" dt="2022-10-30T02:55:36.801" v="356"/>
        <pc:sldMkLst>
          <pc:docMk/>
          <pc:sldMk cId="195307204" sldId="322"/>
        </pc:sldMkLst>
        <pc:spChg chg="mod">
          <ac:chgData name="Tito Goicochea Malaver" userId="6ea44b87-902a-48f5-aa0d-d6a35501ea54" providerId="ADAL" clId="{F4C60BE7-68FE-9E44-9FFA-79A08186A68D}" dt="2022-10-30T02:39:41.848" v="141" actId="1076"/>
          <ac:spMkLst>
            <pc:docMk/>
            <pc:sldMk cId="195307204" sldId="322"/>
            <ac:spMk id="5" creationId="{661B3211-48AC-B401-3F2C-0FC3A0CADA32}"/>
          </ac:spMkLst>
        </pc:spChg>
        <pc:spChg chg="add mod">
          <ac:chgData name="Tito Goicochea Malaver" userId="6ea44b87-902a-48f5-aa0d-d6a35501ea54" providerId="ADAL" clId="{F4C60BE7-68FE-9E44-9FFA-79A08186A68D}" dt="2022-10-30T02:55:36.801" v="356"/>
          <ac:spMkLst>
            <pc:docMk/>
            <pc:sldMk cId="195307204" sldId="322"/>
            <ac:spMk id="6" creationId="{FB4231AA-E3CC-4421-905C-34ADA832E5BD}"/>
          </ac:spMkLst>
        </pc:spChg>
        <pc:spChg chg="mod">
          <ac:chgData name="Tito Goicochea Malaver" userId="6ea44b87-902a-48f5-aa0d-d6a35501ea54" providerId="ADAL" clId="{F4C60BE7-68FE-9E44-9FFA-79A08186A68D}" dt="2022-10-30T02:39:21.398" v="140" actId="1076"/>
          <ac:spMkLst>
            <pc:docMk/>
            <pc:sldMk cId="195307204" sldId="322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F4C60BE7-68FE-9E44-9FFA-79A08186A68D}" dt="2022-10-30T02:39:41.848" v="141" actId="1076"/>
          <ac:spMkLst>
            <pc:docMk/>
            <pc:sldMk cId="195307204" sldId="322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F4C60BE7-68FE-9E44-9FFA-79A08186A68D}" dt="2022-10-30T02:45:00.963" v="217" actId="14100"/>
          <ac:spMkLst>
            <pc:docMk/>
            <pc:sldMk cId="195307204" sldId="322"/>
            <ac:spMk id="16" creationId="{842127E2-F46B-73C8-09B5-F1473FC44BC4}"/>
          </ac:spMkLst>
        </pc:spChg>
      </pc:sldChg>
      <pc:sldChg chg="addSp modSp mod modAnim">
        <pc:chgData name="Tito Goicochea Malaver" userId="6ea44b87-902a-48f5-aa0d-d6a35501ea54" providerId="ADAL" clId="{F4C60BE7-68FE-9E44-9FFA-79A08186A68D}" dt="2022-10-30T02:55:39.793" v="357"/>
        <pc:sldMkLst>
          <pc:docMk/>
          <pc:sldMk cId="2979088411" sldId="323"/>
        </pc:sldMkLst>
        <pc:spChg chg="add mod">
          <ac:chgData name="Tito Goicochea Malaver" userId="6ea44b87-902a-48f5-aa0d-d6a35501ea54" providerId="ADAL" clId="{F4C60BE7-68FE-9E44-9FFA-79A08186A68D}" dt="2022-10-30T02:55:39.793" v="357"/>
          <ac:spMkLst>
            <pc:docMk/>
            <pc:sldMk cId="2979088411" sldId="323"/>
            <ac:spMk id="6" creationId="{95CFB33D-9C15-B1C9-E772-6014D3132416}"/>
          </ac:spMkLst>
        </pc:spChg>
        <pc:spChg chg="mod">
          <ac:chgData name="Tito Goicochea Malaver" userId="6ea44b87-902a-48f5-aa0d-d6a35501ea54" providerId="ADAL" clId="{F4C60BE7-68FE-9E44-9FFA-79A08186A68D}" dt="2022-10-30T02:40:34.365" v="151" actId="14100"/>
          <ac:spMkLst>
            <pc:docMk/>
            <pc:sldMk cId="2979088411" sldId="323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F4C60BE7-68FE-9E44-9FFA-79A08186A68D}" dt="2022-10-30T02:47:47.116" v="248" actId="14100"/>
          <ac:spMkLst>
            <pc:docMk/>
            <pc:sldMk cId="2979088411" sldId="323"/>
            <ac:spMk id="16" creationId="{842127E2-F46B-73C8-09B5-F1473FC44BC4}"/>
          </ac:spMkLst>
        </pc:spChg>
      </pc:sldChg>
      <pc:sldChg chg="addSp modSp mod">
        <pc:chgData name="Tito Goicochea Malaver" userId="6ea44b87-902a-48f5-aa0d-d6a35501ea54" providerId="ADAL" clId="{F4C60BE7-68FE-9E44-9FFA-79A08186A68D}" dt="2022-10-30T02:55:45.135" v="358"/>
        <pc:sldMkLst>
          <pc:docMk/>
          <pc:sldMk cId="65837622" sldId="324"/>
        </pc:sldMkLst>
        <pc:spChg chg="add mod">
          <ac:chgData name="Tito Goicochea Malaver" userId="6ea44b87-902a-48f5-aa0d-d6a35501ea54" providerId="ADAL" clId="{F4C60BE7-68FE-9E44-9FFA-79A08186A68D}" dt="2022-10-30T02:55:45.135" v="358"/>
          <ac:spMkLst>
            <pc:docMk/>
            <pc:sldMk cId="65837622" sldId="324"/>
            <ac:spMk id="6" creationId="{FD54DD2C-8A53-F236-CEC3-B6EE1DC20649}"/>
          </ac:spMkLst>
        </pc:spChg>
        <pc:spChg chg="mod">
          <ac:chgData name="Tito Goicochea Malaver" userId="6ea44b87-902a-48f5-aa0d-d6a35501ea54" providerId="ADAL" clId="{F4C60BE7-68FE-9E44-9FFA-79A08186A68D}" dt="2022-10-30T02:41:18.358" v="165" actId="14100"/>
          <ac:spMkLst>
            <pc:docMk/>
            <pc:sldMk cId="65837622" sldId="324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F4C60BE7-68FE-9E44-9FFA-79A08186A68D}" dt="2022-10-30T02:50:55.282" v="319" actId="14100"/>
          <ac:spMkLst>
            <pc:docMk/>
            <pc:sldMk cId="65837622" sldId="324"/>
            <ac:spMk id="16" creationId="{842127E2-F46B-73C8-09B5-F1473FC44BC4}"/>
          </ac:spMkLst>
        </pc:spChg>
      </pc:sldChg>
      <pc:sldChg chg="modSp mod modAnim">
        <pc:chgData name="Tito Goicochea Malaver" userId="6ea44b87-902a-48f5-aa0d-d6a35501ea54" providerId="ADAL" clId="{F4C60BE7-68FE-9E44-9FFA-79A08186A68D}" dt="2022-10-30T02:38:25.231" v="123" actId="1076"/>
        <pc:sldMkLst>
          <pc:docMk/>
          <pc:sldMk cId="910544019" sldId="328"/>
        </pc:sldMkLst>
        <pc:spChg chg="mod">
          <ac:chgData name="Tito Goicochea Malaver" userId="6ea44b87-902a-48f5-aa0d-d6a35501ea54" providerId="ADAL" clId="{F4C60BE7-68FE-9E44-9FFA-79A08186A68D}" dt="2022-10-30T02:38:06.734" v="118" actId="1036"/>
          <ac:spMkLst>
            <pc:docMk/>
            <pc:sldMk cId="910544019" sldId="328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F4C60BE7-68FE-9E44-9FFA-79A08186A68D}" dt="2022-10-30T02:34:22.945" v="64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F4C60BE7-68FE-9E44-9FFA-79A08186A68D}" dt="2022-10-30T02:35:19.083" v="83" actId="1076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F4C60BE7-68FE-9E44-9FFA-79A08186A68D}" dt="2022-10-30T02:38:11.078" v="121" actId="1036"/>
          <ac:spMkLst>
            <pc:docMk/>
            <pc:sldMk cId="910544019" sldId="328"/>
            <ac:spMk id="11" creationId="{B66FF337-EE37-57C8-4A8B-D02984E01A8F}"/>
          </ac:spMkLst>
        </pc:spChg>
        <pc:spChg chg="mod">
          <ac:chgData name="Tito Goicochea Malaver" userId="6ea44b87-902a-48f5-aa0d-d6a35501ea54" providerId="ADAL" clId="{F4C60BE7-68FE-9E44-9FFA-79A08186A68D}" dt="2022-10-30T02:35:51.901" v="85" actId="1076"/>
          <ac:spMkLst>
            <pc:docMk/>
            <pc:sldMk cId="910544019" sldId="328"/>
            <ac:spMk id="12" creationId="{DB2A894C-4B1A-D624-5C53-C3C40162A6A7}"/>
          </ac:spMkLst>
        </pc:spChg>
        <pc:spChg chg="mod">
          <ac:chgData name="Tito Goicochea Malaver" userId="6ea44b87-902a-48f5-aa0d-d6a35501ea54" providerId="ADAL" clId="{F4C60BE7-68FE-9E44-9FFA-79A08186A68D}" dt="2022-10-30T02:38:25.231" v="123" actId="1076"/>
          <ac:spMkLst>
            <pc:docMk/>
            <pc:sldMk cId="910544019" sldId="328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F4C60BE7-68FE-9E44-9FFA-79A08186A68D}" dt="2022-10-30T02:38:01.063" v="113" actId="1076"/>
          <ac:spMkLst>
            <pc:docMk/>
            <pc:sldMk cId="910544019" sldId="328"/>
            <ac:spMk id="14" creationId="{97DCCF19-7775-E49B-FAC6-A8603F40379F}"/>
          </ac:spMkLst>
        </pc:spChg>
        <pc:spChg chg="mod">
          <ac:chgData name="Tito Goicochea Malaver" userId="6ea44b87-902a-48f5-aa0d-d6a35501ea54" providerId="ADAL" clId="{F4C60BE7-68FE-9E44-9FFA-79A08186A68D}" dt="2022-10-30T02:38:21.317" v="122" actId="1076"/>
          <ac:spMkLst>
            <pc:docMk/>
            <pc:sldMk cId="910544019" sldId="328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F4C60BE7-68FE-9E44-9FFA-79A08186A68D}" dt="2022-10-30T02:37:55.415" v="111" actId="1076"/>
          <ac:spMkLst>
            <pc:docMk/>
            <pc:sldMk cId="910544019" sldId="328"/>
            <ac:spMk id="17" creationId="{F67AE5BE-84A0-59B6-6F71-9465EA256D2E}"/>
          </ac:spMkLst>
        </pc:spChg>
      </pc:sldChg>
      <pc:sldChg chg="addSp modSp">
        <pc:chgData name="Tito Goicochea Malaver" userId="6ea44b87-902a-48f5-aa0d-d6a35501ea54" providerId="ADAL" clId="{F4C60BE7-68FE-9E44-9FFA-79A08186A68D}" dt="2022-10-30T02:55:33.490" v="355"/>
        <pc:sldMkLst>
          <pc:docMk/>
          <pc:sldMk cId="3154185405" sldId="330"/>
        </pc:sldMkLst>
        <pc:spChg chg="add mod">
          <ac:chgData name="Tito Goicochea Malaver" userId="6ea44b87-902a-48f5-aa0d-d6a35501ea54" providerId="ADAL" clId="{F4C60BE7-68FE-9E44-9FFA-79A08186A68D}" dt="2022-10-30T02:55:33.490" v="355"/>
          <ac:spMkLst>
            <pc:docMk/>
            <pc:sldMk cId="3154185405" sldId="330"/>
            <ac:spMk id="5" creationId="{7868786E-89FD-3F2D-8845-2DADB60B6A74}"/>
          </ac:spMkLst>
        </pc:spChg>
      </pc:sldChg>
    </pc:docChg>
  </pc:docChgLst>
  <pc:docChgLst>
    <pc:chgData name="Tito Goicochea Malaver" userId="6ea44b87-902a-48f5-aa0d-d6a35501ea54" providerId="ADAL" clId="{CA544597-87A9-9C47-8CE9-9BB231665A8D}"/>
    <pc:docChg chg="undo custSel addSld delSld modSld">
      <pc:chgData name="Tito Goicochea Malaver" userId="6ea44b87-902a-48f5-aa0d-d6a35501ea54" providerId="ADAL" clId="{CA544597-87A9-9C47-8CE9-9BB231665A8D}" dt="2022-10-30T02:28:51.761" v="1580" actId="20577"/>
      <pc:docMkLst>
        <pc:docMk/>
      </pc:docMkLst>
      <pc:sldChg chg="delSp modSp mod">
        <pc:chgData name="Tito Goicochea Malaver" userId="6ea44b87-902a-48f5-aa0d-d6a35501ea54" providerId="ADAL" clId="{CA544597-87A9-9C47-8CE9-9BB231665A8D}" dt="2022-10-28T11:43:10.544" v="477" actId="478"/>
        <pc:sldMkLst>
          <pc:docMk/>
          <pc:sldMk cId="0" sldId="257"/>
        </pc:sldMkLst>
        <pc:spChg chg="mod">
          <ac:chgData name="Tito Goicochea Malaver" userId="6ea44b87-902a-48f5-aa0d-d6a35501ea54" providerId="ADAL" clId="{CA544597-87A9-9C47-8CE9-9BB231665A8D}" dt="2022-10-28T11:43:03.313" v="475" actId="404"/>
          <ac:spMkLst>
            <pc:docMk/>
            <pc:sldMk cId="0" sldId="257"/>
            <ac:spMk id="7" creationId="{6419724B-A0A9-A642-6C60-D9A3CDF0CFC7}"/>
          </ac:spMkLst>
        </pc:spChg>
        <pc:spChg chg="del">
          <ac:chgData name="Tito Goicochea Malaver" userId="6ea44b87-902a-48f5-aa0d-d6a35501ea54" providerId="ADAL" clId="{CA544597-87A9-9C47-8CE9-9BB231665A8D}" dt="2022-10-28T11:42:44.782" v="438" actId="478"/>
          <ac:spMkLst>
            <pc:docMk/>
            <pc:sldMk cId="0" sldId="257"/>
            <ac:spMk id="8" creationId="{0B63CB73-6C33-5904-A07F-F8CE6B31EF94}"/>
          </ac:spMkLst>
        </pc:spChg>
        <pc:spChg chg="del">
          <ac:chgData name="Tito Goicochea Malaver" userId="6ea44b87-902a-48f5-aa0d-d6a35501ea54" providerId="ADAL" clId="{CA544597-87A9-9C47-8CE9-9BB231665A8D}" dt="2022-10-28T11:43:10.544" v="477" actId="478"/>
          <ac:spMkLst>
            <pc:docMk/>
            <pc:sldMk cId="0" sldId="257"/>
            <ac:spMk id="10" creationId="{6675ED31-97AE-B73E-539D-B18C99BADEE7}"/>
          </ac:spMkLst>
        </pc:spChg>
        <pc:spChg chg="del">
          <ac:chgData name="Tito Goicochea Malaver" userId="6ea44b87-902a-48f5-aa0d-d6a35501ea54" providerId="ADAL" clId="{CA544597-87A9-9C47-8CE9-9BB231665A8D}" dt="2022-10-28T11:43:08.004" v="476" actId="478"/>
          <ac:spMkLst>
            <pc:docMk/>
            <pc:sldMk cId="0" sldId="257"/>
            <ac:spMk id="11" creationId="{D9D6E1F1-3130-C253-016F-529DDB02D5AE}"/>
          </ac:spMkLst>
        </pc:spChg>
      </pc:sldChg>
      <pc:sldChg chg="modSp mod">
        <pc:chgData name="Tito Goicochea Malaver" userId="6ea44b87-902a-48f5-aa0d-d6a35501ea54" providerId="ADAL" clId="{CA544597-87A9-9C47-8CE9-9BB231665A8D}" dt="2022-10-29T22:47:59.209" v="833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CA544597-87A9-9C47-8CE9-9BB231665A8D}" dt="2022-10-29T22:47:59.209" v="833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CA544597-87A9-9C47-8CE9-9BB231665A8D}" dt="2022-10-29T22:47:09.692" v="813" actId="20577"/>
          <ac:spMkLst>
            <pc:docMk/>
            <pc:sldMk cId="8946248" sldId="301"/>
            <ac:spMk id="7" creationId="{71AF71EF-D962-4D59-BEBE-ADADD93A257A}"/>
          </ac:spMkLst>
        </pc:spChg>
        <pc:spChg chg="mod">
          <ac:chgData name="Tito Goicochea Malaver" userId="6ea44b87-902a-48f5-aa0d-d6a35501ea54" providerId="ADAL" clId="{CA544597-87A9-9C47-8CE9-9BB231665A8D}" dt="2022-10-29T13:20:37.211" v="755" actId="1076"/>
          <ac:spMkLst>
            <pc:docMk/>
            <pc:sldMk cId="8946248" sldId="301"/>
            <ac:spMk id="8" creationId="{5273A4C0-0ADB-BFEE-97F5-176AFB28296C}"/>
          </ac:spMkLst>
        </pc:spChg>
        <pc:picChg chg="mod">
          <ac:chgData name="Tito Goicochea Malaver" userId="6ea44b87-902a-48f5-aa0d-d6a35501ea54" providerId="ADAL" clId="{CA544597-87A9-9C47-8CE9-9BB231665A8D}" dt="2022-10-29T13:20:28.308" v="753" actId="1076"/>
          <ac:picMkLst>
            <pc:docMk/>
            <pc:sldMk cId="8946248" sldId="301"/>
            <ac:picMk id="5" creationId="{7B402C26-C18F-BC89-FD8F-A9016240B743}"/>
          </ac:picMkLst>
        </pc:picChg>
      </pc:sldChg>
      <pc:sldChg chg="modSp del mod addAnim delAnim">
        <pc:chgData name="Tito Goicochea Malaver" userId="6ea44b87-902a-48f5-aa0d-d6a35501ea54" providerId="ADAL" clId="{CA544597-87A9-9C47-8CE9-9BB231665A8D}" dt="2022-10-29T13:21:41.372" v="760" actId="2696"/>
        <pc:sldMkLst>
          <pc:docMk/>
          <pc:sldMk cId="3467361619" sldId="316"/>
        </pc:sldMkLst>
        <pc:spChg chg="mod">
          <ac:chgData name="Tito Goicochea Malaver" userId="6ea44b87-902a-48f5-aa0d-d6a35501ea54" providerId="ADAL" clId="{CA544597-87A9-9C47-8CE9-9BB231665A8D}" dt="2022-10-28T13:29:52.030" v="594" actId="20577"/>
          <ac:spMkLst>
            <pc:docMk/>
            <pc:sldMk cId="3467361619" sldId="316"/>
            <ac:spMk id="4" creationId="{C9572286-CAB0-6605-9B13-D4FC23BBFBD2}"/>
          </ac:spMkLst>
        </pc:spChg>
        <pc:spChg chg="mod">
          <ac:chgData name="Tito Goicochea Malaver" userId="6ea44b87-902a-48f5-aa0d-d6a35501ea54" providerId="ADAL" clId="{CA544597-87A9-9C47-8CE9-9BB231665A8D}" dt="2022-10-28T11:18:42.433" v="166" actId="1076"/>
          <ac:spMkLst>
            <pc:docMk/>
            <pc:sldMk cId="3467361619" sldId="316"/>
            <ac:spMk id="7" creationId="{187D4CFC-1F5B-58BF-67AC-29468B4401F5}"/>
          </ac:spMkLst>
        </pc:spChg>
      </pc:sldChg>
      <pc:sldChg chg="addSp delSp modSp mod delAnim modAnim">
        <pc:chgData name="Tito Goicochea Malaver" userId="6ea44b87-902a-48f5-aa0d-d6a35501ea54" providerId="ADAL" clId="{CA544597-87A9-9C47-8CE9-9BB231665A8D}" dt="2022-10-30T02:28:32.886" v="1572" actId="1076"/>
        <pc:sldMkLst>
          <pc:docMk/>
          <pc:sldMk cId="3226392963" sldId="318"/>
        </pc:sldMkLst>
        <pc:spChg chg="del mod">
          <ac:chgData name="Tito Goicochea Malaver" userId="6ea44b87-902a-48f5-aa0d-d6a35501ea54" providerId="ADAL" clId="{CA544597-87A9-9C47-8CE9-9BB231665A8D}" dt="2022-10-30T02:27:02.462" v="1553" actId="478"/>
          <ac:spMkLst>
            <pc:docMk/>
            <pc:sldMk cId="3226392963" sldId="318"/>
            <ac:spMk id="5" creationId="{E8783E78-2CD7-27E5-68AA-26C4F8E1B137}"/>
          </ac:spMkLst>
        </pc:spChg>
        <pc:spChg chg="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7" creationId="{187D4CFC-1F5B-58BF-67AC-29468B4401F5}"/>
          </ac:spMkLst>
        </pc:spChg>
        <pc:spChg chg="add 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8" creationId="{EDE66EA7-27FA-8BBC-FFE3-31447D4D9D66}"/>
          </ac:spMkLst>
        </pc:spChg>
        <pc:spChg chg="add 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9" creationId="{E137F57C-1C21-E483-3EBA-74245F8989C0}"/>
          </ac:spMkLst>
        </pc:spChg>
      </pc:sldChg>
      <pc:sldChg chg="modSp mod">
        <pc:chgData name="Tito Goicochea Malaver" userId="6ea44b87-902a-48f5-aa0d-d6a35501ea54" providerId="ADAL" clId="{CA544597-87A9-9C47-8CE9-9BB231665A8D}" dt="2022-10-30T02:28:51.761" v="1580" actId="20577"/>
        <pc:sldMkLst>
          <pc:docMk/>
          <pc:sldMk cId="2852357032" sldId="319"/>
        </pc:sldMkLst>
        <pc:spChg chg="mod">
          <ac:chgData name="Tito Goicochea Malaver" userId="6ea44b87-902a-48f5-aa0d-d6a35501ea54" providerId="ADAL" clId="{CA544597-87A9-9C47-8CE9-9BB231665A8D}" dt="2022-10-30T02:28:51.761" v="1580" actId="20577"/>
          <ac:spMkLst>
            <pc:docMk/>
            <pc:sldMk cId="2852357032" sldId="319"/>
            <ac:spMk id="16" creationId="{9D7A4A9D-72EB-05DE-254B-715526ABA457}"/>
          </ac:spMkLst>
        </pc:spChg>
      </pc:sldChg>
      <pc:sldChg chg="addSp delSp modSp del mod modAnim">
        <pc:chgData name="Tito Goicochea Malaver" userId="6ea44b87-902a-48f5-aa0d-d6a35501ea54" providerId="ADAL" clId="{CA544597-87A9-9C47-8CE9-9BB231665A8D}" dt="2022-10-29T13:20:59.979" v="757" actId="2696"/>
        <pc:sldMkLst>
          <pc:docMk/>
          <pc:sldMk cId="3590661886" sldId="320"/>
        </pc:sldMkLst>
        <pc:spChg chg="add del mod">
          <ac:chgData name="Tito Goicochea Malaver" userId="6ea44b87-902a-48f5-aa0d-d6a35501ea54" providerId="ADAL" clId="{CA544597-87A9-9C47-8CE9-9BB231665A8D}" dt="2022-10-28T11:13:50.887" v="106"/>
          <ac:spMkLst>
            <pc:docMk/>
            <pc:sldMk cId="3590661886" sldId="320"/>
            <ac:spMk id="5" creationId="{04FD5FA7-625A-EA24-952C-E3F7AC164995}"/>
          </ac:spMkLst>
        </pc:spChg>
        <pc:spChg chg="mod">
          <ac:chgData name="Tito Goicochea Malaver" userId="6ea44b87-902a-48f5-aa0d-d6a35501ea54" providerId="ADAL" clId="{CA544597-87A9-9C47-8CE9-9BB231665A8D}" dt="2022-10-28T11:16:16.553" v="134" actId="1076"/>
          <ac:spMkLst>
            <pc:docMk/>
            <pc:sldMk cId="3590661886" sldId="320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CA544597-87A9-9C47-8CE9-9BB231665A8D}" dt="2022-10-28T11:43:24.253" v="479" actId="20577"/>
          <ac:spMkLst>
            <pc:docMk/>
            <pc:sldMk cId="3590661886" sldId="320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CA544597-87A9-9C47-8CE9-9BB231665A8D}" dt="2022-10-28T11:10:44.716" v="81" actId="20577"/>
          <ac:spMkLst>
            <pc:docMk/>
            <pc:sldMk cId="3590661886" sldId="320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CA544597-87A9-9C47-8CE9-9BB231665A8D}" dt="2022-10-28T11:16:08.186" v="132" actId="1076"/>
          <ac:spMkLst>
            <pc:docMk/>
            <pc:sldMk cId="3590661886" sldId="320"/>
            <ac:spMk id="9" creationId="{F4CFB4E8-36AC-F05C-FF19-9782F270C889}"/>
          </ac:spMkLst>
        </pc:spChg>
        <pc:spChg chg="add del mod">
          <ac:chgData name="Tito Goicochea Malaver" userId="6ea44b87-902a-48f5-aa0d-d6a35501ea54" providerId="ADAL" clId="{CA544597-87A9-9C47-8CE9-9BB231665A8D}" dt="2022-10-28T11:13:49.206" v="103"/>
          <ac:spMkLst>
            <pc:docMk/>
            <pc:sldMk cId="3590661886" sldId="320"/>
            <ac:spMk id="10" creationId="{BBBCF849-FFA8-4C2B-C760-9FA9AFC54A92}"/>
          </ac:spMkLst>
        </pc:spChg>
        <pc:spChg chg="mod">
          <ac:chgData name="Tito Goicochea Malaver" userId="6ea44b87-902a-48f5-aa0d-d6a35501ea54" providerId="ADAL" clId="{CA544597-87A9-9C47-8CE9-9BB231665A8D}" dt="2022-10-28T11:15:54.420" v="128" actId="1076"/>
          <ac:spMkLst>
            <pc:docMk/>
            <pc:sldMk cId="3590661886" sldId="320"/>
            <ac:spMk id="11" creationId="{B66FF337-EE37-57C8-4A8B-D02984E01A8F}"/>
          </ac:spMkLst>
        </pc:spChg>
        <pc:spChg chg="mod">
          <ac:chgData name="Tito Goicochea Malaver" userId="6ea44b87-902a-48f5-aa0d-d6a35501ea54" providerId="ADAL" clId="{CA544597-87A9-9C47-8CE9-9BB231665A8D}" dt="2022-10-28T11:16:03.967" v="131" actId="1076"/>
          <ac:spMkLst>
            <pc:docMk/>
            <pc:sldMk cId="3590661886" sldId="320"/>
            <ac:spMk id="12" creationId="{DB2A894C-4B1A-D624-5C53-C3C40162A6A7}"/>
          </ac:spMkLst>
        </pc:spChg>
        <pc:spChg chg="add mod">
          <ac:chgData name="Tito Goicochea Malaver" userId="6ea44b87-902a-48f5-aa0d-d6a35501ea54" providerId="ADAL" clId="{CA544597-87A9-9C47-8CE9-9BB231665A8D}" dt="2022-10-28T11:17:01.688" v="150" actId="1076"/>
          <ac:spMkLst>
            <pc:docMk/>
            <pc:sldMk cId="3590661886" sldId="320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CA544597-87A9-9C47-8CE9-9BB231665A8D}" dt="2022-10-28T11:16:13.534" v="133" actId="1076"/>
          <ac:spMkLst>
            <pc:docMk/>
            <pc:sldMk cId="3590661886" sldId="320"/>
            <ac:spMk id="14" creationId="{97DCCF19-7775-E49B-FAC6-A8603F40379F}"/>
          </ac:spMkLst>
        </pc:spChg>
        <pc:spChg chg="add mod">
          <ac:chgData name="Tito Goicochea Malaver" userId="6ea44b87-902a-48f5-aa0d-d6a35501ea54" providerId="ADAL" clId="{CA544597-87A9-9C47-8CE9-9BB231665A8D}" dt="2022-10-28T11:16:51.567" v="148" actId="179"/>
          <ac:spMkLst>
            <pc:docMk/>
            <pc:sldMk cId="3590661886" sldId="320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CA544597-87A9-9C47-8CE9-9BB231665A8D}" dt="2022-10-28T13:28:44.489" v="492" actId="20577"/>
          <ac:spMkLst>
            <pc:docMk/>
            <pc:sldMk cId="3590661886" sldId="320"/>
            <ac:spMk id="17" creationId="{F67AE5BE-84A0-59B6-6F71-9465EA256D2E}"/>
          </ac:spMkLst>
        </pc:spChg>
      </pc:sldChg>
      <pc:sldChg chg="modSp mod modAnim">
        <pc:chgData name="Tito Goicochea Malaver" userId="6ea44b87-902a-48f5-aa0d-d6a35501ea54" providerId="ADAL" clId="{CA544597-87A9-9C47-8CE9-9BB231665A8D}" dt="2022-10-30T02:18:06.653" v="1346" actId="404"/>
        <pc:sldMkLst>
          <pc:docMk/>
          <pc:sldMk cId="195307204" sldId="322"/>
        </pc:sldMkLst>
        <pc:spChg chg="mod">
          <ac:chgData name="Tito Goicochea Malaver" userId="6ea44b87-902a-48f5-aa0d-d6a35501ea54" providerId="ADAL" clId="{CA544597-87A9-9C47-8CE9-9BB231665A8D}" dt="2022-10-28T11:42:07.616" v="437" actId="1076"/>
          <ac:spMkLst>
            <pc:docMk/>
            <pc:sldMk cId="195307204" sldId="322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3:43.586" v="1293" actId="113"/>
          <ac:spMkLst>
            <pc:docMk/>
            <pc:sldMk cId="195307204" sldId="322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2:02.734" v="436" actId="1076"/>
          <ac:spMkLst>
            <pc:docMk/>
            <pc:sldMk cId="195307204" sldId="322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30T02:17:54.038" v="1339" actId="14100"/>
          <ac:spMkLst>
            <pc:docMk/>
            <pc:sldMk cId="195307204" sldId="322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18:06.653" v="1346" actId="404"/>
          <ac:spMkLst>
            <pc:docMk/>
            <pc:sldMk cId="195307204" sldId="322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41:36.349" v="431" actId="1036"/>
          <ac:picMkLst>
            <pc:docMk/>
            <pc:sldMk cId="195307204" sldId="322"/>
            <ac:picMk id="3" creationId="{657DA062-6FDA-43F1-957B-DE2F18052152}"/>
          </ac:picMkLst>
        </pc:picChg>
      </pc:sldChg>
      <pc:sldChg chg="modSp mod modAnim">
        <pc:chgData name="Tito Goicochea Malaver" userId="6ea44b87-902a-48f5-aa0d-d6a35501ea54" providerId="ADAL" clId="{CA544597-87A9-9C47-8CE9-9BB231665A8D}" dt="2022-10-30T02:21:25.890" v="1400" actId="14100"/>
        <pc:sldMkLst>
          <pc:docMk/>
          <pc:sldMk cId="2979088411" sldId="323"/>
        </pc:sldMkLst>
        <pc:spChg chg="mod">
          <ac:chgData name="Tito Goicochea Malaver" userId="6ea44b87-902a-48f5-aa0d-d6a35501ea54" providerId="ADAL" clId="{CA544597-87A9-9C47-8CE9-9BB231665A8D}" dt="2022-10-28T11:41:18.614" v="426" actId="1076"/>
          <ac:spMkLst>
            <pc:docMk/>
            <pc:sldMk cId="2979088411" sldId="323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3:37.875" v="1292" actId="113"/>
          <ac:spMkLst>
            <pc:docMk/>
            <pc:sldMk cId="2979088411" sldId="323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1:09.822" v="425" actId="1076"/>
          <ac:spMkLst>
            <pc:docMk/>
            <pc:sldMk cId="2979088411" sldId="323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28T11:29:32.716" v="252" actId="1076"/>
          <ac:spMkLst>
            <pc:docMk/>
            <pc:sldMk cId="2979088411" sldId="323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21:25.890" v="1400" actId="14100"/>
          <ac:spMkLst>
            <pc:docMk/>
            <pc:sldMk cId="2979088411" sldId="323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29:40.978" v="253" actId="1076"/>
          <ac:picMkLst>
            <pc:docMk/>
            <pc:sldMk cId="2979088411" sldId="323"/>
            <ac:picMk id="3" creationId="{657DA062-6FDA-43F1-957B-DE2F18052152}"/>
          </ac:picMkLst>
        </pc:picChg>
      </pc:sldChg>
      <pc:sldChg chg="modSp mod modAnim">
        <pc:chgData name="Tito Goicochea Malaver" userId="6ea44b87-902a-48f5-aa0d-d6a35501ea54" providerId="ADAL" clId="{CA544597-87A9-9C47-8CE9-9BB231665A8D}" dt="2022-10-30T02:26:17.520" v="1541" actId="113"/>
        <pc:sldMkLst>
          <pc:docMk/>
          <pc:sldMk cId="65837622" sldId="324"/>
        </pc:sldMkLst>
        <pc:spChg chg="mod">
          <ac:chgData name="Tito Goicochea Malaver" userId="6ea44b87-902a-48f5-aa0d-d6a35501ea54" providerId="ADAL" clId="{CA544597-87A9-9C47-8CE9-9BB231665A8D}" dt="2022-10-28T11:40:31.507" v="420" actId="1076"/>
          <ac:spMkLst>
            <pc:docMk/>
            <pc:sldMk cId="65837622" sldId="324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4:39.573" v="1310" actId="14100"/>
          <ac:spMkLst>
            <pc:docMk/>
            <pc:sldMk cId="65837622" sldId="324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0:21.820" v="419" actId="1076"/>
          <ac:spMkLst>
            <pc:docMk/>
            <pc:sldMk cId="65837622" sldId="324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28T11:40:06.023" v="416" actId="14100"/>
          <ac:spMkLst>
            <pc:docMk/>
            <pc:sldMk cId="65837622" sldId="324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26:17.520" v="1541" actId="113"/>
          <ac:spMkLst>
            <pc:docMk/>
            <pc:sldMk cId="65837622" sldId="324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40:43.653" v="422" actId="1076"/>
          <ac:picMkLst>
            <pc:docMk/>
            <pc:sldMk cId="65837622" sldId="324"/>
            <ac:picMk id="3" creationId="{657DA062-6FDA-43F1-957B-DE2F18052152}"/>
          </ac:picMkLst>
        </pc:picChg>
      </pc:sldChg>
      <pc:sldChg chg="modSp add mod modAnim">
        <pc:chgData name="Tito Goicochea Malaver" userId="6ea44b87-902a-48f5-aa0d-d6a35501ea54" providerId="ADAL" clId="{CA544597-87A9-9C47-8CE9-9BB231665A8D}" dt="2022-10-30T02:10:18.354" v="1150" actId="1076"/>
        <pc:sldMkLst>
          <pc:docMk/>
          <pc:sldMk cId="910544019" sldId="328"/>
        </pc:sldMkLst>
        <pc:spChg chg="mod">
          <ac:chgData name="Tito Goicochea Malaver" userId="6ea44b87-902a-48f5-aa0d-d6a35501ea54" providerId="ADAL" clId="{CA544597-87A9-9C47-8CE9-9BB231665A8D}" dt="2022-10-29T22:50:03.017" v="902" actId="1076"/>
          <ac:spMkLst>
            <pc:docMk/>
            <pc:sldMk cId="910544019" sldId="328"/>
            <ac:spMk id="2" creationId="{35CAD5FF-D14C-38B9-CBF0-0EFB5E100EAC}"/>
          </ac:spMkLst>
        </pc:spChg>
        <pc:spChg chg="mod">
          <ac:chgData name="Tito Goicochea Malaver" userId="6ea44b87-902a-48f5-aa0d-d6a35501ea54" providerId="ADAL" clId="{CA544597-87A9-9C47-8CE9-9BB231665A8D}" dt="2022-10-29T22:50:05.868" v="903" actId="1076"/>
          <ac:spMkLst>
            <pc:docMk/>
            <pc:sldMk cId="910544019" sldId="328"/>
            <ac:spMk id="5" creationId="{B29C32EE-D1F2-8512-E986-078FC7B92647}"/>
          </ac:spMkLst>
        </pc:spChg>
        <pc:spChg chg="mod">
          <ac:chgData name="Tito Goicochea Malaver" userId="6ea44b87-902a-48f5-aa0d-d6a35501ea54" providerId="ADAL" clId="{CA544597-87A9-9C47-8CE9-9BB231665A8D}" dt="2022-10-29T23:59:18.586" v="1130" actId="1076"/>
          <ac:spMkLst>
            <pc:docMk/>
            <pc:sldMk cId="910544019" sldId="328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CA544597-87A9-9C47-8CE9-9BB231665A8D}" dt="2022-10-29T22:50:00.464" v="901" actId="1076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CA544597-87A9-9C47-8CE9-9BB231665A8D}" dt="2022-10-29T23:15:37.780" v="1128" actId="313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CA544597-87A9-9C47-8CE9-9BB231665A8D}" dt="2022-10-29T23:08:06.198" v="995" actId="1076"/>
          <ac:spMkLst>
            <pc:docMk/>
            <pc:sldMk cId="910544019" sldId="328"/>
            <ac:spMk id="12" creationId="{DB2A894C-4B1A-D624-5C53-C3C40162A6A7}"/>
          </ac:spMkLst>
        </pc:spChg>
        <pc:spChg chg="mod">
          <ac:chgData name="Tito Goicochea Malaver" userId="6ea44b87-902a-48f5-aa0d-d6a35501ea54" providerId="ADAL" clId="{CA544597-87A9-9C47-8CE9-9BB231665A8D}" dt="2022-10-30T02:10:18.354" v="1150" actId="1076"/>
          <ac:spMkLst>
            <pc:docMk/>
            <pc:sldMk cId="910544019" sldId="328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CA544597-87A9-9C47-8CE9-9BB231665A8D}" dt="2022-10-29T23:59:23.529" v="1131" actId="1076"/>
          <ac:spMkLst>
            <pc:docMk/>
            <pc:sldMk cId="910544019" sldId="328"/>
            <ac:spMk id="14" creationId="{97DCCF19-7775-E49B-FAC6-A8603F40379F}"/>
          </ac:spMkLst>
        </pc:spChg>
        <pc:spChg chg="mod">
          <ac:chgData name="Tito Goicochea Malaver" userId="6ea44b87-902a-48f5-aa0d-d6a35501ea54" providerId="ADAL" clId="{CA544597-87A9-9C47-8CE9-9BB231665A8D}" dt="2022-10-30T02:10:13.191" v="1149" actId="113"/>
          <ac:spMkLst>
            <pc:docMk/>
            <pc:sldMk cId="910544019" sldId="328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CA544597-87A9-9C47-8CE9-9BB231665A8D}" dt="2022-10-30T02:08:50.495" v="1140" actId="113"/>
          <ac:spMkLst>
            <pc:docMk/>
            <pc:sldMk cId="910544019" sldId="328"/>
            <ac:spMk id="17" creationId="{F67AE5BE-84A0-59B6-6F71-9465EA256D2E}"/>
          </ac:spMkLst>
        </pc:spChg>
        <pc:picChg chg="mod">
          <ac:chgData name="Tito Goicochea Malaver" userId="6ea44b87-902a-48f5-aa0d-d6a35501ea54" providerId="ADAL" clId="{CA544597-87A9-9C47-8CE9-9BB231665A8D}" dt="2022-10-29T22:49:29.786" v="893" actId="1076"/>
          <ac:picMkLst>
            <pc:docMk/>
            <pc:sldMk cId="910544019" sldId="328"/>
            <ac:picMk id="1834" creationId="{00000000-0000-0000-0000-000000000000}"/>
          </ac:picMkLst>
        </pc:picChg>
      </pc:sldChg>
      <pc:sldChg chg="add">
        <pc:chgData name="Tito Goicochea Malaver" userId="6ea44b87-902a-48f5-aa0d-d6a35501ea54" providerId="ADAL" clId="{CA544597-87A9-9C47-8CE9-9BB231665A8D}" dt="2022-10-29T13:21:17.729" v="758"/>
        <pc:sldMkLst>
          <pc:docMk/>
          <pc:sldMk cId="4253451360" sldId="329"/>
        </pc:sldMkLst>
      </pc:sldChg>
      <pc:sldChg chg="delSp modSp add mod delAnim">
        <pc:chgData name="Tito Goicochea Malaver" userId="6ea44b87-902a-48f5-aa0d-d6a35501ea54" providerId="ADAL" clId="{CA544597-87A9-9C47-8CE9-9BB231665A8D}" dt="2022-10-30T02:11:35.596" v="1189" actId="1076"/>
        <pc:sldMkLst>
          <pc:docMk/>
          <pc:sldMk cId="3154185405" sldId="330"/>
        </pc:sldMkLst>
        <pc:spChg chg="mod">
          <ac:chgData name="Tito Goicochea Malaver" userId="6ea44b87-902a-48f5-aa0d-d6a35501ea54" providerId="ADAL" clId="{CA544597-87A9-9C47-8CE9-9BB231665A8D}" dt="2022-10-30T02:11:35.596" v="1189" actId="1076"/>
          <ac:spMkLst>
            <pc:docMk/>
            <pc:sldMk cId="3154185405" sldId="330"/>
            <ac:spMk id="4" creationId="{C9572286-CAB0-6605-9B13-D4FC23BBFBD2}"/>
          </ac:spMkLst>
        </pc:spChg>
        <pc:spChg chg="del mod">
          <ac:chgData name="Tito Goicochea Malaver" userId="6ea44b87-902a-48f5-aa0d-d6a35501ea54" providerId="ADAL" clId="{CA544597-87A9-9C47-8CE9-9BB231665A8D}" dt="2022-10-30T02:10:30.368" v="1152" actId="478"/>
          <ac:spMkLst>
            <pc:docMk/>
            <pc:sldMk cId="3154185405" sldId="330"/>
            <ac:spMk id="5" creationId="{B8B3AE54-56DE-A61E-2BEF-E9839B7F7E57}"/>
          </ac:spMkLst>
        </pc:spChg>
        <pc:spChg chg="del mod">
          <ac:chgData name="Tito Goicochea Malaver" userId="6ea44b87-902a-48f5-aa0d-d6a35501ea54" providerId="ADAL" clId="{CA544597-87A9-9C47-8CE9-9BB231665A8D}" dt="2022-10-30T02:10:45.616" v="1156" actId="478"/>
          <ac:spMkLst>
            <pc:docMk/>
            <pc:sldMk cId="3154185405" sldId="330"/>
            <ac:spMk id="6" creationId="{A3C3BCFB-C408-FFAC-6F47-860E9BE60E4F}"/>
          </ac:spMkLst>
        </pc:spChg>
        <pc:spChg chg="del mod">
          <ac:chgData name="Tito Goicochea Malaver" userId="6ea44b87-902a-48f5-aa0d-d6a35501ea54" providerId="ADAL" clId="{CA544597-87A9-9C47-8CE9-9BB231665A8D}" dt="2022-10-30T02:10:28.818" v="1151" actId="478"/>
          <ac:spMkLst>
            <pc:docMk/>
            <pc:sldMk cId="3154185405" sldId="330"/>
            <ac:spMk id="7" creationId="{187D4CFC-1F5B-58BF-67AC-29468B440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5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56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8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2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09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3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5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22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8_Custom Layout">
  <p:cSld name="238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3532077" y="3899900"/>
            <a:ext cx="5953945" cy="298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-10758" y="1067082"/>
            <a:ext cx="5732683" cy="579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0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>
            <a:spLocks noGrp="1"/>
          </p:cNvSpPr>
          <p:nvPr>
            <p:ph type="pic" idx="3"/>
          </p:nvPr>
        </p:nvSpPr>
        <p:spPr>
          <a:xfrm>
            <a:off x="1515202" y="1925836"/>
            <a:ext cx="3006327" cy="3006327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5_Custom Layout">
  <p:cSld name="155_Custom Layou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5"/>
          <p:cNvSpPr>
            <a:spLocks noGrp="1"/>
          </p:cNvSpPr>
          <p:nvPr>
            <p:ph type="pic" idx="2"/>
          </p:nvPr>
        </p:nvSpPr>
        <p:spPr>
          <a:xfrm>
            <a:off x="5644516" y="1193752"/>
            <a:ext cx="5185779" cy="447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3_Custom Layout">
  <p:cSld name="153_Custom Layou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6"/>
          <p:cNvSpPr>
            <a:spLocks noGrp="1"/>
          </p:cNvSpPr>
          <p:nvPr>
            <p:ph type="pic" idx="2"/>
          </p:nvPr>
        </p:nvSpPr>
        <p:spPr>
          <a:xfrm>
            <a:off x="1126391" y="917183"/>
            <a:ext cx="5050565" cy="50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7"/>
          <p:cNvSpPr>
            <a:spLocks noGrp="1"/>
          </p:cNvSpPr>
          <p:nvPr>
            <p:ph type="pic" idx="2"/>
          </p:nvPr>
        </p:nvSpPr>
        <p:spPr>
          <a:xfrm>
            <a:off x="5915025" y="928690"/>
            <a:ext cx="489585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0_Custom Layout">
  <p:cSld name="140_Custom Layou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8"/>
          <p:cNvSpPr>
            <a:spLocks noGrp="1"/>
          </p:cNvSpPr>
          <p:nvPr>
            <p:ph type="pic" idx="2"/>
          </p:nvPr>
        </p:nvSpPr>
        <p:spPr>
          <a:xfrm>
            <a:off x="3640657" y="-1"/>
            <a:ext cx="491068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Custom Layout">
  <p:cSld name="65_Custom Layou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9"/>
          <p:cNvSpPr>
            <a:spLocks noGrp="1"/>
          </p:cNvSpPr>
          <p:nvPr>
            <p:ph type="pic" idx="2"/>
          </p:nvPr>
        </p:nvSpPr>
        <p:spPr>
          <a:xfrm>
            <a:off x="924128" y="1303689"/>
            <a:ext cx="10369685" cy="271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9_Custom Layout">
  <p:cSld name="149_Custom Layou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0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0_Custom Layout">
  <p:cSld name="150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1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Custom Layout">
  <p:cSld name="101_Custom Layou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2"/>
          <p:cNvSpPr>
            <a:spLocks noGrp="1"/>
          </p:cNvSpPr>
          <p:nvPr>
            <p:ph type="pic" idx="2"/>
          </p:nvPr>
        </p:nvSpPr>
        <p:spPr>
          <a:xfrm>
            <a:off x="1151164" y="1200150"/>
            <a:ext cx="4457700" cy="44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1_Custom Layout">
  <p:cSld name="22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3"/>
          <p:cNvSpPr>
            <a:spLocks noGrp="1"/>
          </p:cNvSpPr>
          <p:nvPr>
            <p:ph type="pic" idx="2"/>
          </p:nvPr>
        </p:nvSpPr>
        <p:spPr>
          <a:xfrm>
            <a:off x="904666" y="1269401"/>
            <a:ext cx="4950696" cy="436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8_Custom Layout">
  <p:cSld name="218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4"/>
          <p:cNvSpPr>
            <a:spLocks noGrp="1"/>
          </p:cNvSpPr>
          <p:nvPr>
            <p:ph type="pic" idx="2"/>
          </p:nvPr>
        </p:nvSpPr>
        <p:spPr>
          <a:xfrm>
            <a:off x="1277946" y="1041365"/>
            <a:ext cx="4204136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1515202" y="1925835"/>
            <a:ext cx="3006327" cy="300632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3_Custom Layout">
  <p:cSld name="123_Custom Layou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5"/>
          <p:cNvSpPr>
            <a:spLocks noGrp="1"/>
          </p:cNvSpPr>
          <p:nvPr>
            <p:ph type="pic" idx="2"/>
          </p:nvPr>
        </p:nvSpPr>
        <p:spPr>
          <a:xfrm>
            <a:off x="954617" y="1138767"/>
            <a:ext cx="5313342" cy="45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7_Custom Layout">
  <p:cSld name="97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6"/>
          <p:cNvSpPr>
            <a:spLocks noGrp="1"/>
          </p:cNvSpPr>
          <p:nvPr>
            <p:ph type="pic" idx="2"/>
          </p:nvPr>
        </p:nvSpPr>
        <p:spPr>
          <a:xfrm>
            <a:off x="696430" y="1070611"/>
            <a:ext cx="5473574" cy="471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Custom Layout">
  <p:cSld name="102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7"/>
          <p:cNvSpPr>
            <a:spLocks noGrp="1"/>
          </p:cNvSpPr>
          <p:nvPr>
            <p:ph type="pic" idx="2"/>
          </p:nvPr>
        </p:nvSpPr>
        <p:spPr>
          <a:xfrm>
            <a:off x="1055659" y="1070611"/>
            <a:ext cx="4718304" cy="4716778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2_Custom Layout">
  <p:cSld name="142_Custom Layou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8"/>
          <p:cNvSpPr>
            <a:spLocks noGrp="1"/>
          </p:cNvSpPr>
          <p:nvPr>
            <p:ph type="pic" idx="2"/>
          </p:nvPr>
        </p:nvSpPr>
        <p:spPr>
          <a:xfrm>
            <a:off x="1073046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18"/>
          <p:cNvSpPr>
            <a:spLocks noGrp="1"/>
          </p:cNvSpPr>
          <p:nvPr>
            <p:ph type="pic" idx="3"/>
          </p:nvPr>
        </p:nvSpPr>
        <p:spPr>
          <a:xfrm>
            <a:off x="3581604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4_Custom Layout">
  <p:cSld name="244_Custom Layou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9"/>
          <p:cNvSpPr>
            <a:spLocks noGrp="1"/>
          </p:cNvSpPr>
          <p:nvPr>
            <p:ph type="pic" idx="2"/>
          </p:nvPr>
        </p:nvSpPr>
        <p:spPr>
          <a:xfrm>
            <a:off x="4328160" y="0"/>
            <a:ext cx="3535680" cy="574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Custom Layout">
  <p:cSld name="84_Custom Layou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0"/>
          <p:cNvSpPr>
            <a:spLocks noGrp="1"/>
          </p:cNvSpPr>
          <p:nvPr>
            <p:ph type="pic" idx="2"/>
          </p:nvPr>
        </p:nvSpPr>
        <p:spPr>
          <a:xfrm>
            <a:off x="2211422" y="294748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Custom Layout">
  <p:cSld name="85_Custom Layou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1"/>
          <p:cNvSpPr>
            <a:spLocks noGrp="1"/>
          </p:cNvSpPr>
          <p:nvPr>
            <p:ph type="pic" idx="2"/>
          </p:nvPr>
        </p:nvSpPr>
        <p:spPr>
          <a:xfrm>
            <a:off x="2211423" y="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0_Custom Layout">
  <p:cSld name="250_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2"/>
          <p:cNvSpPr>
            <a:spLocks noGrp="1"/>
          </p:cNvSpPr>
          <p:nvPr>
            <p:ph type="pic" idx="2"/>
          </p:nvPr>
        </p:nvSpPr>
        <p:spPr>
          <a:xfrm>
            <a:off x="4253754" y="103542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122"/>
          <p:cNvSpPr>
            <a:spLocks noGrp="1"/>
          </p:cNvSpPr>
          <p:nvPr>
            <p:ph type="pic" idx="3"/>
          </p:nvPr>
        </p:nvSpPr>
        <p:spPr>
          <a:xfrm>
            <a:off x="2337548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122"/>
          <p:cNvSpPr>
            <a:spLocks noGrp="1"/>
          </p:cNvSpPr>
          <p:nvPr>
            <p:ph type="pic" idx="4"/>
          </p:nvPr>
        </p:nvSpPr>
        <p:spPr>
          <a:xfrm>
            <a:off x="6156512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122"/>
          <p:cNvSpPr>
            <a:spLocks noGrp="1"/>
          </p:cNvSpPr>
          <p:nvPr>
            <p:ph type="pic" idx="5"/>
          </p:nvPr>
        </p:nvSpPr>
        <p:spPr>
          <a:xfrm>
            <a:off x="8025653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122"/>
          <p:cNvSpPr>
            <a:spLocks noGrp="1"/>
          </p:cNvSpPr>
          <p:nvPr>
            <p:ph type="pic" idx="6"/>
          </p:nvPr>
        </p:nvSpPr>
        <p:spPr>
          <a:xfrm>
            <a:off x="41461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22"/>
          <p:cNvSpPr>
            <a:spLocks noGrp="1"/>
          </p:cNvSpPr>
          <p:nvPr>
            <p:ph type="pic" idx="7"/>
          </p:nvPr>
        </p:nvSpPr>
        <p:spPr>
          <a:xfrm>
            <a:off x="420668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1_Custom Layout">
  <p:cSld name="251_Custom Layou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3"/>
          <p:cNvSpPr>
            <a:spLocks noGrp="1"/>
          </p:cNvSpPr>
          <p:nvPr>
            <p:ph type="pic" idx="2"/>
          </p:nvPr>
        </p:nvSpPr>
        <p:spPr>
          <a:xfrm>
            <a:off x="4253754" y="204144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123"/>
          <p:cNvSpPr>
            <a:spLocks noGrp="1"/>
          </p:cNvSpPr>
          <p:nvPr>
            <p:ph type="pic" idx="3"/>
          </p:nvPr>
        </p:nvSpPr>
        <p:spPr>
          <a:xfrm>
            <a:off x="41462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123"/>
          <p:cNvSpPr>
            <a:spLocks noGrp="1"/>
          </p:cNvSpPr>
          <p:nvPr>
            <p:ph type="pic" idx="4"/>
          </p:nvPr>
        </p:nvSpPr>
        <p:spPr>
          <a:xfrm>
            <a:off x="2337548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123"/>
          <p:cNvSpPr>
            <a:spLocks noGrp="1"/>
          </p:cNvSpPr>
          <p:nvPr>
            <p:ph type="pic" idx="5"/>
          </p:nvPr>
        </p:nvSpPr>
        <p:spPr>
          <a:xfrm>
            <a:off x="420669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123"/>
          <p:cNvSpPr>
            <a:spLocks noGrp="1"/>
          </p:cNvSpPr>
          <p:nvPr>
            <p:ph type="pic" idx="6"/>
          </p:nvPr>
        </p:nvSpPr>
        <p:spPr>
          <a:xfrm>
            <a:off x="6156512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123"/>
          <p:cNvSpPr>
            <a:spLocks noGrp="1"/>
          </p:cNvSpPr>
          <p:nvPr>
            <p:ph type="pic" idx="7"/>
          </p:nvPr>
        </p:nvSpPr>
        <p:spPr>
          <a:xfrm>
            <a:off x="8025654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2_Custom Layout">
  <p:cSld name="252_Custom Layou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4"/>
          <p:cNvSpPr>
            <a:spLocks noGrp="1"/>
          </p:cNvSpPr>
          <p:nvPr>
            <p:ph type="pic" idx="2"/>
          </p:nvPr>
        </p:nvSpPr>
        <p:spPr>
          <a:xfrm>
            <a:off x="414619" y="1035424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515202" y="1938027"/>
            <a:ext cx="3006327" cy="3006327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3_Custom Layout">
  <p:cSld name="253_Custom Layou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5"/>
          <p:cNvSpPr>
            <a:spLocks noGrp="1"/>
          </p:cNvSpPr>
          <p:nvPr>
            <p:ph type="pic" idx="2"/>
          </p:nvPr>
        </p:nvSpPr>
        <p:spPr>
          <a:xfrm>
            <a:off x="414619" y="0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4_Custom Layout">
  <p:cSld name="144_Custom Layou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6"/>
          <p:cNvSpPr>
            <a:spLocks noGrp="1"/>
          </p:cNvSpPr>
          <p:nvPr>
            <p:ph type="pic" idx="2"/>
          </p:nvPr>
        </p:nvSpPr>
        <p:spPr>
          <a:xfrm>
            <a:off x="1" y="276684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26"/>
          <p:cNvSpPr>
            <a:spLocks noGrp="1"/>
          </p:cNvSpPr>
          <p:nvPr>
            <p:ph type="pic" idx="3"/>
          </p:nvPr>
        </p:nvSpPr>
        <p:spPr>
          <a:xfrm>
            <a:off x="3109938" y="276684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26"/>
          <p:cNvSpPr>
            <a:spLocks noGrp="1"/>
          </p:cNvSpPr>
          <p:nvPr>
            <p:ph type="pic" idx="4"/>
          </p:nvPr>
        </p:nvSpPr>
        <p:spPr>
          <a:xfrm>
            <a:off x="8135962" y="276684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3_Custom Layout">
  <p:cSld name="143_Custom Layou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7"/>
          <p:cNvSpPr>
            <a:spLocks noGrp="1"/>
          </p:cNvSpPr>
          <p:nvPr>
            <p:ph type="pic" idx="2"/>
          </p:nvPr>
        </p:nvSpPr>
        <p:spPr>
          <a:xfrm>
            <a:off x="1" y="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27"/>
          <p:cNvSpPr>
            <a:spLocks noGrp="1"/>
          </p:cNvSpPr>
          <p:nvPr>
            <p:ph type="pic" idx="3"/>
          </p:nvPr>
        </p:nvSpPr>
        <p:spPr>
          <a:xfrm>
            <a:off x="3109938" y="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127"/>
          <p:cNvSpPr>
            <a:spLocks noGrp="1"/>
          </p:cNvSpPr>
          <p:nvPr>
            <p:ph type="pic" idx="4"/>
          </p:nvPr>
        </p:nvSpPr>
        <p:spPr>
          <a:xfrm>
            <a:off x="8135962" y="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8_Custom Layout">
  <p:cSld name="188_Custom Layou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8"/>
          <p:cNvSpPr>
            <a:spLocks noGrp="1"/>
          </p:cNvSpPr>
          <p:nvPr>
            <p:ph type="pic" idx="2"/>
          </p:nvPr>
        </p:nvSpPr>
        <p:spPr>
          <a:xfrm>
            <a:off x="5599244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128"/>
          <p:cNvSpPr>
            <a:spLocks noGrp="1"/>
          </p:cNvSpPr>
          <p:nvPr>
            <p:ph type="pic" idx="3"/>
          </p:nvPr>
        </p:nvSpPr>
        <p:spPr>
          <a:xfrm>
            <a:off x="7745036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128"/>
          <p:cNvSpPr>
            <a:spLocks noGrp="1"/>
          </p:cNvSpPr>
          <p:nvPr>
            <p:ph type="pic" idx="4"/>
          </p:nvPr>
        </p:nvSpPr>
        <p:spPr>
          <a:xfrm>
            <a:off x="9890828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128"/>
          <p:cNvSpPr>
            <a:spLocks noGrp="1"/>
          </p:cNvSpPr>
          <p:nvPr>
            <p:ph type="pic" idx="5"/>
          </p:nvPr>
        </p:nvSpPr>
        <p:spPr>
          <a:xfrm>
            <a:off x="3453452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128"/>
          <p:cNvSpPr>
            <a:spLocks noGrp="1"/>
          </p:cNvSpPr>
          <p:nvPr>
            <p:ph type="pic" idx="6"/>
          </p:nvPr>
        </p:nvSpPr>
        <p:spPr>
          <a:xfrm>
            <a:off x="5599244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128"/>
          <p:cNvSpPr>
            <a:spLocks noGrp="1"/>
          </p:cNvSpPr>
          <p:nvPr>
            <p:ph type="pic" idx="7"/>
          </p:nvPr>
        </p:nvSpPr>
        <p:spPr>
          <a:xfrm>
            <a:off x="7745036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128"/>
          <p:cNvSpPr>
            <a:spLocks noGrp="1"/>
          </p:cNvSpPr>
          <p:nvPr>
            <p:ph type="pic" idx="8"/>
          </p:nvPr>
        </p:nvSpPr>
        <p:spPr>
          <a:xfrm>
            <a:off x="9890828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128"/>
          <p:cNvSpPr>
            <a:spLocks noGrp="1"/>
          </p:cNvSpPr>
          <p:nvPr>
            <p:ph type="pic" idx="9"/>
          </p:nvPr>
        </p:nvSpPr>
        <p:spPr>
          <a:xfrm>
            <a:off x="3453452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128"/>
          <p:cNvSpPr>
            <a:spLocks noGrp="1"/>
          </p:cNvSpPr>
          <p:nvPr>
            <p:ph type="pic" idx="13"/>
          </p:nvPr>
        </p:nvSpPr>
        <p:spPr>
          <a:xfrm>
            <a:off x="5599244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128"/>
          <p:cNvSpPr>
            <a:spLocks noGrp="1"/>
          </p:cNvSpPr>
          <p:nvPr>
            <p:ph type="pic" idx="14"/>
          </p:nvPr>
        </p:nvSpPr>
        <p:spPr>
          <a:xfrm>
            <a:off x="7745036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128"/>
          <p:cNvSpPr>
            <a:spLocks noGrp="1"/>
          </p:cNvSpPr>
          <p:nvPr>
            <p:ph type="pic" idx="15"/>
          </p:nvPr>
        </p:nvSpPr>
        <p:spPr>
          <a:xfrm>
            <a:off x="9890828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128"/>
          <p:cNvSpPr>
            <a:spLocks noGrp="1"/>
          </p:cNvSpPr>
          <p:nvPr>
            <p:ph type="pic" idx="16"/>
          </p:nvPr>
        </p:nvSpPr>
        <p:spPr>
          <a:xfrm>
            <a:off x="3453452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9_Custom Layout">
  <p:cSld name="189_Custom Layou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9"/>
          <p:cNvSpPr>
            <a:spLocks noGrp="1"/>
          </p:cNvSpPr>
          <p:nvPr>
            <p:ph type="pic" idx="2"/>
          </p:nvPr>
        </p:nvSpPr>
        <p:spPr>
          <a:xfrm>
            <a:off x="2322576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129"/>
          <p:cNvSpPr>
            <a:spLocks noGrp="1"/>
          </p:cNvSpPr>
          <p:nvPr>
            <p:ph type="pic" idx="3"/>
          </p:nvPr>
        </p:nvSpPr>
        <p:spPr>
          <a:xfrm>
            <a:off x="3930981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129"/>
          <p:cNvSpPr>
            <a:spLocks noGrp="1"/>
          </p:cNvSpPr>
          <p:nvPr>
            <p:ph type="pic" idx="4"/>
          </p:nvPr>
        </p:nvSpPr>
        <p:spPr>
          <a:xfrm>
            <a:off x="553938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29"/>
          <p:cNvSpPr>
            <a:spLocks noGrp="1"/>
          </p:cNvSpPr>
          <p:nvPr>
            <p:ph type="pic" idx="5"/>
          </p:nvPr>
        </p:nvSpPr>
        <p:spPr>
          <a:xfrm>
            <a:off x="714779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29"/>
          <p:cNvSpPr>
            <a:spLocks noGrp="1"/>
          </p:cNvSpPr>
          <p:nvPr>
            <p:ph type="pic" idx="6"/>
          </p:nvPr>
        </p:nvSpPr>
        <p:spPr>
          <a:xfrm>
            <a:off x="875619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29"/>
          <p:cNvSpPr>
            <a:spLocks noGrp="1"/>
          </p:cNvSpPr>
          <p:nvPr>
            <p:ph type="pic" idx="7"/>
          </p:nvPr>
        </p:nvSpPr>
        <p:spPr>
          <a:xfrm>
            <a:off x="1036460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29"/>
          <p:cNvSpPr>
            <a:spLocks noGrp="1"/>
          </p:cNvSpPr>
          <p:nvPr>
            <p:ph type="pic" idx="8"/>
          </p:nvPr>
        </p:nvSpPr>
        <p:spPr>
          <a:xfrm>
            <a:off x="2322576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29"/>
          <p:cNvSpPr>
            <a:spLocks noGrp="1"/>
          </p:cNvSpPr>
          <p:nvPr>
            <p:ph type="pic" idx="9"/>
          </p:nvPr>
        </p:nvSpPr>
        <p:spPr>
          <a:xfrm>
            <a:off x="3930981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29"/>
          <p:cNvSpPr>
            <a:spLocks noGrp="1"/>
          </p:cNvSpPr>
          <p:nvPr>
            <p:ph type="pic" idx="13"/>
          </p:nvPr>
        </p:nvSpPr>
        <p:spPr>
          <a:xfrm>
            <a:off x="553938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29"/>
          <p:cNvSpPr>
            <a:spLocks noGrp="1"/>
          </p:cNvSpPr>
          <p:nvPr>
            <p:ph type="pic" idx="14"/>
          </p:nvPr>
        </p:nvSpPr>
        <p:spPr>
          <a:xfrm>
            <a:off x="714779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29"/>
          <p:cNvSpPr>
            <a:spLocks noGrp="1"/>
          </p:cNvSpPr>
          <p:nvPr>
            <p:ph type="pic" idx="15"/>
          </p:nvPr>
        </p:nvSpPr>
        <p:spPr>
          <a:xfrm>
            <a:off x="875619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129"/>
          <p:cNvSpPr>
            <a:spLocks noGrp="1"/>
          </p:cNvSpPr>
          <p:nvPr>
            <p:ph type="pic" idx="16"/>
          </p:nvPr>
        </p:nvSpPr>
        <p:spPr>
          <a:xfrm>
            <a:off x="1036460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129"/>
          <p:cNvSpPr>
            <a:spLocks noGrp="1"/>
          </p:cNvSpPr>
          <p:nvPr>
            <p:ph type="pic" idx="17"/>
          </p:nvPr>
        </p:nvSpPr>
        <p:spPr>
          <a:xfrm>
            <a:off x="2322576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29"/>
          <p:cNvSpPr>
            <a:spLocks noGrp="1"/>
          </p:cNvSpPr>
          <p:nvPr>
            <p:ph type="pic" idx="18"/>
          </p:nvPr>
        </p:nvSpPr>
        <p:spPr>
          <a:xfrm>
            <a:off x="3930981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129"/>
          <p:cNvSpPr>
            <a:spLocks noGrp="1"/>
          </p:cNvSpPr>
          <p:nvPr>
            <p:ph type="pic" idx="19"/>
          </p:nvPr>
        </p:nvSpPr>
        <p:spPr>
          <a:xfrm>
            <a:off x="553938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129"/>
          <p:cNvSpPr>
            <a:spLocks noGrp="1"/>
          </p:cNvSpPr>
          <p:nvPr>
            <p:ph type="pic" idx="20"/>
          </p:nvPr>
        </p:nvSpPr>
        <p:spPr>
          <a:xfrm>
            <a:off x="714779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129"/>
          <p:cNvSpPr>
            <a:spLocks noGrp="1"/>
          </p:cNvSpPr>
          <p:nvPr>
            <p:ph type="pic" idx="21"/>
          </p:nvPr>
        </p:nvSpPr>
        <p:spPr>
          <a:xfrm>
            <a:off x="875619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129"/>
          <p:cNvSpPr>
            <a:spLocks noGrp="1"/>
          </p:cNvSpPr>
          <p:nvPr>
            <p:ph type="pic" idx="22"/>
          </p:nvPr>
        </p:nvSpPr>
        <p:spPr>
          <a:xfrm>
            <a:off x="1036460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129"/>
          <p:cNvSpPr>
            <a:spLocks noGrp="1"/>
          </p:cNvSpPr>
          <p:nvPr>
            <p:ph type="pic" idx="23"/>
          </p:nvPr>
        </p:nvSpPr>
        <p:spPr>
          <a:xfrm>
            <a:off x="2322577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129"/>
          <p:cNvSpPr>
            <a:spLocks noGrp="1"/>
          </p:cNvSpPr>
          <p:nvPr>
            <p:ph type="pic" idx="24"/>
          </p:nvPr>
        </p:nvSpPr>
        <p:spPr>
          <a:xfrm>
            <a:off x="3930982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129"/>
          <p:cNvSpPr>
            <a:spLocks noGrp="1"/>
          </p:cNvSpPr>
          <p:nvPr>
            <p:ph type="pic" idx="25"/>
          </p:nvPr>
        </p:nvSpPr>
        <p:spPr>
          <a:xfrm>
            <a:off x="553939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129"/>
          <p:cNvSpPr>
            <a:spLocks noGrp="1"/>
          </p:cNvSpPr>
          <p:nvPr>
            <p:ph type="pic" idx="26"/>
          </p:nvPr>
        </p:nvSpPr>
        <p:spPr>
          <a:xfrm>
            <a:off x="714779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129"/>
          <p:cNvSpPr>
            <a:spLocks noGrp="1"/>
          </p:cNvSpPr>
          <p:nvPr>
            <p:ph type="pic" idx="27"/>
          </p:nvPr>
        </p:nvSpPr>
        <p:spPr>
          <a:xfrm>
            <a:off x="875620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129"/>
          <p:cNvSpPr>
            <a:spLocks noGrp="1"/>
          </p:cNvSpPr>
          <p:nvPr>
            <p:ph type="pic" idx="28"/>
          </p:nvPr>
        </p:nvSpPr>
        <p:spPr>
          <a:xfrm>
            <a:off x="1036460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0_Custom Layout">
  <p:cSld name="290_Custom Layou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0"/>
          <p:cNvSpPr>
            <a:spLocks noGrp="1"/>
          </p:cNvSpPr>
          <p:nvPr>
            <p:ph type="pic" idx="2"/>
          </p:nvPr>
        </p:nvSpPr>
        <p:spPr>
          <a:xfrm>
            <a:off x="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130"/>
          <p:cNvSpPr>
            <a:spLocks noGrp="1"/>
          </p:cNvSpPr>
          <p:nvPr>
            <p:ph type="pic" idx="3"/>
          </p:nvPr>
        </p:nvSpPr>
        <p:spPr>
          <a:xfrm>
            <a:off x="406400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130"/>
          <p:cNvSpPr>
            <a:spLocks noGrp="1"/>
          </p:cNvSpPr>
          <p:nvPr>
            <p:ph type="pic" idx="4"/>
          </p:nvPr>
        </p:nvSpPr>
        <p:spPr>
          <a:xfrm>
            <a:off x="8128000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130"/>
          <p:cNvSpPr>
            <a:spLocks noGrp="1"/>
          </p:cNvSpPr>
          <p:nvPr>
            <p:ph type="pic" idx="5"/>
          </p:nvPr>
        </p:nvSpPr>
        <p:spPr>
          <a:xfrm>
            <a:off x="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130"/>
          <p:cNvSpPr>
            <a:spLocks noGrp="1"/>
          </p:cNvSpPr>
          <p:nvPr>
            <p:ph type="pic" idx="6"/>
          </p:nvPr>
        </p:nvSpPr>
        <p:spPr>
          <a:xfrm>
            <a:off x="406400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130"/>
          <p:cNvSpPr>
            <a:spLocks noGrp="1"/>
          </p:cNvSpPr>
          <p:nvPr>
            <p:ph type="pic" idx="7"/>
          </p:nvPr>
        </p:nvSpPr>
        <p:spPr>
          <a:xfrm>
            <a:off x="8128000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130"/>
          <p:cNvSpPr>
            <a:spLocks noGrp="1"/>
          </p:cNvSpPr>
          <p:nvPr>
            <p:ph type="pic" idx="8"/>
          </p:nvPr>
        </p:nvSpPr>
        <p:spPr>
          <a:xfrm>
            <a:off x="-1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30"/>
          <p:cNvSpPr>
            <a:spLocks noGrp="1"/>
          </p:cNvSpPr>
          <p:nvPr>
            <p:ph type="pic" idx="9"/>
          </p:nvPr>
        </p:nvSpPr>
        <p:spPr>
          <a:xfrm>
            <a:off x="4063999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30"/>
          <p:cNvSpPr>
            <a:spLocks noGrp="1"/>
          </p:cNvSpPr>
          <p:nvPr>
            <p:ph type="pic" idx="13"/>
          </p:nvPr>
        </p:nvSpPr>
        <p:spPr>
          <a:xfrm>
            <a:off x="8127998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Custom Layout">
  <p:cSld name="81_Custom Layou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1"/>
          <p:cNvSpPr>
            <a:spLocks noGrp="1"/>
          </p:cNvSpPr>
          <p:nvPr>
            <p:ph type="pic" idx="2"/>
          </p:nvPr>
        </p:nvSpPr>
        <p:spPr>
          <a:xfrm>
            <a:off x="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31"/>
          <p:cNvSpPr>
            <a:spLocks noGrp="1"/>
          </p:cNvSpPr>
          <p:nvPr>
            <p:ph type="pic" idx="3"/>
          </p:nvPr>
        </p:nvSpPr>
        <p:spPr>
          <a:xfrm>
            <a:off x="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31"/>
          <p:cNvSpPr>
            <a:spLocks noGrp="1"/>
          </p:cNvSpPr>
          <p:nvPr>
            <p:ph type="pic" idx="4"/>
          </p:nvPr>
        </p:nvSpPr>
        <p:spPr>
          <a:xfrm>
            <a:off x="304151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31"/>
          <p:cNvSpPr>
            <a:spLocks noGrp="1"/>
          </p:cNvSpPr>
          <p:nvPr>
            <p:ph type="pic" idx="5"/>
          </p:nvPr>
        </p:nvSpPr>
        <p:spPr>
          <a:xfrm>
            <a:off x="304151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131"/>
          <p:cNvSpPr>
            <a:spLocks noGrp="1"/>
          </p:cNvSpPr>
          <p:nvPr>
            <p:ph type="pic" idx="6"/>
          </p:nvPr>
        </p:nvSpPr>
        <p:spPr>
          <a:xfrm>
            <a:off x="304151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131"/>
          <p:cNvSpPr>
            <a:spLocks noGrp="1"/>
          </p:cNvSpPr>
          <p:nvPr>
            <p:ph type="pic" idx="7"/>
          </p:nvPr>
        </p:nvSpPr>
        <p:spPr>
          <a:xfrm>
            <a:off x="6092750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131"/>
          <p:cNvSpPr>
            <a:spLocks noGrp="1"/>
          </p:cNvSpPr>
          <p:nvPr>
            <p:ph type="pic" idx="8"/>
          </p:nvPr>
        </p:nvSpPr>
        <p:spPr>
          <a:xfrm>
            <a:off x="609275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131"/>
          <p:cNvSpPr>
            <a:spLocks noGrp="1"/>
          </p:cNvSpPr>
          <p:nvPr>
            <p:ph type="pic" idx="9"/>
          </p:nvPr>
        </p:nvSpPr>
        <p:spPr>
          <a:xfrm>
            <a:off x="609275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131"/>
          <p:cNvSpPr>
            <a:spLocks noGrp="1"/>
          </p:cNvSpPr>
          <p:nvPr>
            <p:ph type="pic" idx="13"/>
          </p:nvPr>
        </p:nvSpPr>
        <p:spPr>
          <a:xfrm>
            <a:off x="913426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131"/>
          <p:cNvSpPr>
            <a:spLocks noGrp="1"/>
          </p:cNvSpPr>
          <p:nvPr>
            <p:ph type="pic" idx="14"/>
          </p:nvPr>
        </p:nvSpPr>
        <p:spPr>
          <a:xfrm>
            <a:off x="913426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131"/>
          <p:cNvSpPr>
            <a:spLocks noGrp="1"/>
          </p:cNvSpPr>
          <p:nvPr>
            <p:ph type="pic" idx="15"/>
          </p:nvPr>
        </p:nvSpPr>
        <p:spPr>
          <a:xfrm>
            <a:off x="913426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131"/>
          <p:cNvSpPr>
            <a:spLocks noGrp="1"/>
          </p:cNvSpPr>
          <p:nvPr>
            <p:ph type="pic" idx="16"/>
          </p:nvPr>
        </p:nvSpPr>
        <p:spPr>
          <a:xfrm>
            <a:off x="-9728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Custom Layout">
  <p:cSld name="82_Custom Layou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2"/>
          <p:cNvSpPr>
            <a:spLocks noGrp="1"/>
          </p:cNvSpPr>
          <p:nvPr>
            <p:ph type="pic" idx="2"/>
          </p:nvPr>
        </p:nvSpPr>
        <p:spPr>
          <a:xfrm>
            <a:off x="0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132"/>
          <p:cNvSpPr>
            <a:spLocks noGrp="1"/>
          </p:cNvSpPr>
          <p:nvPr>
            <p:ph type="pic" idx="3"/>
          </p:nvPr>
        </p:nvSpPr>
        <p:spPr>
          <a:xfrm>
            <a:off x="0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132"/>
          <p:cNvSpPr>
            <a:spLocks noGrp="1"/>
          </p:cNvSpPr>
          <p:nvPr>
            <p:ph type="pic" idx="4"/>
          </p:nvPr>
        </p:nvSpPr>
        <p:spPr>
          <a:xfrm>
            <a:off x="0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132"/>
          <p:cNvSpPr>
            <a:spLocks noGrp="1"/>
          </p:cNvSpPr>
          <p:nvPr>
            <p:ph type="pic" idx="5"/>
          </p:nvPr>
        </p:nvSpPr>
        <p:spPr>
          <a:xfrm>
            <a:off x="0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32"/>
          <p:cNvSpPr>
            <a:spLocks noGrp="1"/>
          </p:cNvSpPr>
          <p:nvPr>
            <p:ph type="pic" idx="6"/>
          </p:nvPr>
        </p:nvSpPr>
        <p:spPr>
          <a:xfrm>
            <a:off x="2441448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32"/>
          <p:cNvSpPr>
            <a:spLocks noGrp="1"/>
          </p:cNvSpPr>
          <p:nvPr>
            <p:ph type="pic" idx="7"/>
          </p:nvPr>
        </p:nvSpPr>
        <p:spPr>
          <a:xfrm>
            <a:off x="2441448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32"/>
          <p:cNvSpPr>
            <a:spLocks noGrp="1"/>
          </p:cNvSpPr>
          <p:nvPr>
            <p:ph type="pic" idx="8"/>
          </p:nvPr>
        </p:nvSpPr>
        <p:spPr>
          <a:xfrm>
            <a:off x="2441448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32"/>
          <p:cNvSpPr>
            <a:spLocks noGrp="1"/>
          </p:cNvSpPr>
          <p:nvPr>
            <p:ph type="pic" idx="9"/>
          </p:nvPr>
        </p:nvSpPr>
        <p:spPr>
          <a:xfrm>
            <a:off x="2441448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32"/>
          <p:cNvSpPr>
            <a:spLocks noGrp="1"/>
          </p:cNvSpPr>
          <p:nvPr>
            <p:ph type="pic" idx="13"/>
          </p:nvPr>
        </p:nvSpPr>
        <p:spPr>
          <a:xfrm>
            <a:off x="4882896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32"/>
          <p:cNvSpPr>
            <a:spLocks noGrp="1"/>
          </p:cNvSpPr>
          <p:nvPr>
            <p:ph type="pic" idx="14"/>
          </p:nvPr>
        </p:nvSpPr>
        <p:spPr>
          <a:xfrm>
            <a:off x="4882896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32"/>
          <p:cNvSpPr>
            <a:spLocks noGrp="1"/>
          </p:cNvSpPr>
          <p:nvPr>
            <p:ph type="pic" idx="15"/>
          </p:nvPr>
        </p:nvSpPr>
        <p:spPr>
          <a:xfrm>
            <a:off x="4882896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32"/>
          <p:cNvSpPr>
            <a:spLocks noGrp="1"/>
          </p:cNvSpPr>
          <p:nvPr>
            <p:ph type="pic" idx="16"/>
          </p:nvPr>
        </p:nvSpPr>
        <p:spPr>
          <a:xfrm>
            <a:off x="4882896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132"/>
          <p:cNvSpPr>
            <a:spLocks noGrp="1"/>
          </p:cNvSpPr>
          <p:nvPr>
            <p:ph type="pic" idx="17"/>
          </p:nvPr>
        </p:nvSpPr>
        <p:spPr>
          <a:xfrm>
            <a:off x="732434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132"/>
          <p:cNvSpPr>
            <a:spLocks noGrp="1"/>
          </p:cNvSpPr>
          <p:nvPr>
            <p:ph type="pic" idx="18"/>
          </p:nvPr>
        </p:nvSpPr>
        <p:spPr>
          <a:xfrm>
            <a:off x="732434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132"/>
          <p:cNvSpPr>
            <a:spLocks noGrp="1"/>
          </p:cNvSpPr>
          <p:nvPr>
            <p:ph type="pic" idx="19"/>
          </p:nvPr>
        </p:nvSpPr>
        <p:spPr>
          <a:xfrm>
            <a:off x="732434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132"/>
          <p:cNvSpPr>
            <a:spLocks noGrp="1"/>
          </p:cNvSpPr>
          <p:nvPr>
            <p:ph type="pic" idx="20"/>
          </p:nvPr>
        </p:nvSpPr>
        <p:spPr>
          <a:xfrm>
            <a:off x="732434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132"/>
          <p:cNvSpPr>
            <a:spLocks noGrp="1"/>
          </p:cNvSpPr>
          <p:nvPr>
            <p:ph type="pic" idx="21"/>
          </p:nvPr>
        </p:nvSpPr>
        <p:spPr>
          <a:xfrm>
            <a:off x="975606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132"/>
          <p:cNvSpPr>
            <a:spLocks noGrp="1"/>
          </p:cNvSpPr>
          <p:nvPr>
            <p:ph type="pic" idx="22"/>
          </p:nvPr>
        </p:nvSpPr>
        <p:spPr>
          <a:xfrm>
            <a:off x="975606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132"/>
          <p:cNvSpPr>
            <a:spLocks noGrp="1"/>
          </p:cNvSpPr>
          <p:nvPr>
            <p:ph type="pic" idx="23"/>
          </p:nvPr>
        </p:nvSpPr>
        <p:spPr>
          <a:xfrm>
            <a:off x="975606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132"/>
          <p:cNvSpPr>
            <a:spLocks noGrp="1"/>
          </p:cNvSpPr>
          <p:nvPr>
            <p:ph type="pic" idx="24"/>
          </p:nvPr>
        </p:nvSpPr>
        <p:spPr>
          <a:xfrm>
            <a:off x="975606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8_Custom Layout">
  <p:cSld name="108_Custom 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3"/>
          <p:cNvSpPr>
            <a:spLocks noGrp="1"/>
          </p:cNvSpPr>
          <p:nvPr>
            <p:ph type="pic" idx="2"/>
          </p:nvPr>
        </p:nvSpPr>
        <p:spPr>
          <a:xfrm>
            <a:off x="5344383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133"/>
          <p:cNvSpPr>
            <a:spLocks noGrp="1"/>
          </p:cNvSpPr>
          <p:nvPr>
            <p:ph type="pic" idx="3"/>
          </p:nvPr>
        </p:nvSpPr>
        <p:spPr>
          <a:xfrm>
            <a:off x="7727114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133"/>
          <p:cNvSpPr>
            <a:spLocks noGrp="1"/>
          </p:cNvSpPr>
          <p:nvPr>
            <p:ph type="pic" idx="4"/>
          </p:nvPr>
        </p:nvSpPr>
        <p:spPr>
          <a:xfrm>
            <a:off x="7727114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133"/>
          <p:cNvSpPr>
            <a:spLocks noGrp="1"/>
          </p:cNvSpPr>
          <p:nvPr>
            <p:ph type="pic" idx="5"/>
          </p:nvPr>
        </p:nvSpPr>
        <p:spPr>
          <a:xfrm>
            <a:off x="10085357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133"/>
          <p:cNvSpPr>
            <a:spLocks noGrp="1"/>
          </p:cNvSpPr>
          <p:nvPr>
            <p:ph type="pic" idx="6"/>
          </p:nvPr>
        </p:nvSpPr>
        <p:spPr>
          <a:xfrm>
            <a:off x="10085357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133"/>
          <p:cNvSpPr>
            <a:spLocks noGrp="1"/>
          </p:cNvSpPr>
          <p:nvPr>
            <p:ph type="pic" idx="7"/>
          </p:nvPr>
        </p:nvSpPr>
        <p:spPr>
          <a:xfrm>
            <a:off x="10085357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9_Custom Layout">
  <p:cSld name="109_Custom Layou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4"/>
          <p:cNvSpPr>
            <a:spLocks noGrp="1"/>
          </p:cNvSpPr>
          <p:nvPr>
            <p:ph type="pic" idx="2"/>
          </p:nvPr>
        </p:nvSpPr>
        <p:spPr>
          <a:xfrm>
            <a:off x="4808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134"/>
          <p:cNvSpPr>
            <a:spLocks noGrp="1"/>
          </p:cNvSpPr>
          <p:nvPr>
            <p:ph type="pic" idx="3"/>
          </p:nvPr>
        </p:nvSpPr>
        <p:spPr>
          <a:xfrm>
            <a:off x="240400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134"/>
          <p:cNvSpPr>
            <a:spLocks noGrp="1"/>
          </p:cNvSpPr>
          <p:nvPr>
            <p:ph type="pic" idx="4"/>
          </p:nvPr>
        </p:nvSpPr>
        <p:spPr>
          <a:xfrm>
            <a:off x="2404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134"/>
          <p:cNvSpPr>
            <a:spLocks noGrp="1"/>
          </p:cNvSpPr>
          <p:nvPr>
            <p:ph type="pic" idx="5"/>
          </p:nvPr>
        </p:nvSpPr>
        <p:spPr>
          <a:xfrm>
            <a:off x="0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134"/>
          <p:cNvSpPr>
            <a:spLocks noGrp="1"/>
          </p:cNvSpPr>
          <p:nvPr>
            <p:ph type="pic" idx="6"/>
          </p:nvPr>
        </p:nvSpPr>
        <p:spPr>
          <a:xfrm>
            <a:off x="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134"/>
          <p:cNvSpPr>
            <a:spLocks noGrp="1"/>
          </p:cNvSpPr>
          <p:nvPr>
            <p:ph type="pic" idx="7"/>
          </p:nvPr>
        </p:nvSpPr>
        <p:spPr>
          <a:xfrm>
            <a:off x="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1_Custom Layout">
  <p:cSld name="281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89" cy="229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>
            <a:spLocks noGrp="1"/>
          </p:cNvSpPr>
          <p:nvPr>
            <p:ph type="pic" idx="3"/>
          </p:nvPr>
        </p:nvSpPr>
        <p:spPr>
          <a:xfrm>
            <a:off x="0" y="1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6_Custom Layout">
  <p:cSld name="256_Custom Layou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5"/>
          <p:cNvSpPr>
            <a:spLocks noGrp="1"/>
          </p:cNvSpPr>
          <p:nvPr>
            <p:ph type="pic" idx="2"/>
          </p:nvPr>
        </p:nvSpPr>
        <p:spPr>
          <a:xfrm>
            <a:off x="1679530" y="808082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135"/>
          <p:cNvSpPr>
            <a:spLocks noGrp="1"/>
          </p:cNvSpPr>
          <p:nvPr>
            <p:ph type="pic" idx="3"/>
          </p:nvPr>
        </p:nvSpPr>
        <p:spPr>
          <a:xfrm>
            <a:off x="3442796" y="808081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135"/>
          <p:cNvSpPr>
            <a:spLocks noGrp="1"/>
          </p:cNvSpPr>
          <p:nvPr>
            <p:ph type="pic" idx="4"/>
          </p:nvPr>
        </p:nvSpPr>
        <p:spPr>
          <a:xfrm>
            <a:off x="4330606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135"/>
          <p:cNvSpPr>
            <a:spLocks noGrp="1"/>
          </p:cNvSpPr>
          <p:nvPr>
            <p:ph type="pic" idx="5"/>
          </p:nvPr>
        </p:nvSpPr>
        <p:spPr>
          <a:xfrm>
            <a:off x="2554985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135"/>
          <p:cNvSpPr>
            <a:spLocks noGrp="1"/>
          </p:cNvSpPr>
          <p:nvPr>
            <p:ph type="pic" idx="6"/>
          </p:nvPr>
        </p:nvSpPr>
        <p:spPr>
          <a:xfrm>
            <a:off x="785061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135"/>
          <p:cNvSpPr>
            <a:spLocks noGrp="1"/>
          </p:cNvSpPr>
          <p:nvPr>
            <p:ph type="pic" idx="7"/>
          </p:nvPr>
        </p:nvSpPr>
        <p:spPr>
          <a:xfrm>
            <a:off x="3442796" y="4033194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35"/>
          <p:cNvSpPr>
            <a:spLocks noGrp="1"/>
          </p:cNvSpPr>
          <p:nvPr>
            <p:ph type="pic" idx="8"/>
          </p:nvPr>
        </p:nvSpPr>
        <p:spPr>
          <a:xfrm>
            <a:off x="1679530" y="4033195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7_Custom Layout">
  <p:cSld name="257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6"/>
          <p:cNvSpPr>
            <a:spLocks noGrp="1"/>
          </p:cNvSpPr>
          <p:nvPr>
            <p:ph type="pic" idx="2"/>
          </p:nvPr>
        </p:nvSpPr>
        <p:spPr>
          <a:xfrm>
            <a:off x="785060" y="808081"/>
            <a:ext cx="5284100" cy="524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Custom Layout">
  <p:cSld name="75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7"/>
          <p:cNvSpPr>
            <a:spLocks noGrp="1"/>
          </p:cNvSpPr>
          <p:nvPr>
            <p:ph type="pic" idx="2"/>
          </p:nvPr>
        </p:nvSpPr>
        <p:spPr>
          <a:xfrm>
            <a:off x="0" y="1891918"/>
            <a:ext cx="12192000" cy="428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8"/>
          <p:cNvSpPr>
            <a:spLocks noGrp="1"/>
          </p:cNvSpPr>
          <p:nvPr>
            <p:ph type="pic" idx="2"/>
          </p:nvPr>
        </p:nvSpPr>
        <p:spPr>
          <a:xfrm>
            <a:off x="0" y="2"/>
            <a:ext cx="6036733" cy="49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>
  <p:cSld name="51_Custom Layou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9"/>
          <p:cNvSpPr>
            <a:spLocks noGrp="1"/>
          </p:cNvSpPr>
          <p:nvPr>
            <p:ph type="pic" idx="2"/>
          </p:nvPr>
        </p:nvSpPr>
        <p:spPr>
          <a:xfrm>
            <a:off x="6129634" y="-1"/>
            <a:ext cx="6059529" cy="495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4_Custom Layout">
  <p:cSld name="194_Custom Layou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0"/>
          <p:cNvSpPr>
            <a:spLocks noGrp="1"/>
          </p:cNvSpPr>
          <p:nvPr>
            <p:ph type="pic" idx="2"/>
          </p:nvPr>
        </p:nvSpPr>
        <p:spPr>
          <a:xfrm>
            <a:off x="847616" y="851229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5_Custom Layout">
  <p:cSld name="195_Custom Layou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1"/>
          <p:cNvSpPr>
            <a:spLocks noGrp="1"/>
          </p:cNvSpPr>
          <p:nvPr>
            <p:ph type="pic" idx="2"/>
          </p:nvPr>
        </p:nvSpPr>
        <p:spPr>
          <a:xfrm>
            <a:off x="5617736" y="1073346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0_Custom Layout">
  <p:cSld name="200_Custom Layou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2"/>
          <p:cNvSpPr>
            <a:spLocks noGrp="1"/>
          </p:cNvSpPr>
          <p:nvPr>
            <p:ph type="pic" idx="2"/>
          </p:nvPr>
        </p:nvSpPr>
        <p:spPr>
          <a:xfrm>
            <a:off x="912813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_Custom Layout">
  <p:cSld name="201_Custom Layou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3"/>
          <p:cNvSpPr>
            <a:spLocks noGrp="1"/>
          </p:cNvSpPr>
          <p:nvPr>
            <p:ph type="pic" idx="2"/>
          </p:nvPr>
        </p:nvSpPr>
        <p:spPr>
          <a:xfrm>
            <a:off x="6474164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2_Custom Layout">
  <p:cSld name="262_Custom Layou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4"/>
          <p:cNvSpPr>
            <a:spLocks noGrp="1"/>
          </p:cNvSpPr>
          <p:nvPr>
            <p:ph type="pic" idx="2"/>
          </p:nvPr>
        </p:nvSpPr>
        <p:spPr>
          <a:xfrm>
            <a:off x="2" y="0"/>
            <a:ext cx="12172311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2_Custom Layout">
  <p:cSld name="28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90" cy="229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3_Custom Layout">
  <p:cSld name="26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5"/>
          <p:cNvSpPr>
            <a:spLocks noGrp="1"/>
          </p:cNvSpPr>
          <p:nvPr>
            <p:ph type="pic" idx="2"/>
          </p:nvPr>
        </p:nvSpPr>
        <p:spPr>
          <a:xfrm>
            <a:off x="0" y="0"/>
            <a:ext cx="12172312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Custom Layout">
  <p:cSld name="73_Custom Layou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Custom Layout">
  <p:cSld name="74_Custom Layou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Custom Layout">
  <p:cSld name="77_Custom Layou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8"/>
          <p:cNvSpPr>
            <a:spLocks noGrp="1"/>
          </p:cNvSpPr>
          <p:nvPr>
            <p:ph type="pic" idx="2"/>
          </p:nvPr>
        </p:nvSpPr>
        <p:spPr>
          <a:xfrm>
            <a:off x="379563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2" name="Google Shape;462;p148"/>
          <p:cNvSpPr>
            <a:spLocks noGrp="1"/>
          </p:cNvSpPr>
          <p:nvPr>
            <p:ph type="pic" idx="3"/>
          </p:nvPr>
        </p:nvSpPr>
        <p:spPr>
          <a:xfrm>
            <a:off x="1653396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Custom Layout">
  <p:cSld name="76_Custom Layou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9"/>
          <p:cNvSpPr>
            <a:spLocks noGrp="1"/>
          </p:cNvSpPr>
          <p:nvPr>
            <p:ph type="pic" idx="2"/>
          </p:nvPr>
        </p:nvSpPr>
        <p:spPr>
          <a:xfrm>
            <a:off x="5469148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5" name="Google Shape;465;p149"/>
          <p:cNvSpPr>
            <a:spLocks noGrp="1"/>
          </p:cNvSpPr>
          <p:nvPr>
            <p:ph type="pic" idx="3"/>
          </p:nvPr>
        </p:nvSpPr>
        <p:spPr>
          <a:xfrm>
            <a:off x="6095775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8_Custom Layout">
  <p:cSld name="228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0"/>
          <p:cNvSpPr>
            <a:spLocks noGrp="1"/>
          </p:cNvSpPr>
          <p:nvPr>
            <p:ph type="pic" idx="2"/>
          </p:nvPr>
        </p:nvSpPr>
        <p:spPr>
          <a:xfrm>
            <a:off x="0" y="280416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150"/>
          <p:cNvSpPr>
            <a:spLocks noGrp="1"/>
          </p:cNvSpPr>
          <p:nvPr>
            <p:ph type="pic" idx="3"/>
          </p:nvPr>
        </p:nvSpPr>
        <p:spPr>
          <a:xfrm>
            <a:off x="5608320" y="639286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9_Custom Layout">
  <p:cSld name="229_Custom Layou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1"/>
          <p:cNvSpPr>
            <a:spLocks noGrp="1"/>
          </p:cNvSpPr>
          <p:nvPr>
            <p:ph type="pic" idx="2"/>
          </p:nvPr>
        </p:nvSpPr>
        <p:spPr>
          <a:xfrm>
            <a:off x="0" y="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151"/>
          <p:cNvSpPr>
            <a:spLocks noGrp="1"/>
          </p:cNvSpPr>
          <p:nvPr>
            <p:ph type="pic" idx="3"/>
          </p:nvPr>
        </p:nvSpPr>
        <p:spPr>
          <a:xfrm>
            <a:off x="5608320" y="1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2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homePlate">
            <a:avLst>
              <a:gd name="adj" fmla="val 378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3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Custom Layout">
  <p:cSld name="89_Custom Layou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4"/>
          <p:cNvSpPr>
            <a:spLocks noGrp="1"/>
          </p:cNvSpPr>
          <p:nvPr>
            <p:ph type="pic" idx="2"/>
          </p:nvPr>
        </p:nvSpPr>
        <p:spPr>
          <a:xfrm>
            <a:off x="1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3_Custom Layout">
  <p:cSld name="283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Custom Layout">
  <p:cSld name="90_Custom Layou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5"/>
          <p:cNvSpPr>
            <a:spLocks noGrp="1"/>
          </p:cNvSpPr>
          <p:nvPr>
            <p:ph type="pic" idx="2"/>
          </p:nvPr>
        </p:nvSpPr>
        <p:spPr>
          <a:xfrm>
            <a:off x="4806070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3_Custom Layout">
  <p:cSld name="93_Custom Layou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6"/>
          <p:cNvSpPr>
            <a:spLocks noGrp="1"/>
          </p:cNvSpPr>
          <p:nvPr>
            <p:ph type="pic" idx="2"/>
          </p:nvPr>
        </p:nvSpPr>
        <p:spPr>
          <a:xfrm>
            <a:off x="-21687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56"/>
          <p:cNvSpPr>
            <a:spLocks noGrp="1"/>
          </p:cNvSpPr>
          <p:nvPr>
            <p:ph type="pic" idx="3"/>
          </p:nvPr>
        </p:nvSpPr>
        <p:spPr>
          <a:xfrm>
            <a:off x="161446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156"/>
          <p:cNvSpPr>
            <a:spLocks noGrp="1"/>
          </p:cNvSpPr>
          <p:nvPr>
            <p:ph type="pic" idx="4"/>
          </p:nvPr>
        </p:nvSpPr>
        <p:spPr>
          <a:xfrm>
            <a:off x="161448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156"/>
          <p:cNvSpPr>
            <a:spLocks noGrp="1"/>
          </p:cNvSpPr>
          <p:nvPr>
            <p:ph type="pic" idx="5"/>
          </p:nvPr>
        </p:nvSpPr>
        <p:spPr>
          <a:xfrm>
            <a:off x="2504483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156"/>
          <p:cNvSpPr>
            <a:spLocks noGrp="1"/>
          </p:cNvSpPr>
          <p:nvPr>
            <p:ph type="pic" idx="6"/>
          </p:nvPr>
        </p:nvSpPr>
        <p:spPr>
          <a:xfrm>
            <a:off x="4847518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4_Custom Layout">
  <p:cSld name="94_Custom Layou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7"/>
          <p:cNvSpPr>
            <a:spLocks noGrp="1"/>
          </p:cNvSpPr>
          <p:nvPr>
            <p:ph type="pic" idx="2"/>
          </p:nvPr>
        </p:nvSpPr>
        <p:spPr>
          <a:xfrm>
            <a:off x="3002991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157"/>
          <p:cNvSpPr>
            <a:spLocks noGrp="1"/>
          </p:cNvSpPr>
          <p:nvPr>
            <p:ph type="pic" idx="3"/>
          </p:nvPr>
        </p:nvSpPr>
        <p:spPr>
          <a:xfrm>
            <a:off x="5346026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157"/>
          <p:cNvSpPr>
            <a:spLocks noGrp="1"/>
          </p:cNvSpPr>
          <p:nvPr>
            <p:ph type="pic" idx="4"/>
          </p:nvPr>
        </p:nvSpPr>
        <p:spPr>
          <a:xfrm>
            <a:off x="7689061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157"/>
          <p:cNvSpPr>
            <a:spLocks noGrp="1"/>
          </p:cNvSpPr>
          <p:nvPr>
            <p:ph type="pic" idx="5"/>
          </p:nvPr>
        </p:nvSpPr>
        <p:spPr>
          <a:xfrm>
            <a:off x="7689063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157"/>
          <p:cNvSpPr>
            <a:spLocks noGrp="1"/>
          </p:cNvSpPr>
          <p:nvPr>
            <p:ph type="pic" idx="6"/>
          </p:nvPr>
        </p:nvSpPr>
        <p:spPr>
          <a:xfrm>
            <a:off x="10032098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3_Custom Layout">
  <p:cSld name="293_Custom Layou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8"/>
          <p:cNvSpPr>
            <a:spLocks noGrp="1"/>
          </p:cNvSpPr>
          <p:nvPr>
            <p:ph type="pic" idx="2"/>
          </p:nvPr>
        </p:nvSpPr>
        <p:spPr>
          <a:xfrm>
            <a:off x="-21516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158"/>
          <p:cNvSpPr>
            <a:spLocks noGrp="1"/>
          </p:cNvSpPr>
          <p:nvPr>
            <p:ph type="pic" idx="3"/>
          </p:nvPr>
        </p:nvSpPr>
        <p:spPr>
          <a:xfrm>
            <a:off x="2331268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158"/>
          <p:cNvSpPr>
            <a:spLocks noGrp="1"/>
          </p:cNvSpPr>
          <p:nvPr>
            <p:ph type="pic" idx="4"/>
          </p:nvPr>
        </p:nvSpPr>
        <p:spPr>
          <a:xfrm>
            <a:off x="0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158"/>
          <p:cNvSpPr>
            <a:spLocks noGrp="1"/>
          </p:cNvSpPr>
          <p:nvPr>
            <p:ph type="pic" idx="5"/>
          </p:nvPr>
        </p:nvSpPr>
        <p:spPr>
          <a:xfrm>
            <a:off x="-11879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4_Custom Layout">
  <p:cSld name="294_Custom Layou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9"/>
          <p:cNvSpPr>
            <a:spLocks noGrp="1"/>
          </p:cNvSpPr>
          <p:nvPr>
            <p:ph type="pic" idx="2"/>
          </p:nvPr>
        </p:nvSpPr>
        <p:spPr>
          <a:xfrm>
            <a:off x="7686783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159"/>
          <p:cNvSpPr>
            <a:spLocks noGrp="1"/>
          </p:cNvSpPr>
          <p:nvPr>
            <p:ph type="pic" idx="3"/>
          </p:nvPr>
        </p:nvSpPr>
        <p:spPr>
          <a:xfrm>
            <a:off x="5333999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159"/>
          <p:cNvSpPr>
            <a:spLocks noGrp="1"/>
          </p:cNvSpPr>
          <p:nvPr>
            <p:ph type="pic" idx="4"/>
          </p:nvPr>
        </p:nvSpPr>
        <p:spPr>
          <a:xfrm>
            <a:off x="7762083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159"/>
          <p:cNvSpPr>
            <a:spLocks noGrp="1"/>
          </p:cNvSpPr>
          <p:nvPr>
            <p:ph type="pic" idx="5"/>
          </p:nvPr>
        </p:nvSpPr>
        <p:spPr>
          <a:xfrm>
            <a:off x="10067342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Custom Layout">
  <p:cSld name="63_Custom Layout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0"/>
          <p:cNvSpPr>
            <a:spLocks noGrp="1"/>
          </p:cNvSpPr>
          <p:nvPr>
            <p:ph type="pic" idx="2"/>
          </p:nvPr>
        </p:nvSpPr>
        <p:spPr>
          <a:xfrm>
            <a:off x="1159213" y="0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Custom Layout">
  <p:cSld name="64_Custom Layou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61"/>
          <p:cNvSpPr>
            <a:spLocks noGrp="1"/>
          </p:cNvSpPr>
          <p:nvPr>
            <p:ph type="pic" idx="2"/>
          </p:nvPr>
        </p:nvSpPr>
        <p:spPr>
          <a:xfrm>
            <a:off x="1159213" y="1461163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7_Custom Layout">
  <p:cSld name="247_Custom Layou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2"/>
          <p:cNvSpPr>
            <a:spLocks noGrp="1"/>
          </p:cNvSpPr>
          <p:nvPr>
            <p:ph type="pic" idx="2"/>
          </p:nvPr>
        </p:nvSpPr>
        <p:spPr>
          <a:xfrm>
            <a:off x="3031009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8_Custom Layout">
  <p:cSld name="248_Custom Layou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3"/>
          <p:cNvSpPr>
            <a:spLocks noGrp="1"/>
          </p:cNvSpPr>
          <p:nvPr>
            <p:ph type="pic" idx="2"/>
          </p:nvPr>
        </p:nvSpPr>
        <p:spPr>
          <a:xfrm>
            <a:off x="0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0_Custom Layout">
  <p:cSld name="190_Custom Layou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4"/>
          <p:cNvSpPr>
            <a:spLocks noGrp="1"/>
          </p:cNvSpPr>
          <p:nvPr>
            <p:ph type="pic" idx="2"/>
          </p:nvPr>
        </p:nvSpPr>
        <p:spPr>
          <a:xfrm>
            <a:off x="1454152" y="209550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5_Custom Layout">
  <p:cSld name="285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1_Custom Layout">
  <p:cSld name="191_Custom Layou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65"/>
          <p:cNvSpPr>
            <a:spLocks noGrp="1"/>
          </p:cNvSpPr>
          <p:nvPr>
            <p:ph type="pic" idx="2"/>
          </p:nvPr>
        </p:nvSpPr>
        <p:spPr>
          <a:xfrm>
            <a:off x="1454152" y="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6"/>
          <p:cNvSpPr>
            <a:spLocks noGrp="1"/>
          </p:cNvSpPr>
          <p:nvPr>
            <p:ph type="pic" idx="2"/>
          </p:nvPr>
        </p:nvSpPr>
        <p:spPr>
          <a:xfrm>
            <a:off x="5066320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Custom Layout">
  <p:cSld name="67_Custom Layou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7"/>
          <p:cNvSpPr>
            <a:spLocks noGrp="1"/>
          </p:cNvSpPr>
          <p:nvPr>
            <p:ph type="pic" idx="2"/>
          </p:nvPr>
        </p:nvSpPr>
        <p:spPr>
          <a:xfrm>
            <a:off x="4693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7_Custom Layout">
  <p:cSld name="207_Custom Layou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8"/>
          <p:cNvSpPr>
            <a:spLocks noGrp="1"/>
          </p:cNvSpPr>
          <p:nvPr>
            <p:ph type="pic" idx="2"/>
          </p:nvPr>
        </p:nvSpPr>
        <p:spPr>
          <a:xfrm>
            <a:off x="4970462" y="0"/>
            <a:ext cx="7275512" cy="69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9"/>
          <p:cNvSpPr>
            <a:spLocks noGrp="1"/>
          </p:cNvSpPr>
          <p:nvPr>
            <p:ph type="pic" idx="2"/>
          </p:nvPr>
        </p:nvSpPr>
        <p:spPr>
          <a:xfrm>
            <a:off x="13336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169"/>
          <p:cNvSpPr>
            <a:spLocks noGrp="1"/>
          </p:cNvSpPr>
          <p:nvPr>
            <p:ph type="pic" idx="3"/>
          </p:nvPr>
        </p:nvSpPr>
        <p:spPr>
          <a:xfrm>
            <a:off x="3852502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169"/>
          <p:cNvSpPr>
            <a:spLocks noGrp="1"/>
          </p:cNvSpPr>
          <p:nvPr>
            <p:ph type="pic" idx="4"/>
          </p:nvPr>
        </p:nvSpPr>
        <p:spPr>
          <a:xfrm>
            <a:off x="6371336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169"/>
          <p:cNvSpPr>
            <a:spLocks noGrp="1"/>
          </p:cNvSpPr>
          <p:nvPr>
            <p:ph type="pic" idx="5"/>
          </p:nvPr>
        </p:nvSpPr>
        <p:spPr>
          <a:xfrm>
            <a:off x="88901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0"/>
          <p:cNvSpPr>
            <a:spLocks noGrp="1"/>
          </p:cNvSpPr>
          <p:nvPr>
            <p:ph type="pic" idx="2"/>
          </p:nvPr>
        </p:nvSpPr>
        <p:spPr>
          <a:xfrm>
            <a:off x="3852502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170"/>
          <p:cNvSpPr>
            <a:spLocks noGrp="1"/>
          </p:cNvSpPr>
          <p:nvPr>
            <p:ph type="pic" idx="3"/>
          </p:nvPr>
        </p:nvSpPr>
        <p:spPr>
          <a:xfrm>
            <a:off x="6371336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170"/>
          <p:cNvSpPr>
            <a:spLocks noGrp="1"/>
          </p:cNvSpPr>
          <p:nvPr>
            <p:ph type="pic" idx="4"/>
          </p:nvPr>
        </p:nvSpPr>
        <p:spPr>
          <a:xfrm>
            <a:off x="8890169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170"/>
          <p:cNvSpPr>
            <a:spLocks noGrp="1"/>
          </p:cNvSpPr>
          <p:nvPr>
            <p:ph type="pic" idx="5"/>
          </p:nvPr>
        </p:nvSpPr>
        <p:spPr>
          <a:xfrm>
            <a:off x="1333668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71"/>
          <p:cNvSpPr>
            <a:spLocks noGrp="1"/>
          </p:cNvSpPr>
          <p:nvPr>
            <p:ph type="pic" idx="2"/>
          </p:nvPr>
        </p:nvSpPr>
        <p:spPr>
          <a:xfrm>
            <a:off x="3852502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171"/>
          <p:cNvSpPr>
            <a:spLocks noGrp="1"/>
          </p:cNvSpPr>
          <p:nvPr>
            <p:ph type="pic" idx="3"/>
          </p:nvPr>
        </p:nvSpPr>
        <p:spPr>
          <a:xfrm>
            <a:off x="6371336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171"/>
          <p:cNvSpPr>
            <a:spLocks noGrp="1"/>
          </p:cNvSpPr>
          <p:nvPr>
            <p:ph type="pic" idx="4"/>
          </p:nvPr>
        </p:nvSpPr>
        <p:spPr>
          <a:xfrm>
            <a:off x="8890169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171"/>
          <p:cNvSpPr>
            <a:spLocks noGrp="1"/>
          </p:cNvSpPr>
          <p:nvPr>
            <p:ph type="pic" idx="5"/>
          </p:nvPr>
        </p:nvSpPr>
        <p:spPr>
          <a:xfrm>
            <a:off x="1333668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2"/>
          <p:cNvSpPr>
            <a:spLocks noGrp="1"/>
          </p:cNvSpPr>
          <p:nvPr>
            <p:ph type="pic" idx="2"/>
          </p:nvPr>
        </p:nvSpPr>
        <p:spPr>
          <a:xfrm>
            <a:off x="1205654" y="1871518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172"/>
          <p:cNvSpPr>
            <a:spLocks noGrp="1"/>
          </p:cNvSpPr>
          <p:nvPr>
            <p:ph type="pic" idx="3"/>
          </p:nvPr>
        </p:nvSpPr>
        <p:spPr>
          <a:xfrm>
            <a:off x="3724486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172"/>
          <p:cNvSpPr>
            <a:spLocks noGrp="1"/>
          </p:cNvSpPr>
          <p:nvPr>
            <p:ph type="pic" idx="4"/>
          </p:nvPr>
        </p:nvSpPr>
        <p:spPr>
          <a:xfrm>
            <a:off x="6243318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172"/>
          <p:cNvSpPr>
            <a:spLocks noGrp="1"/>
          </p:cNvSpPr>
          <p:nvPr>
            <p:ph type="pic" idx="5"/>
          </p:nvPr>
        </p:nvSpPr>
        <p:spPr>
          <a:xfrm>
            <a:off x="8762150" y="1871514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3"/>
          <p:cNvSpPr>
            <a:spLocks noGrp="1"/>
          </p:cNvSpPr>
          <p:nvPr>
            <p:ph type="pic" idx="2"/>
          </p:nvPr>
        </p:nvSpPr>
        <p:spPr>
          <a:xfrm>
            <a:off x="1336283" y="1871518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173"/>
          <p:cNvSpPr>
            <a:spLocks noGrp="1"/>
          </p:cNvSpPr>
          <p:nvPr>
            <p:ph type="pic" idx="3"/>
          </p:nvPr>
        </p:nvSpPr>
        <p:spPr>
          <a:xfrm>
            <a:off x="3855115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173"/>
          <p:cNvSpPr>
            <a:spLocks noGrp="1"/>
          </p:cNvSpPr>
          <p:nvPr>
            <p:ph type="pic" idx="4"/>
          </p:nvPr>
        </p:nvSpPr>
        <p:spPr>
          <a:xfrm>
            <a:off x="6373947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173"/>
          <p:cNvSpPr>
            <a:spLocks noGrp="1"/>
          </p:cNvSpPr>
          <p:nvPr>
            <p:ph type="pic" idx="5"/>
          </p:nvPr>
        </p:nvSpPr>
        <p:spPr>
          <a:xfrm>
            <a:off x="8892779" y="1871514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4"/>
          <p:cNvSpPr>
            <a:spLocks noGrp="1"/>
          </p:cNvSpPr>
          <p:nvPr>
            <p:ph type="pic" idx="2"/>
          </p:nvPr>
        </p:nvSpPr>
        <p:spPr>
          <a:xfrm>
            <a:off x="1324524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174"/>
          <p:cNvSpPr>
            <a:spLocks noGrp="1"/>
          </p:cNvSpPr>
          <p:nvPr>
            <p:ph type="pic" idx="3"/>
          </p:nvPr>
        </p:nvSpPr>
        <p:spPr>
          <a:xfrm>
            <a:off x="3843356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174"/>
          <p:cNvSpPr>
            <a:spLocks noGrp="1"/>
          </p:cNvSpPr>
          <p:nvPr>
            <p:ph type="pic" idx="4"/>
          </p:nvPr>
        </p:nvSpPr>
        <p:spPr>
          <a:xfrm>
            <a:off x="6362188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174"/>
          <p:cNvSpPr>
            <a:spLocks noGrp="1"/>
          </p:cNvSpPr>
          <p:nvPr>
            <p:ph type="pic" idx="5"/>
          </p:nvPr>
        </p:nvSpPr>
        <p:spPr>
          <a:xfrm>
            <a:off x="8881020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_Custom Layout">
  <p:cSld name="105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3568852" y="0"/>
            <a:ext cx="505429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5"/>
          <p:cNvSpPr>
            <a:spLocks noGrp="1"/>
          </p:cNvSpPr>
          <p:nvPr>
            <p:ph type="pic" idx="2"/>
          </p:nvPr>
        </p:nvSpPr>
        <p:spPr>
          <a:xfrm>
            <a:off x="0" y="1608666"/>
            <a:ext cx="12192000" cy="258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7"/>
          <p:cNvSpPr>
            <a:spLocks noGrp="1"/>
          </p:cNvSpPr>
          <p:nvPr>
            <p:ph type="pic" idx="2"/>
          </p:nvPr>
        </p:nvSpPr>
        <p:spPr>
          <a:xfrm>
            <a:off x="0" y="3251200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5_Custom Layout">
  <p:cSld name="245_Custom Layou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8"/>
          <p:cNvSpPr>
            <a:spLocks noGrp="1"/>
          </p:cNvSpPr>
          <p:nvPr>
            <p:ph type="pic" idx="2"/>
          </p:nvPr>
        </p:nvSpPr>
        <p:spPr>
          <a:xfrm>
            <a:off x="316992" y="346038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6_Custom Layout">
  <p:cSld name="246_Custom Layou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9"/>
          <p:cNvSpPr>
            <a:spLocks noGrp="1"/>
          </p:cNvSpPr>
          <p:nvPr>
            <p:ph type="pic" idx="2"/>
          </p:nvPr>
        </p:nvSpPr>
        <p:spPr>
          <a:xfrm>
            <a:off x="316992" y="3277496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7_Custom Layout">
  <p:cSld name="87_Custom Layout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0"/>
          <p:cNvSpPr>
            <a:spLocks noGrp="1"/>
          </p:cNvSpPr>
          <p:nvPr>
            <p:ph type="pic" idx="2"/>
          </p:nvPr>
        </p:nvSpPr>
        <p:spPr>
          <a:xfrm>
            <a:off x="12700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180"/>
          <p:cNvSpPr>
            <a:spLocks noGrp="1"/>
          </p:cNvSpPr>
          <p:nvPr>
            <p:ph type="pic" idx="3"/>
          </p:nvPr>
        </p:nvSpPr>
        <p:spPr>
          <a:xfrm>
            <a:off x="3298033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180"/>
          <p:cNvSpPr>
            <a:spLocks noGrp="1"/>
          </p:cNvSpPr>
          <p:nvPr>
            <p:ph type="pic" idx="4"/>
          </p:nvPr>
        </p:nvSpPr>
        <p:spPr>
          <a:xfrm>
            <a:off x="6581776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Custom Layout">
  <p:cSld name="88_Custom Layou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1"/>
          <p:cNvSpPr>
            <a:spLocks noGrp="1"/>
          </p:cNvSpPr>
          <p:nvPr>
            <p:ph type="pic" idx="2"/>
          </p:nvPr>
        </p:nvSpPr>
        <p:spPr>
          <a:xfrm>
            <a:off x="3296444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181"/>
          <p:cNvSpPr>
            <a:spLocks noGrp="1"/>
          </p:cNvSpPr>
          <p:nvPr>
            <p:ph type="pic" idx="3"/>
          </p:nvPr>
        </p:nvSpPr>
        <p:spPr>
          <a:xfrm>
            <a:off x="12701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181"/>
          <p:cNvSpPr>
            <a:spLocks noGrp="1"/>
          </p:cNvSpPr>
          <p:nvPr>
            <p:ph type="pic" idx="4"/>
          </p:nvPr>
        </p:nvSpPr>
        <p:spPr>
          <a:xfrm>
            <a:off x="6580188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2"/>
          <p:cNvSpPr>
            <a:spLocks noGrp="1"/>
          </p:cNvSpPr>
          <p:nvPr>
            <p:ph type="pic" idx="2"/>
          </p:nvPr>
        </p:nvSpPr>
        <p:spPr>
          <a:xfrm>
            <a:off x="4000501" y="1304926"/>
            <a:ext cx="4029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182"/>
          <p:cNvSpPr>
            <a:spLocks noGrp="1"/>
          </p:cNvSpPr>
          <p:nvPr>
            <p:ph type="pic" idx="3"/>
          </p:nvPr>
        </p:nvSpPr>
        <p:spPr>
          <a:xfrm>
            <a:off x="6243638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182"/>
          <p:cNvSpPr>
            <a:spLocks noGrp="1"/>
          </p:cNvSpPr>
          <p:nvPr>
            <p:ph type="pic" idx="4"/>
          </p:nvPr>
        </p:nvSpPr>
        <p:spPr>
          <a:xfrm>
            <a:off x="2214564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3"/>
          <p:cNvSpPr>
            <a:spLocks noGrp="1"/>
          </p:cNvSpPr>
          <p:nvPr>
            <p:ph type="pic" idx="2"/>
          </p:nvPr>
        </p:nvSpPr>
        <p:spPr>
          <a:xfrm>
            <a:off x="4286251" y="1514476"/>
            <a:ext cx="3576441" cy="357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4" name="Google Shape;574;p183"/>
          <p:cNvSpPr>
            <a:spLocks noGrp="1"/>
          </p:cNvSpPr>
          <p:nvPr>
            <p:ph type="pic" idx="3"/>
          </p:nvPr>
        </p:nvSpPr>
        <p:spPr>
          <a:xfrm>
            <a:off x="6529389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183"/>
          <p:cNvSpPr>
            <a:spLocks noGrp="1"/>
          </p:cNvSpPr>
          <p:nvPr>
            <p:ph type="pic" idx="4"/>
          </p:nvPr>
        </p:nvSpPr>
        <p:spPr>
          <a:xfrm>
            <a:off x="2500315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183"/>
          <p:cNvSpPr>
            <a:spLocks noGrp="1"/>
          </p:cNvSpPr>
          <p:nvPr>
            <p:ph type="pic" idx="5"/>
          </p:nvPr>
        </p:nvSpPr>
        <p:spPr>
          <a:xfrm>
            <a:off x="8562779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183"/>
          <p:cNvSpPr>
            <a:spLocks noGrp="1"/>
          </p:cNvSpPr>
          <p:nvPr>
            <p:ph type="pic" idx="6"/>
          </p:nvPr>
        </p:nvSpPr>
        <p:spPr>
          <a:xfrm>
            <a:off x="914401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Custom Layout">
  <p:cSld name="57_Custom Layou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4"/>
          <p:cNvSpPr>
            <a:spLocks noGrp="1"/>
          </p:cNvSpPr>
          <p:nvPr>
            <p:ph type="pic" idx="2"/>
          </p:nvPr>
        </p:nvSpPr>
        <p:spPr>
          <a:xfrm>
            <a:off x="0" y="1147864"/>
            <a:ext cx="7383294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6_Custom Layout">
  <p:cSld name="106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Custom Layout">
  <p:cSld name="58_Custom Layou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5"/>
          <p:cNvSpPr>
            <a:spLocks noGrp="1"/>
          </p:cNvSpPr>
          <p:nvPr>
            <p:ph type="pic" idx="2"/>
          </p:nvPr>
        </p:nvSpPr>
        <p:spPr>
          <a:xfrm>
            <a:off x="4530205" y="1147864"/>
            <a:ext cx="7661795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Custom Layout">
  <p:cSld name="59_Custom Layout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6"/>
          <p:cNvSpPr>
            <a:spLocks noGrp="1"/>
          </p:cNvSpPr>
          <p:nvPr>
            <p:ph type="pic" idx="2"/>
          </p:nvPr>
        </p:nvSpPr>
        <p:spPr>
          <a:xfrm>
            <a:off x="0" y="2342538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8_Custom Layout">
  <p:cSld name="208_Custom Layou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87"/>
          <p:cNvSpPr>
            <a:spLocks noGrp="1"/>
          </p:cNvSpPr>
          <p:nvPr>
            <p:ph type="pic" idx="2"/>
          </p:nvPr>
        </p:nvSpPr>
        <p:spPr>
          <a:xfrm>
            <a:off x="0" y="-12191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Custom Layout">
  <p:cSld name="60_Custom Layou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88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6_Custom Layout">
  <p:cSld name="206_Custom Layou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9"/>
          <p:cNvSpPr>
            <a:spLocks noGrp="1"/>
          </p:cNvSpPr>
          <p:nvPr>
            <p:ph type="pic" idx="2"/>
          </p:nvPr>
        </p:nvSpPr>
        <p:spPr>
          <a:xfrm>
            <a:off x="0" y="3054094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0"/>
          <p:cNvSpPr>
            <a:spLocks noGrp="1"/>
          </p:cNvSpPr>
          <p:nvPr>
            <p:ph type="pic" idx="2"/>
          </p:nvPr>
        </p:nvSpPr>
        <p:spPr>
          <a:xfrm>
            <a:off x="1536700" y="1733551"/>
            <a:ext cx="9118600" cy="376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1"/>
          <p:cNvSpPr>
            <a:spLocks noGrp="1"/>
          </p:cNvSpPr>
          <p:nvPr>
            <p:ph type="pic" idx="2"/>
          </p:nvPr>
        </p:nvSpPr>
        <p:spPr>
          <a:xfrm>
            <a:off x="1429079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191"/>
          <p:cNvSpPr>
            <a:spLocks noGrp="1"/>
          </p:cNvSpPr>
          <p:nvPr>
            <p:ph type="pic" idx="3"/>
          </p:nvPr>
        </p:nvSpPr>
        <p:spPr>
          <a:xfrm>
            <a:off x="6112215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92"/>
          <p:cNvSpPr>
            <a:spLocks noGrp="1"/>
          </p:cNvSpPr>
          <p:nvPr>
            <p:ph type="pic" idx="2"/>
          </p:nvPr>
        </p:nvSpPr>
        <p:spPr>
          <a:xfrm>
            <a:off x="699246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192"/>
          <p:cNvSpPr>
            <a:spLocks noGrp="1"/>
          </p:cNvSpPr>
          <p:nvPr>
            <p:ph type="pic" idx="3"/>
          </p:nvPr>
        </p:nvSpPr>
        <p:spPr>
          <a:xfrm>
            <a:off x="4500668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192"/>
          <p:cNvSpPr>
            <a:spLocks noGrp="1"/>
          </p:cNvSpPr>
          <p:nvPr>
            <p:ph type="pic" idx="4"/>
          </p:nvPr>
        </p:nvSpPr>
        <p:spPr>
          <a:xfrm>
            <a:off x="8302090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3"/>
          <p:cNvSpPr>
            <a:spLocks noGrp="1"/>
          </p:cNvSpPr>
          <p:nvPr>
            <p:ph type="pic" idx="2"/>
          </p:nvPr>
        </p:nvSpPr>
        <p:spPr>
          <a:xfrm>
            <a:off x="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193"/>
          <p:cNvSpPr>
            <a:spLocks noGrp="1"/>
          </p:cNvSpPr>
          <p:nvPr>
            <p:ph type="pic" idx="3"/>
          </p:nvPr>
        </p:nvSpPr>
        <p:spPr>
          <a:xfrm>
            <a:off x="406810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Google Shape;602;p193"/>
          <p:cNvSpPr>
            <a:spLocks noGrp="1"/>
          </p:cNvSpPr>
          <p:nvPr>
            <p:ph type="pic" idx="4"/>
          </p:nvPr>
        </p:nvSpPr>
        <p:spPr>
          <a:xfrm>
            <a:off x="8132064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9_Custom Layout">
  <p:cSld name="209_Custom Layou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4"/>
          <p:cNvSpPr>
            <a:spLocks noGrp="1"/>
          </p:cNvSpPr>
          <p:nvPr>
            <p:ph type="pic" idx="2"/>
          </p:nvPr>
        </p:nvSpPr>
        <p:spPr>
          <a:xfrm>
            <a:off x="621903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5" name="Google Shape;605;p194"/>
          <p:cNvSpPr>
            <a:spLocks noGrp="1"/>
          </p:cNvSpPr>
          <p:nvPr>
            <p:ph type="pic" idx="3"/>
          </p:nvPr>
        </p:nvSpPr>
        <p:spPr>
          <a:xfrm>
            <a:off x="3372667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6" name="Google Shape;606;p194"/>
          <p:cNvSpPr>
            <a:spLocks noGrp="1"/>
          </p:cNvSpPr>
          <p:nvPr>
            <p:ph type="pic" idx="4"/>
          </p:nvPr>
        </p:nvSpPr>
        <p:spPr>
          <a:xfrm>
            <a:off x="6123431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7" name="Google Shape;607;p194"/>
          <p:cNvSpPr>
            <a:spLocks noGrp="1"/>
          </p:cNvSpPr>
          <p:nvPr>
            <p:ph type="pic" idx="5"/>
          </p:nvPr>
        </p:nvSpPr>
        <p:spPr>
          <a:xfrm>
            <a:off x="8874195" y="1969342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7_Custom Layout">
  <p:cSld name="107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1_Custom Layout">
  <p:cSld name="211_Custom Layou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5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0" name="Google Shape;610;p195"/>
          <p:cNvSpPr>
            <a:spLocks noGrp="1"/>
          </p:cNvSpPr>
          <p:nvPr>
            <p:ph type="pic" idx="3"/>
          </p:nvPr>
        </p:nvSpPr>
        <p:spPr>
          <a:xfrm>
            <a:off x="3041903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1" name="Google Shape;611;p195"/>
          <p:cNvSpPr>
            <a:spLocks noGrp="1"/>
          </p:cNvSpPr>
          <p:nvPr>
            <p:ph type="pic" idx="4"/>
          </p:nvPr>
        </p:nvSpPr>
        <p:spPr>
          <a:xfrm>
            <a:off x="6095998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2" name="Google Shape;612;p195"/>
          <p:cNvSpPr>
            <a:spLocks noGrp="1"/>
          </p:cNvSpPr>
          <p:nvPr>
            <p:ph type="pic" idx="5"/>
          </p:nvPr>
        </p:nvSpPr>
        <p:spPr>
          <a:xfrm>
            <a:off x="9140950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2_Custom Layout">
  <p:cSld name="212_Custom Layou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6"/>
          <p:cNvSpPr>
            <a:spLocks noGrp="1"/>
          </p:cNvSpPr>
          <p:nvPr>
            <p:ph type="pic" idx="2"/>
          </p:nvPr>
        </p:nvSpPr>
        <p:spPr>
          <a:xfrm>
            <a:off x="70713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5" name="Google Shape;615;p196"/>
          <p:cNvSpPr>
            <a:spLocks noGrp="1"/>
          </p:cNvSpPr>
          <p:nvPr>
            <p:ph type="pic" idx="3"/>
          </p:nvPr>
        </p:nvSpPr>
        <p:spPr>
          <a:xfrm>
            <a:off x="285597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6" name="Google Shape;616;p196"/>
          <p:cNvSpPr>
            <a:spLocks noGrp="1"/>
          </p:cNvSpPr>
          <p:nvPr>
            <p:ph type="pic" idx="4"/>
          </p:nvPr>
        </p:nvSpPr>
        <p:spPr>
          <a:xfrm>
            <a:off x="500481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7" name="Google Shape;617;p196"/>
          <p:cNvSpPr>
            <a:spLocks noGrp="1"/>
          </p:cNvSpPr>
          <p:nvPr>
            <p:ph type="pic" idx="5"/>
          </p:nvPr>
        </p:nvSpPr>
        <p:spPr>
          <a:xfrm>
            <a:off x="715365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8" name="Google Shape;618;p196"/>
          <p:cNvSpPr>
            <a:spLocks noGrp="1"/>
          </p:cNvSpPr>
          <p:nvPr>
            <p:ph type="pic" idx="6"/>
          </p:nvPr>
        </p:nvSpPr>
        <p:spPr>
          <a:xfrm>
            <a:off x="930249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3_Custom Layout">
  <p:cSld name="213_Custom Layou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7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1" name="Google Shape;621;p197"/>
          <p:cNvSpPr>
            <a:spLocks noGrp="1"/>
          </p:cNvSpPr>
          <p:nvPr>
            <p:ph type="pic" idx="3"/>
          </p:nvPr>
        </p:nvSpPr>
        <p:spPr>
          <a:xfrm>
            <a:off x="2429256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2" name="Google Shape;622;p197"/>
          <p:cNvSpPr>
            <a:spLocks noGrp="1"/>
          </p:cNvSpPr>
          <p:nvPr>
            <p:ph type="pic" idx="4"/>
          </p:nvPr>
        </p:nvSpPr>
        <p:spPr>
          <a:xfrm>
            <a:off x="4870704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3" name="Google Shape;623;p197"/>
          <p:cNvSpPr>
            <a:spLocks noGrp="1"/>
          </p:cNvSpPr>
          <p:nvPr>
            <p:ph type="pic" idx="5"/>
          </p:nvPr>
        </p:nvSpPr>
        <p:spPr>
          <a:xfrm>
            <a:off x="73121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4" name="Google Shape;624;p197"/>
          <p:cNvSpPr>
            <a:spLocks noGrp="1"/>
          </p:cNvSpPr>
          <p:nvPr>
            <p:ph type="pic" idx="6"/>
          </p:nvPr>
        </p:nvSpPr>
        <p:spPr>
          <a:xfrm>
            <a:off x="97505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8"/>
          <p:cNvSpPr>
            <a:spLocks noGrp="1"/>
          </p:cNvSpPr>
          <p:nvPr>
            <p:ph type="pic" idx="2"/>
          </p:nvPr>
        </p:nvSpPr>
        <p:spPr>
          <a:xfrm>
            <a:off x="110985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7" name="Google Shape;627;p198"/>
          <p:cNvSpPr>
            <a:spLocks noGrp="1"/>
          </p:cNvSpPr>
          <p:nvPr>
            <p:ph type="pic" idx="3"/>
          </p:nvPr>
        </p:nvSpPr>
        <p:spPr>
          <a:xfrm>
            <a:off x="440566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8" name="Google Shape;628;p198"/>
          <p:cNvSpPr>
            <a:spLocks noGrp="1"/>
          </p:cNvSpPr>
          <p:nvPr>
            <p:ph type="pic" idx="4"/>
          </p:nvPr>
        </p:nvSpPr>
        <p:spPr>
          <a:xfrm>
            <a:off x="7715935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9" name="Google Shape;629;p198"/>
          <p:cNvSpPr>
            <a:spLocks noGrp="1"/>
          </p:cNvSpPr>
          <p:nvPr>
            <p:ph type="pic" idx="5"/>
          </p:nvPr>
        </p:nvSpPr>
        <p:spPr>
          <a:xfrm>
            <a:off x="110985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0" name="Google Shape;630;p198"/>
          <p:cNvSpPr>
            <a:spLocks noGrp="1"/>
          </p:cNvSpPr>
          <p:nvPr>
            <p:ph type="pic" idx="6"/>
          </p:nvPr>
        </p:nvSpPr>
        <p:spPr>
          <a:xfrm>
            <a:off x="440566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1" name="Google Shape;631;p198"/>
          <p:cNvSpPr>
            <a:spLocks noGrp="1"/>
          </p:cNvSpPr>
          <p:nvPr>
            <p:ph type="pic" idx="7"/>
          </p:nvPr>
        </p:nvSpPr>
        <p:spPr>
          <a:xfrm>
            <a:off x="7715935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9"/>
          <p:cNvSpPr>
            <a:spLocks noGrp="1"/>
          </p:cNvSpPr>
          <p:nvPr>
            <p:ph type="pic" idx="2"/>
          </p:nvPr>
        </p:nvSpPr>
        <p:spPr>
          <a:xfrm>
            <a:off x="52583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4" name="Google Shape;634;p199"/>
          <p:cNvSpPr>
            <a:spLocks noGrp="1"/>
          </p:cNvSpPr>
          <p:nvPr>
            <p:ph type="pic" idx="3"/>
          </p:nvPr>
        </p:nvSpPr>
        <p:spPr>
          <a:xfrm>
            <a:off x="4100191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5" name="Google Shape;635;p199"/>
          <p:cNvSpPr>
            <a:spLocks noGrp="1"/>
          </p:cNvSpPr>
          <p:nvPr>
            <p:ph type="pic" idx="4"/>
          </p:nvPr>
        </p:nvSpPr>
        <p:spPr>
          <a:xfrm>
            <a:off x="8147800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6" name="Google Shape;636;p199"/>
          <p:cNvSpPr>
            <a:spLocks noGrp="1"/>
          </p:cNvSpPr>
          <p:nvPr>
            <p:ph type="pic" idx="5"/>
          </p:nvPr>
        </p:nvSpPr>
        <p:spPr>
          <a:xfrm>
            <a:off x="52583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7" name="Google Shape;637;p199"/>
          <p:cNvSpPr>
            <a:spLocks noGrp="1"/>
          </p:cNvSpPr>
          <p:nvPr>
            <p:ph type="pic" idx="6"/>
          </p:nvPr>
        </p:nvSpPr>
        <p:spPr>
          <a:xfrm>
            <a:off x="4100191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8" name="Google Shape;638;p199"/>
          <p:cNvSpPr>
            <a:spLocks noGrp="1"/>
          </p:cNvSpPr>
          <p:nvPr>
            <p:ph type="pic" idx="7"/>
          </p:nvPr>
        </p:nvSpPr>
        <p:spPr>
          <a:xfrm>
            <a:off x="8147800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9_Custom Layout">
  <p:cSld name="169_Custom Layou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0"/>
          <p:cNvSpPr>
            <a:spLocks noGrp="1"/>
          </p:cNvSpPr>
          <p:nvPr>
            <p:ph type="pic" idx="2"/>
          </p:nvPr>
        </p:nvSpPr>
        <p:spPr>
          <a:xfrm>
            <a:off x="0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1" name="Google Shape;641;p200"/>
          <p:cNvSpPr>
            <a:spLocks noGrp="1"/>
          </p:cNvSpPr>
          <p:nvPr>
            <p:ph type="pic" idx="3"/>
          </p:nvPr>
        </p:nvSpPr>
        <p:spPr>
          <a:xfrm>
            <a:off x="40802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2" name="Google Shape;642;p200"/>
          <p:cNvSpPr>
            <a:spLocks noGrp="1"/>
          </p:cNvSpPr>
          <p:nvPr>
            <p:ph type="pic" idx="4"/>
          </p:nvPr>
        </p:nvSpPr>
        <p:spPr>
          <a:xfrm>
            <a:off x="81320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3" name="Google Shape;643;p200"/>
          <p:cNvSpPr>
            <a:spLocks noGrp="1"/>
          </p:cNvSpPr>
          <p:nvPr>
            <p:ph type="pic" idx="5"/>
          </p:nvPr>
        </p:nvSpPr>
        <p:spPr>
          <a:xfrm>
            <a:off x="0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4" name="Google Shape;644;p200"/>
          <p:cNvSpPr>
            <a:spLocks noGrp="1"/>
          </p:cNvSpPr>
          <p:nvPr>
            <p:ph type="pic" idx="6"/>
          </p:nvPr>
        </p:nvSpPr>
        <p:spPr>
          <a:xfrm>
            <a:off x="40802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5" name="Google Shape;645;p200"/>
          <p:cNvSpPr>
            <a:spLocks noGrp="1"/>
          </p:cNvSpPr>
          <p:nvPr>
            <p:ph type="pic" idx="7"/>
          </p:nvPr>
        </p:nvSpPr>
        <p:spPr>
          <a:xfrm>
            <a:off x="81320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Custom Layout">
  <p:cSld name="292_Custom Lay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1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201"/>
          <p:cNvSpPr>
            <a:spLocks noGrp="1"/>
          </p:cNvSpPr>
          <p:nvPr>
            <p:ph type="pic" idx="3"/>
          </p:nvPr>
        </p:nvSpPr>
        <p:spPr>
          <a:xfrm>
            <a:off x="3048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201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201"/>
          <p:cNvSpPr>
            <a:spLocks noGrp="1"/>
          </p:cNvSpPr>
          <p:nvPr>
            <p:ph type="pic" idx="5"/>
          </p:nvPr>
        </p:nvSpPr>
        <p:spPr>
          <a:xfrm>
            <a:off x="9144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201"/>
          <p:cNvSpPr>
            <a:spLocks noGrp="1"/>
          </p:cNvSpPr>
          <p:nvPr>
            <p:ph type="pic" idx="6"/>
          </p:nvPr>
        </p:nvSpPr>
        <p:spPr>
          <a:xfrm>
            <a:off x="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201"/>
          <p:cNvSpPr>
            <a:spLocks noGrp="1"/>
          </p:cNvSpPr>
          <p:nvPr>
            <p:ph type="pic" idx="7"/>
          </p:nvPr>
        </p:nvSpPr>
        <p:spPr>
          <a:xfrm>
            <a:off x="3048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201"/>
          <p:cNvSpPr>
            <a:spLocks noGrp="1"/>
          </p:cNvSpPr>
          <p:nvPr>
            <p:ph type="pic" idx="8"/>
          </p:nvPr>
        </p:nvSpPr>
        <p:spPr>
          <a:xfrm>
            <a:off x="6096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201"/>
          <p:cNvSpPr>
            <a:spLocks noGrp="1"/>
          </p:cNvSpPr>
          <p:nvPr>
            <p:ph type="pic" idx="9"/>
          </p:nvPr>
        </p:nvSpPr>
        <p:spPr>
          <a:xfrm>
            <a:off x="9144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201"/>
          <p:cNvSpPr>
            <a:spLocks noGrp="1"/>
          </p:cNvSpPr>
          <p:nvPr>
            <p:ph type="pic" idx="13"/>
          </p:nvPr>
        </p:nvSpPr>
        <p:spPr>
          <a:xfrm>
            <a:off x="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201"/>
          <p:cNvSpPr>
            <a:spLocks noGrp="1"/>
          </p:cNvSpPr>
          <p:nvPr>
            <p:ph type="pic" idx="14"/>
          </p:nvPr>
        </p:nvSpPr>
        <p:spPr>
          <a:xfrm>
            <a:off x="3048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201"/>
          <p:cNvSpPr>
            <a:spLocks noGrp="1"/>
          </p:cNvSpPr>
          <p:nvPr>
            <p:ph type="pic" idx="15"/>
          </p:nvPr>
        </p:nvSpPr>
        <p:spPr>
          <a:xfrm>
            <a:off x="6096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201"/>
          <p:cNvSpPr>
            <a:spLocks noGrp="1"/>
          </p:cNvSpPr>
          <p:nvPr>
            <p:ph type="pic" idx="16"/>
          </p:nvPr>
        </p:nvSpPr>
        <p:spPr>
          <a:xfrm>
            <a:off x="9144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2"/>
          <p:cNvSpPr>
            <a:spLocks noGrp="1"/>
          </p:cNvSpPr>
          <p:nvPr>
            <p:ph type="pic" idx="2"/>
          </p:nvPr>
        </p:nvSpPr>
        <p:spPr>
          <a:xfrm>
            <a:off x="99229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202"/>
          <p:cNvSpPr>
            <a:spLocks noGrp="1"/>
          </p:cNvSpPr>
          <p:nvPr>
            <p:ph type="pic" idx="3"/>
          </p:nvPr>
        </p:nvSpPr>
        <p:spPr>
          <a:xfrm>
            <a:off x="3563912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202"/>
          <p:cNvSpPr>
            <a:spLocks noGrp="1"/>
          </p:cNvSpPr>
          <p:nvPr>
            <p:ph type="pic" idx="4"/>
          </p:nvPr>
        </p:nvSpPr>
        <p:spPr>
          <a:xfrm>
            <a:off x="612217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202"/>
          <p:cNvSpPr>
            <a:spLocks noGrp="1"/>
          </p:cNvSpPr>
          <p:nvPr>
            <p:ph type="pic" idx="5"/>
          </p:nvPr>
        </p:nvSpPr>
        <p:spPr>
          <a:xfrm>
            <a:off x="8649600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202"/>
          <p:cNvSpPr>
            <a:spLocks noGrp="1"/>
          </p:cNvSpPr>
          <p:nvPr>
            <p:ph type="pic" idx="6"/>
          </p:nvPr>
        </p:nvSpPr>
        <p:spPr>
          <a:xfrm>
            <a:off x="99113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202"/>
          <p:cNvSpPr>
            <a:spLocks noGrp="1"/>
          </p:cNvSpPr>
          <p:nvPr>
            <p:ph type="pic" idx="7"/>
          </p:nvPr>
        </p:nvSpPr>
        <p:spPr>
          <a:xfrm>
            <a:off x="3562753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202"/>
          <p:cNvSpPr>
            <a:spLocks noGrp="1"/>
          </p:cNvSpPr>
          <p:nvPr>
            <p:ph type="pic" idx="8"/>
          </p:nvPr>
        </p:nvSpPr>
        <p:spPr>
          <a:xfrm>
            <a:off x="612101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202"/>
          <p:cNvSpPr>
            <a:spLocks noGrp="1"/>
          </p:cNvSpPr>
          <p:nvPr>
            <p:ph type="pic" idx="9"/>
          </p:nvPr>
        </p:nvSpPr>
        <p:spPr>
          <a:xfrm>
            <a:off x="8659199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03"/>
          <p:cNvSpPr>
            <a:spLocks noGrp="1"/>
          </p:cNvSpPr>
          <p:nvPr>
            <p:ph type="pic" idx="2"/>
          </p:nvPr>
        </p:nvSpPr>
        <p:spPr>
          <a:xfrm>
            <a:off x="1142903" y="2205318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203"/>
          <p:cNvSpPr>
            <a:spLocks noGrp="1"/>
          </p:cNvSpPr>
          <p:nvPr>
            <p:ph type="pic" idx="3"/>
          </p:nvPr>
        </p:nvSpPr>
        <p:spPr>
          <a:xfrm>
            <a:off x="3133607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203"/>
          <p:cNvSpPr>
            <a:spLocks noGrp="1"/>
          </p:cNvSpPr>
          <p:nvPr>
            <p:ph type="pic" idx="4"/>
          </p:nvPr>
        </p:nvSpPr>
        <p:spPr>
          <a:xfrm>
            <a:off x="5102795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203"/>
          <p:cNvSpPr>
            <a:spLocks noGrp="1"/>
          </p:cNvSpPr>
          <p:nvPr>
            <p:ph type="pic" idx="5"/>
          </p:nvPr>
        </p:nvSpPr>
        <p:spPr>
          <a:xfrm>
            <a:off x="7070824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203"/>
          <p:cNvSpPr>
            <a:spLocks noGrp="1"/>
          </p:cNvSpPr>
          <p:nvPr>
            <p:ph type="pic" idx="6"/>
          </p:nvPr>
        </p:nvSpPr>
        <p:spPr>
          <a:xfrm>
            <a:off x="1141744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203"/>
          <p:cNvSpPr>
            <a:spLocks noGrp="1"/>
          </p:cNvSpPr>
          <p:nvPr>
            <p:ph type="pic" idx="7"/>
          </p:nvPr>
        </p:nvSpPr>
        <p:spPr>
          <a:xfrm>
            <a:off x="3132448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203"/>
          <p:cNvSpPr>
            <a:spLocks noGrp="1"/>
          </p:cNvSpPr>
          <p:nvPr>
            <p:ph type="pic" idx="8"/>
          </p:nvPr>
        </p:nvSpPr>
        <p:spPr>
          <a:xfrm>
            <a:off x="5101636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203"/>
          <p:cNvSpPr>
            <a:spLocks noGrp="1"/>
          </p:cNvSpPr>
          <p:nvPr>
            <p:ph type="pic" idx="9"/>
          </p:nvPr>
        </p:nvSpPr>
        <p:spPr>
          <a:xfrm>
            <a:off x="7080423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203"/>
          <p:cNvSpPr>
            <a:spLocks noGrp="1"/>
          </p:cNvSpPr>
          <p:nvPr>
            <p:ph type="pic" idx="13"/>
          </p:nvPr>
        </p:nvSpPr>
        <p:spPr>
          <a:xfrm>
            <a:off x="9038853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203"/>
          <p:cNvSpPr>
            <a:spLocks noGrp="1"/>
          </p:cNvSpPr>
          <p:nvPr>
            <p:ph type="pic" idx="14"/>
          </p:nvPr>
        </p:nvSpPr>
        <p:spPr>
          <a:xfrm>
            <a:off x="9048452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4"/>
          <p:cNvSpPr>
            <a:spLocks noGrp="1"/>
          </p:cNvSpPr>
          <p:nvPr>
            <p:ph type="pic" idx="2"/>
          </p:nvPr>
        </p:nvSpPr>
        <p:spPr>
          <a:xfrm>
            <a:off x="0" y="2608731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204"/>
          <p:cNvSpPr>
            <a:spLocks noGrp="1"/>
          </p:cNvSpPr>
          <p:nvPr>
            <p:ph type="pic" idx="3"/>
          </p:nvPr>
        </p:nvSpPr>
        <p:spPr>
          <a:xfrm>
            <a:off x="2438400" y="2608729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204"/>
          <p:cNvSpPr>
            <a:spLocks noGrp="1"/>
          </p:cNvSpPr>
          <p:nvPr>
            <p:ph type="pic" idx="4"/>
          </p:nvPr>
        </p:nvSpPr>
        <p:spPr>
          <a:xfrm>
            <a:off x="4876800" y="2608728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204"/>
          <p:cNvSpPr>
            <a:spLocks noGrp="1"/>
          </p:cNvSpPr>
          <p:nvPr>
            <p:ph type="pic" idx="5"/>
          </p:nvPr>
        </p:nvSpPr>
        <p:spPr>
          <a:xfrm>
            <a:off x="73152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204"/>
          <p:cNvSpPr>
            <a:spLocks noGrp="1"/>
          </p:cNvSpPr>
          <p:nvPr>
            <p:ph type="pic" idx="6"/>
          </p:nvPr>
        </p:nvSpPr>
        <p:spPr>
          <a:xfrm>
            <a:off x="97536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204"/>
          <p:cNvSpPr>
            <a:spLocks noGrp="1"/>
          </p:cNvSpPr>
          <p:nvPr>
            <p:ph type="pic" idx="7"/>
          </p:nvPr>
        </p:nvSpPr>
        <p:spPr>
          <a:xfrm>
            <a:off x="0" y="4733366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204"/>
          <p:cNvSpPr>
            <a:spLocks noGrp="1"/>
          </p:cNvSpPr>
          <p:nvPr>
            <p:ph type="pic" idx="8"/>
          </p:nvPr>
        </p:nvSpPr>
        <p:spPr>
          <a:xfrm>
            <a:off x="2438400" y="4733364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204"/>
          <p:cNvSpPr>
            <a:spLocks noGrp="1"/>
          </p:cNvSpPr>
          <p:nvPr>
            <p:ph type="pic" idx="9"/>
          </p:nvPr>
        </p:nvSpPr>
        <p:spPr>
          <a:xfrm>
            <a:off x="4876800" y="4733363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204"/>
          <p:cNvSpPr>
            <a:spLocks noGrp="1"/>
          </p:cNvSpPr>
          <p:nvPr>
            <p:ph type="pic" idx="13"/>
          </p:nvPr>
        </p:nvSpPr>
        <p:spPr>
          <a:xfrm>
            <a:off x="73152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204"/>
          <p:cNvSpPr>
            <a:spLocks noGrp="1"/>
          </p:cNvSpPr>
          <p:nvPr>
            <p:ph type="pic" idx="14"/>
          </p:nvPr>
        </p:nvSpPr>
        <p:spPr>
          <a:xfrm>
            <a:off x="97536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7_Custom Layout">
  <p:cSld name="14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620957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6_Custom Layout">
  <p:cSld name="136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85917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>
            <a:spLocks noGrp="1"/>
          </p:cNvSpPr>
          <p:nvPr>
            <p:ph type="pic" idx="3"/>
          </p:nvPr>
        </p:nvSpPr>
        <p:spPr>
          <a:xfrm>
            <a:off x="3023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5"/>
          <p:cNvSpPr>
            <a:spLocks noGrp="1"/>
          </p:cNvSpPr>
          <p:nvPr>
            <p:ph type="pic" idx="2"/>
          </p:nvPr>
        </p:nvSpPr>
        <p:spPr>
          <a:xfrm>
            <a:off x="252887" y="2205318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205"/>
          <p:cNvSpPr>
            <a:spLocks noGrp="1"/>
          </p:cNvSpPr>
          <p:nvPr>
            <p:ph type="pic" idx="3"/>
          </p:nvPr>
        </p:nvSpPr>
        <p:spPr>
          <a:xfrm>
            <a:off x="2243591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205"/>
          <p:cNvSpPr>
            <a:spLocks noGrp="1"/>
          </p:cNvSpPr>
          <p:nvPr>
            <p:ph type="pic" idx="4"/>
          </p:nvPr>
        </p:nvSpPr>
        <p:spPr>
          <a:xfrm>
            <a:off x="4212779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205"/>
          <p:cNvSpPr>
            <a:spLocks noGrp="1"/>
          </p:cNvSpPr>
          <p:nvPr>
            <p:ph type="pic" idx="5"/>
          </p:nvPr>
        </p:nvSpPr>
        <p:spPr>
          <a:xfrm>
            <a:off x="6180808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Google Shape;695;p205"/>
          <p:cNvSpPr>
            <a:spLocks noGrp="1"/>
          </p:cNvSpPr>
          <p:nvPr>
            <p:ph type="pic" idx="6"/>
          </p:nvPr>
        </p:nvSpPr>
        <p:spPr>
          <a:xfrm>
            <a:off x="251728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Google Shape;696;p205"/>
          <p:cNvSpPr>
            <a:spLocks noGrp="1"/>
          </p:cNvSpPr>
          <p:nvPr>
            <p:ph type="pic" idx="7"/>
          </p:nvPr>
        </p:nvSpPr>
        <p:spPr>
          <a:xfrm>
            <a:off x="2242432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205"/>
          <p:cNvSpPr>
            <a:spLocks noGrp="1"/>
          </p:cNvSpPr>
          <p:nvPr>
            <p:ph type="pic" idx="8"/>
          </p:nvPr>
        </p:nvSpPr>
        <p:spPr>
          <a:xfrm>
            <a:off x="4211620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205"/>
          <p:cNvSpPr>
            <a:spLocks noGrp="1"/>
          </p:cNvSpPr>
          <p:nvPr>
            <p:ph type="pic" idx="9"/>
          </p:nvPr>
        </p:nvSpPr>
        <p:spPr>
          <a:xfrm>
            <a:off x="6190407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205"/>
          <p:cNvSpPr>
            <a:spLocks noGrp="1"/>
          </p:cNvSpPr>
          <p:nvPr>
            <p:ph type="pic" idx="13"/>
          </p:nvPr>
        </p:nvSpPr>
        <p:spPr>
          <a:xfrm>
            <a:off x="8148837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205"/>
          <p:cNvSpPr>
            <a:spLocks noGrp="1"/>
          </p:cNvSpPr>
          <p:nvPr>
            <p:ph type="pic" idx="14"/>
          </p:nvPr>
        </p:nvSpPr>
        <p:spPr>
          <a:xfrm>
            <a:off x="8158436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205"/>
          <p:cNvSpPr>
            <a:spLocks noGrp="1"/>
          </p:cNvSpPr>
          <p:nvPr>
            <p:ph type="pic" idx="15"/>
          </p:nvPr>
        </p:nvSpPr>
        <p:spPr>
          <a:xfrm>
            <a:off x="10116866" y="2193126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205"/>
          <p:cNvSpPr>
            <a:spLocks noGrp="1"/>
          </p:cNvSpPr>
          <p:nvPr>
            <p:ph type="pic" idx="16"/>
          </p:nvPr>
        </p:nvSpPr>
        <p:spPr>
          <a:xfrm>
            <a:off x="10126465" y="4145637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06"/>
          <p:cNvSpPr>
            <a:spLocks noGrp="1"/>
          </p:cNvSpPr>
          <p:nvPr>
            <p:ph type="pic" idx="2"/>
          </p:nvPr>
        </p:nvSpPr>
        <p:spPr>
          <a:xfrm>
            <a:off x="-24384" y="1876134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206"/>
          <p:cNvSpPr>
            <a:spLocks noGrp="1"/>
          </p:cNvSpPr>
          <p:nvPr>
            <p:ph type="pic" idx="3"/>
          </p:nvPr>
        </p:nvSpPr>
        <p:spPr>
          <a:xfrm>
            <a:off x="2016617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206"/>
          <p:cNvSpPr>
            <a:spLocks noGrp="1"/>
          </p:cNvSpPr>
          <p:nvPr>
            <p:ph type="pic" idx="4"/>
          </p:nvPr>
        </p:nvSpPr>
        <p:spPr>
          <a:xfrm>
            <a:off x="405428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206"/>
          <p:cNvSpPr>
            <a:spLocks noGrp="1"/>
          </p:cNvSpPr>
          <p:nvPr>
            <p:ph type="pic" idx="5"/>
          </p:nvPr>
        </p:nvSpPr>
        <p:spPr>
          <a:xfrm>
            <a:off x="6095464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206"/>
          <p:cNvSpPr>
            <a:spLocks noGrp="1"/>
          </p:cNvSpPr>
          <p:nvPr>
            <p:ph type="pic" idx="6"/>
          </p:nvPr>
        </p:nvSpPr>
        <p:spPr>
          <a:xfrm>
            <a:off x="-2554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206"/>
          <p:cNvSpPr>
            <a:spLocks noGrp="1"/>
          </p:cNvSpPr>
          <p:nvPr>
            <p:ph type="pic" idx="7"/>
          </p:nvPr>
        </p:nvSpPr>
        <p:spPr>
          <a:xfrm>
            <a:off x="2015458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206"/>
          <p:cNvSpPr>
            <a:spLocks noGrp="1"/>
          </p:cNvSpPr>
          <p:nvPr>
            <p:ph type="pic" idx="8"/>
          </p:nvPr>
        </p:nvSpPr>
        <p:spPr>
          <a:xfrm>
            <a:off x="4053124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206"/>
          <p:cNvSpPr>
            <a:spLocks noGrp="1"/>
          </p:cNvSpPr>
          <p:nvPr>
            <p:ph type="pic" idx="9"/>
          </p:nvPr>
        </p:nvSpPr>
        <p:spPr>
          <a:xfrm>
            <a:off x="610506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206"/>
          <p:cNvSpPr>
            <a:spLocks noGrp="1"/>
          </p:cNvSpPr>
          <p:nvPr>
            <p:ph type="pic" idx="13"/>
          </p:nvPr>
        </p:nvSpPr>
        <p:spPr>
          <a:xfrm>
            <a:off x="812445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206"/>
          <p:cNvSpPr>
            <a:spLocks noGrp="1"/>
          </p:cNvSpPr>
          <p:nvPr>
            <p:ph type="pic" idx="14"/>
          </p:nvPr>
        </p:nvSpPr>
        <p:spPr>
          <a:xfrm>
            <a:off x="8134052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Google Shape;714;p206"/>
          <p:cNvSpPr>
            <a:spLocks noGrp="1"/>
          </p:cNvSpPr>
          <p:nvPr>
            <p:ph type="pic" idx="15"/>
          </p:nvPr>
        </p:nvSpPr>
        <p:spPr>
          <a:xfrm>
            <a:off x="10150849" y="1863942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206"/>
          <p:cNvSpPr>
            <a:spLocks noGrp="1"/>
          </p:cNvSpPr>
          <p:nvPr>
            <p:ph type="pic" idx="16"/>
          </p:nvPr>
        </p:nvSpPr>
        <p:spPr>
          <a:xfrm>
            <a:off x="10150849" y="3901797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07"/>
          <p:cNvSpPr>
            <a:spLocks noGrp="1"/>
          </p:cNvSpPr>
          <p:nvPr>
            <p:ph type="pic" idx="2"/>
          </p:nvPr>
        </p:nvSpPr>
        <p:spPr>
          <a:xfrm>
            <a:off x="-4340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207"/>
          <p:cNvSpPr>
            <a:spLocks noGrp="1"/>
          </p:cNvSpPr>
          <p:nvPr>
            <p:ph type="pic" idx="3"/>
          </p:nvPr>
        </p:nvSpPr>
        <p:spPr>
          <a:xfrm>
            <a:off x="171224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207"/>
          <p:cNvSpPr>
            <a:spLocks noGrp="1"/>
          </p:cNvSpPr>
          <p:nvPr>
            <p:ph type="pic" idx="4"/>
          </p:nvPr>
        </p:nvSpPr>
        <p:spPr>
          <a:xfrm>
            <a:off x="3467889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207"/>
          <p:cNvSpPr>
            <a:spLocks noGrp="1"/>
          </p:cNvSpPr>
          <p:nvPr>
            <p:ph type="pic" idx="5"/>
          </p:nvPr>
        </p:nvSpPr>
        <p:spPr>
          <a:xfrm>
            <a:off x="522353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207"/>
          <p:cNvSpPr>
            <a:spLocks noGrp="1"/>
          </p:cNvSpPr>
          <p:nvPr>
            <p:ph type="pic" idx="6"/>
          </p:nvPr>
        </p:nvSpPr>
        <p:spPr>
          <a:xfrm>
            <a:off x="6979185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207"/>
          <p:cNvSpPr>
            <a:spLocks noGrp="1"/>
          </p:cNvSpPr>
          <p:nvPr>
            <p:ph type="pic" idx="7"/>
          </p:nvPr>
        </p:nvSpPr>
        <p:spPr>
          <a:xfrm>
            <a:off x="8734833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207"/>
          <p:cNvSpPr>
            <a:spLocks noGrp="1"/>
          </p:cNvSpPr>
          <p:nvPr>
            <p:ph type="pic" idx="8"/>
          </p:nvPr>
        </p:nvSpPr>
        <p:spPr>
          <a:xfrm>
            <a:off x="1049048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207"/>
          <p:cNvSpPr>
            <a:spLocks noGrp="1"/>
          </p:cNvSpPr>
          <p:nvPr>
            <p:ph type="pic" idx="9"/>
          </p:nvPr>
        </p:nvSpPr>
        <p:spPr>
          <a:xfrm>
            <a:off x="-4340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207"/>
          <p:cNvSpPr>
            <a:spLocks noGrp="1"/>
          </p:cNvSpPr>
          <p:nvPr>
            <p:ph type="pic" idx="13"/>
          </p:nvPr>
        </p:nvSpPr>
        <p:spPr>
          <a:xfrm>
            <a:off x="171224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207"/>
          <p:cNvSpPr>
            <a:spLocks noGrp="1"/>
          </p:cNvSpPr>
          <p:nvPr>
            <p:ph type="pic" idx="14"/>
          </p:nvPr>
        </p:nvSpPr>
        <p:spPr>
          <a:xfrm>
            <a:off x="3467889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207"/>
          <p:cNvSpPr>
            <a:spLocks noGrp="1"/>
          </p:cNvSpPr>
          <p:nvPr>
            <p:ph type="pic" idx="15"/>
          </p:nvPr>
        </p:nvSpPr>
        <p:spPr>
          <a:xfrm>
            <a:off x="522353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207"/>
          <p:cNvSpPr>
            <a:spLocks noGrp="1"/>
          </p:cNvSpPr>
          <p:nvPr>
            <p:ph type="pic" idx="16"/>
          </p:nvPr>
        </p:nvSpPr>
        <p:spPr>
          <a:xfrm>
            <a:off x="6979185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207"/>
          <p:cNvSpPr>
            <a:spLocks noGrp="1"/>
          </p:cNvSpPr>
          <p:nvPr>
            <p:ph type="pic" idx="17"/>
          </p:nvPr>
        </p:nvSpPr>
        <p:spPr>
          <a:xfrm>
            <a:off x="8734833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207"/>
          <p:cNvSpPr>
            <a:spLocks noGrp="1"/>
          </p:cNvSpPr>
          <p:nvPr>
            <p:ph type="pic" idx="18"/>
          </p:nvPr>
        </p:nvSpPr>
        <p:spPr>
          <a:xfrm>
            <a:off x="1049048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08"/>
          <p:cNvSpPr>
            <a:spLocks noGrp="1"/>
          </p:cNvSpPr>
          <p:nvPr>
            <p:ph type="pic" idx="2"/>
          </p:nvPr>
        </p:nvSpPr>
        <p:spPr>
          <a:xfrm>
            <a:off x="3067565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208"/>
          <p:cNvSpPr>
            <a:spLocks noGrp="1"/>
          </p:cNvSpPr>
          <p:nvPr>
            <p:ph type="pic" idx="3"/>
          </p:nvPr>
        </p:nvSpPr>
        <p:spPr>
          <a:xfrm>
            <a:off x="6119782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208"/>
          <p:cNvSpPr>
            <a:spLocks noGrp="1"/>
          </p:cNvSpPr>
          <p:nvPr>
            <p:ph type="pic" idx="4"/>
          </p:nvPr>
        </p:nvSpPr>
        <p:spPr>
          <a:xfrm>
            <a:off x="9174480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208"/>
          <p:cNvSpPr>
            <a:spLocks noGrp="1"/>
          </p:cNvSpPr>
          <p:nvPr>
            <p:ph type="pic" idx="5"/>
          </p:nvPr>
        </p:nvSpPr>
        <p:spPr>
          <a:xfrm>
            <a:off x="3066406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208"/>
          <p:cNvSpPr>
            <a:spLocks noGrp="1"/>
          </p:cNvSpPr>
          <p:nvPr>
            <p:ph type="pic" idx="6"/>
          </p:nvPr>
        </p:nvSpPr>
        <p:spPr>
          <a:xfrm>
            <a:off x="6118623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208"/>
          <p:cNvSpPr>
            <a:spLocks noGrp="1"/>
          </p:cNvSpPr>
          <p:nvPr>
            <p:ph type="pic" idx="7"/>
          </p:nvPr>
        </p:nvSpPr>
        <p:spPr>
          <a:xfrm>
            <a:off x="9174351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208"/>
          <p:cNvSpPr>
            <a:spLocks noGrp="1"/>
          </p:cNvSpPr>
          <p:nvPr>
            <p:ph type="pic" idx="8"/>
          </p:nvPr>
        </p:nvSpPr>
        <p:spPr>
          <a:xfrm>
            <a:off x="1159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208"/>
          <p:cNvSpPr>
            <a:spLocks noGrp="1"/>
          </p:cNvSpPr>
          <p:nvPr>
            <p:ph type="pic" idx="9"/>
          </p:nvPr>
        </p:nvSpPr>
        <p:spPr>
          <a:xfrm>
            <a:off x="0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9"/>
          <p:cNvSpPr>
            <a:spLocks noGrp="1"/>
          </p:cNvSpPr>
          <p:nvPr>
            <p:ph type="pic" idx="2"/>
          </p:nvPr>
        </p:nvSpPr>
        <p:spPr>
          <a:xfrm>
            <a:off x="-1022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209"/>
          <p:cNvSpPr>
            <a:spLocks noGrp="1"/>
          </p:cNvSpPr>
          <p:nvPr>
            <p:ph type="pic" idx="3"/>
          </p:nvPr>
        </p:nvSpPr>
        <p:spPr>
          <a:xfrm>
            <a:off x="304651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209"/>
          <p:cNvSpPr>
            <a:spLocks noGrp="1"/>
          </p:cNvSpPr>
          <p:nvPr>
            <p:ph type="pic" idx="4"/>
          </p:nvPr>
        </p:nvSpPr>
        <p:spPr>
          <a:xfrm>
            <a:off x="6089903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209"/>
          <p:cNvSpPr>
            <a:spLocks noGrp="1"/>
          </p:cNvSpPr>
          <p:nvPr>
            <p:ph type="pic" idx="5"/>
          </p:nvPr>
        </p:nvSpPr>
        <p:spPr>
          <a:xfrm>
            <a:off x="9135756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209"/>
          <p:cNvSpPr>
            <a:spLocks noGrp="1"/>
          </p:cNvSpPr>
          <p:nvPr>
            <p:ph type="pic" idx="6"/>
          </p:nvPr>
        </p:nvSpPr>
        <p:spPr>
          <a:xfrm>
            <a:off x="-1035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209"/>
          <p:cNvSpPr>
            <a:spLocks noGrp="1"/>
          </p:cNvSpPr>
          <p:nvPr>
            <p:ph type="pic" idx="7"/>
          </p:nvPr>
        </p:nvSpPr>
        <p:spPr>
          <a:xfrm>
            <a:off x="3045356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209"/>
          <p:cNvSpPr>
            <a:spLocks noGrp="1"/>
          </p:cNvSpPr>
          <p:nvPr>
            <p:ph type="pic" idx="8"/>
          </p:nvPr>
        </p:nvSpPr>
        <p:spPr>
          <a:xfrm>
            <a:off x="608874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209"/>
          <p:cNvSpPr>
            <a:spLocks noGrp="1"/>
          </p:cNvSpPr>
          <p:nvPr>
            <p:ph type="pic" idx="9"/>
          </p:nvPr>
        </p:nvSpPr>
        <p:spPr>
          <a:xfrm>
            <a:off x="9135627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10"/>
          <p:cNvSpPr>
            <a:spLocks noGrp="1"/>
          </p:cNvSpPr>
          <p:nvPr>
            <p:ph type="pic" idx="2"/>
          </p:nvPr>
        </p:nvSpPr>
        <p:spPr>
          <a:xfrm>
            <a:off x="17461" y="0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210"/>
          <p:cNvSpPr>
            <a:spLocks noGrp="1"/>
          </p:cNvSpPr>
          <p:nvPr>
            <p:ph type="pic" idx="3"/>
          </p:nvPr>
        </p:nvSpPr>
        <p:spPr>
          <a:xfrm>
            <a:off x="2455558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210"/>
          <p:cNvSpPr>
            <a:spLocks noGrp="1"/>
          </p:cNvSpPr>
          <p:nvPr>
            <p:ph type="pic" idx="4"/>
          </p:nvPr>
        </p:nvSpPr>
        <p:spPr>
          <a:xfrm>
            <a:off x="4882897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210"/>
          <p:cNvSpPr>
            <a:spLocks noGrp="1"/>
          </p:cNvSpPr>
          <p:nvPr>
            <p:ph type="pic" idx="5"/>
          </p:nvPr>
        </p:nvSpPr>
        <p:spPr>
          <a:xfrm>
            <a:off x="7322111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210"/>
          <p:cNvSpPr>
            <a:spLocks noGrp="1"/>
          </p:cNvSpPr>
          <p:nvPr>
            <p:ph type="pic" idx="6"/>
          </p:nvPr>
        </p:nvSpPr>
        <p:spPr>
          <a:xfrm>
            <a:off x="1746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210"/>
          <p:cNvSpPr>
            <a:spLocks noGrp="1"/>
          </p:cNvSpPr>
          <p:nvPr>
            <p:ph type="pic" idx="7"/>
          </p:nvPr>
        </p:nvSpPr>
        <p:spPr>
          <a:xfrm>
            <a:off x="2455558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210"/>
          <p:cNvSpPr>
            <a:spLocks noGrp="1"/>
          </p:cNvSpPr>
          <p:nvPr>
            <p:ph type="pic" idx="8"/>
          </p:nvPr>
        </p:nvSpPr>
        <p:spPr>
          <a:xfrm>
            <a:off x="4882897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210"/>
          <p:cNvSpPr>
            <a:spLocks noGrp="1"/>
          </p:cNvSpPr>
          <p:nvPr>
            <p:ph type="pic" idx="9"/>
          </p:nvPr>
        </p:nvSpPr>
        <p:spPr>
          <a:xfrm>
            <a:off x="732211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210"/>
          <p:cNvSpPr>
            <a:spLocks noGrp="1"/>
          </p:cNvSpPr>
          <p:nvPr>
            <p:ph type="pic" idx="13"/>
          </p:nvPr>
        </p:nvSpPr>
        <p:spPr>
          <a:xfrm>
            <a:off x="9761325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210"/>
          <p:cNvSpPr>
            <a:spLocks noGrp="1"/>
          </p:cNvSpPr>
          <p:nvPr>
            <p:ph type="pic" idx="14"/>
          </p:nvPr>
        </p:nvSpPr>
        <p:spPr>
          <a:xfrm>
            <a:off x="9761325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11"/>
          <p:cNvSpPr>
            <a:spLocks noGrp="1"/>
          </p:cNvSpPr>
          <p:nvPr>
            <p:ph type="pic" idx="2"/>
          </p:nvPr>
        </p:nvSpPr>
        <p:spPr>
          <a:xfrm>
            <a:off x="63085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2" name="Google Shape;762;p211"/>
          <p:cNvSpPr>
            <a:spLocks noGrp="1"/>
          </p:cNvSpPr>
          <p:nvPr>
            <p:ph type="pic" idx="3"/>
          </p:nvPr>
        </p:nvSpPr>
        <p:spPr>
          <a:xfrm>
            <a:off x="2482299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3" name="Google Shape;763;p211"/>
          <p:cNvSpPr>
            <a:spLocks noGrp="1"/>
          </p:cNvSpPr>
          <p:nvPr>
            <p:ph type="pic" idx="4"/>
          </p:nvPr>
        </p:nvSpPr>
        <p:spPr>
          <a:xfrm>
            <a:off x="4915980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4" name="Google Shape;764;p211"/>
          <p:cNvSpPr>
            <a:spLocks noGrp="1"/>
          </p:cNvSpPr>
          <p:nvPr>
            <p:ph type="pic" idx="5"/>
          </p:nvPr>
        </p:nvSpPr>
        <p:spPr>
          <a:xfrm>
            <a:off x="7345577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5" name="Google Shape;765;p211"/>
          <p:cNvSpPr>
            <a:spLocks noGrp="1"/>
          </p:cNvSpPr>
          <p:nvPr>
            <p:ph type="pic" idx="6"/>
          </p:nvPr>
        </p:nvSpPr>
        <p:spPr>
          <a:xfrm>
            <a:off x="9775174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6" name="Google Shape;766;p211"/>
          <p:cNvSpPr>
            <a:spLocks noGrp="1"/>
          </p:cNvSpPr>
          <p:nvPr>
            <p:ph type="pic" idx="7"/>
          </p:nvPr>
        </p:nvSpPr>
        <p:spPr>
          <a:xfrm>
            <a:off x="63085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7" name="Google Shape;767;p211"/>
          <p:cNvSpPr>
            <a:spLocks noGrp="1"/>
          </p:cNvSpPr>
          <p:nvPr>
            <p:ph type="pic" idx="8"/>
          </p:nvPr>
        </p:nvSpPr>
        <p:spPr>
          <a:xfrm>
            <a:off x="2482299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8" name="Google Shape;768;p211"/>
          <p:cNvSpPr>
            <a:spLocks noGrp="1"/>
          </p:cNvSpPr>
          <p:nvPr>
            <p:ph type="pic" idx="9"/>
          </p:nvPr>
        </p:nvSpPr>
        <p:spPr>
          <a:xfrm>
            <a:off x="4915980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9" name="Google Shape;769;p211"/>
          <p:cNvSpPr>
            <a:spLocks noGrp="1"/>
          </p:cNvSpPr>
          <p:nvPr>
            <p:ph type="pic" idx="13"/>
          </p:nvPr>
        </p:nvSpPr>
        <p:spPr>
          <a:xfrm>
            <a:off x="7345577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0" name="Google Shape;770;p211"/>
          <p:cNvSpPr>
            <a:spLocks noGrp="1"/>
          </p:cNvSpPr>
          <p:nvPr>
            <p:ph type="pic" idx="14"/>
          </p:nvPr>
        </p:nvSpPr>
        <p:spPr>
          <a:xfrm>
            <a:off x="9775174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1" name="Google Shape;771;p211"/>
          <p:cNvSpPr>
            <a:spLocks noGrp="1"/>
          </p:cNvSpPr>
          <p:nvPr>
            <p:ph type="pic" idx="15"/>
          </p:nvPr>
        </p:nvSpPr>
        <p:spPr>
          <a:xfrm>
            <a:off x="63085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2" name="Google Shape;772;p211"/>
          <p:cNvSpPr>
            <a:spLocks noGrp="1"/>
          </p:cNvSpPr>
          <p:nvPr>
            <p:ph type="pic" idx="16"/>
          </p:nvPr>
        </p:nvSpPr>
        <p:spPr>
          <a:xfrm>
            <a:off x="2482299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3" name="Google Shape;773;p211"/>
          <p:cNvSpPr>
            <a:spLocks noGrp="1"/>
          </p:cNvSpPr>
          <p:nvPr>
            <p:ph type="pic" idx="17"/>
          </p:nvPr>
        </p:nvSpPr>
        <p:spPr>
          <a:xfrm>
            <a:off x="4915980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4" name="Google Shape;774;p211"/>
          <p:cNvSpPr>
            <a:spLocks noGrp="1"/>
          </p:cNvSpPr>
          <p:nvPr>
            <p:ph type="pic" idx="18"/>
          </p:nvPr>
        </p:nvSpPr>
        <p:spPr>
          <a:xfrm>
            <a:off x="7345577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5" name="Google Shape;775;p211"/>
          <p:cNvSpPr>
            <a:spLocks noGrp="1"/>
          </p:cNvSpPr>
          <p:nvPr>
            <p:ph type="pic" idx="19"/>
          </p:nvPr>
        </p:nvSpPr>
        <p:spPr>
          <a:xfrm>
            <a:off x="9775174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2"/>
          <p:cNvSpPr>
            <a:spLocks noGrp="1"/>
          </p:cNvSpPr>
          <p:nvPr>
            <p:ph type="pic" idx="2"/>
          </p:nvPr>
        </p:nvSpPr>
        <p:spPr>
          <a:xfrm>
            <a:off x="-10274" y="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212"/>
          <p:cNvSpPr>
            <a:spLocks noGrp="1"/>
          </p:cNvSpPr>
          <p:nvPr>
            <p:ph type="pic" idx="3"/>
          </p:nvPr>
        </p:nvSpPr>
        <p:spPr>
          <a:xfrm>
            <a:off x="242870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9" name="Google Shape;779;p212"/>
          <p:cNvSpPr>
            <a:spLocks noGrp="1"/>
          </p:cNvSpPr>
          <p:nvPr>
            <p:ph type="pic" idx="4"/>
          </p:nvPr>
        </p:nvSpPr>
        <p:spPr>
          <a:xfrm>
            <a:off x="485186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212"/>
          <p:cNvSpPr>
            <a:spLocks noGrp="1"/>
          </p:cNvSpPr>
          <p:nvPr>
            <p:ph type="pic" idx="5"/>
          </p:nvPr>
        </p:nvSpPr>
        <p:spPr>
          <a:xfrm>
            <a:off x="7275054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212"/>
          <p:cNvSpPr>
            <a:spLocks noGrp="1"/>
          </p:cNvSpPr>
          <p:nvPr>
            <p:ph type="pic" idx="6"/>
          </p:nvPr>
        </p:nvSpPr>
        <p:spPr>
          <a:xfrm>
            <a:off x="-10274" y="2286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212"/>
          <p:cNvSpPr>
            <a:spLocks noGrp="1"/>
          </p:cNvSpPr>
          <p:nvPr>
            <p:ph type="pic" idx="7"/>
          </p:nvPr>
        </p:nvSpPr>
        <p:spPr>
          <a:xfrm>
            <a:off x="242870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212"/>
          <p:cNvSpPr>
            <a:spLocks noGrp="1"/>
          </p:cNvSpPr>
          <p:nvPr>
            <p:ph type="pic" idx="8"/>
          </p:nvPr>
        </p:nvSpPr>
        <p:spPr>
          <a:xfrm>
            <a:off x="485186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212"/>
          <p:cNvSpPr>
            <a:spLocks noGrp="1"/>
          </p:cNvSpPr>
          <p:nvPr>
            <p:ph type="pic" idx="9"/>
          </p:nvPr>
        </p:nvSpPr>
        <p:spPr>
          <a:xfrm>
            <a:off x="7275054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212"/>
          <p:cNvSpPr>
            <a:spLocks noGrp="1"/>
          </p:cNvSpPr>
          <p:nvPr>
            <p:ph type="pic" idx="13"/>
          </p:nvPr>
        </p:nvSpPr>
        <p:spPr>
          <a:xfrm>
            <a:off x="9696716" y="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212"/>
          <p:cNvSpPr>
            <a:spLocks noGrp="1"/>
          </p:cNvSpPr>
          <p:nvPr>
            <p:ph type="pic" idx="14"/>
          </p:nvPr>
        </p:nvSpPr>
        <p:spPr>
          <a:xfrm>
            <a:off x="9696716" y="2286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212"/>
          <p:cNvSpPr>
            <a:spLocks noGrp="1"/>
          </p:cNvSpPr>
          <p:nvPr>
            <p:ph type="pic" idx="15"/>
          </p:nvPr>
        </p:nvSpPr>
        <p:spPr>
          <a:xfrm>
            <a:off x="-10274" y="4572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212"/>
          <p:cNvSpPr>
            <a:spLocks noGrp="1"/>
          </p:cNvSpPr>
          <p:nvPr>
            <p:ph type="pic" idx="16"/>
          </p:nvPr>
        </p:nvSpPr>
        <p:spPr>
          <a:xfrm>
            <a:off x="242870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212"/>
          <p:cNvSpPr>
            <a:spLocks noGrp="1"/>
          </p:cNvSpPr>
          <p:nvPr>
            <p:ph type="pic" idx="17"/>
          </p:nvPr>
        </p:nvSpPr>
        <p:spPr>
          <a:xfrm>
            <a:off x="485186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212"/>
          <p:cNvSpPr>
            <a:spLocks noGrp="1"/>
          </p:cNvSpPr>
          <p:nvPr>
            <p:ph type="pic" idx="18"/>
          </p:nvPr>
        </p:nvSpPr>
        <p:spPr>
          <a:xfrm>
            <a:off x="7275054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212"/>
          <p:cNvSpPr>
            <a:spLocks noGrp="1"/>
          </p:cNvSpPr>
          <p:nvPr>
            <p:ph type="pic" idx="19"/>
          </p:nvPr>
        </p:nvSpPr>
        <p:spPr>
          <a:xfrm>
            <a:off x="9696716" y="4572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1_Custom Layout">
  <p:cSld name="291_Custom Layout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13"/>
          <p:cNvSpPr>
            <a:spLocks noGrp="1"/>
          </p:cNvSpPr>
          <p:nvPr>
            <p:ph type="pic" idx="2"/>
          </p:nvPr>
        </p:nvSpPr>
        <p:spPr>
          <a:xfrm>
            <a:off x="1360185" y="747656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213"/>
          <p:cNvSpPr>
            <a:spLocks noGrp="1"/>
          </p:cNvSpPr>
          <p:nvPr>
            <p:ph type="pic" idx="3"/>
          </p:nvPr>
        </p:nvSpPr>
        <p:spPr>
          <a:xfrm>
            <a:off x="408055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213"/>
          <p:cNvSpPr>
            <a:spLocks noGrp="1"/>
          </p:cNvSpPr>
          <p:nvPr>
            <p:ph type="pic" idx="4"/>
          </p:nvPr>
        </p:nvSpPr>
        <p:spPr>
          <a:xfrm>
            <a:off x="680092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Google Shape;796;p213"/>
          <p:cNvSpPr>
            <a:spLocks noGrp="1"/>
          </p:cNvSpPr>
          <p:nvPr>
            <p:ph type="pic" idx="5"/>
          </p:nvPr>
        </p:nvSpPr>
        <p:spPr>
          <a:xfrm>
            <a:off x="2720371" y="2111747"/>
            <a:ext cx="2634508" cy="252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213"/>
          <p:cNvSpPr>
            <a:spLocks noGrp="1"/>
          </p:cNvSpPr>
          <p:nvPr>
            <p:ph type="pic" idx="6"/>
          </p:nvPr>
        </p:nvSpPr>
        <p:spPr>
          <a:xfrm>
            <a:off x="5440741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213"/>
          <p:cNvSpPr>
            <a:spLocks noGrp="1"/>
          </p:cNvSpPr>
          <p:nvPr>
            <p:ph type="pic" idx="7"/>
          </p:nvPr>
        </p:nvSpPr>
        <p:spPr>
          <a:xfrm>
            <a:off x="8174768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213"/>
          <p:cNvSpPr>
            <a:spLocks noGrp="1"/>
          </p:cNvSpPr>
          <p:nvPr>
            <p:ph type="pic" idx="8"/>
          </p:nvPr>
        </p:nvSpPr>
        <p:spPr>
          <a:xfrm>
            <a:off x="1353357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213"/>
          <p:cNvSpPr>
            <a:spLocks noGrp="1"/>
          </p:cNvSpPr>
          <p:nvPr>
            <p:ph type="pic" idx="9"/>
          </p:nvPr>
        </p:nvSpPr>
        <p:spPr>
          <a:xfrm>
            <a:off x="408055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213"/>
          <p:cNvSpPr>
            <a:spLocks noGrp="1"/>
          </p:cNvSpPr>
          <p:nvPr>
            <p:ph type="pic" idx="13"/>
          </p:nvPr>
        </p:nvSpPr>
        <p:spPr>
          <a:xfrm>
            <a:off x="680092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213"/>
          <p:cNvSpPr>
            <a:spLocks noGrp="1"/>
          </p:cNvSpPr>
          <p:nvPr>
            <p:ph type="pic" idx="14"/>
          </p:nvPr>
        </p:nvSpPr>
        <p:spPr>
          <a:xfrm>
            <a:off x="9534953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4"/>
          <p:cNvSpPr>
            <a:spLocks noGrp="1"/>
          </p:cNvSpPr>
          <p:nvPr>
            <p:ph type="pic" idx="2"/>
          </p:nvPr>
        </p:nvSpPr>
        <p:spPr>
          <a:xfrm>
            <a:off x="942553" y="1938866"/>
            <a:ext cx="4817404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214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4817403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5_Custom Layout">
  <p:cSld name="205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6071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3"/>
          </p:nvPr>
        </p:nvSpPr>
        <p:spPr>
          <a:xfrm>
            <a:off x="823533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15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215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mparison">
  <p:cSld name="9_Comparison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16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216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4_Custom Layout">
  <p:cSld name="284_Custom Layou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17"/>
          <p:cNvSpPr>
            <a:spLocks noGrp="1"/>
          </p:cNvSpPr>
          <p:nvPr>
            <p:ph type="pic" idx="2"/>
          </p:nvPr>
        </p:nvSpPr>
        <p:spPr>
          <a:xfrm>
            <a:off x="2783394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217"/>
          <p:cNvSpPr>
            <a:spLocks noGrp="1"/>
          </p:cNvSpPr>
          <p:nvPr>
            <p:ph type="pic" idx="3"/>
          </p:nvPr>
        </p:nvSpPr>
        <p:spPr>
          <a:xfrm>
            <a:off x="1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6_Custom Layout">
  <p:cSld name="286_Custom Layout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8"/>
          <p:cNvSpPr>
            <a:spLocks noGrp="1"/>
          </p:cNvSpPr>
          <p:nvPr>
            <p:ph type="pic" idx="2"/>
          </p:nvPr>
        </p:nvSpPr>
        <p:spPr>
          <a:xfrm>
            <a:off x="0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218"/>
          <p:cNvSpPr>
            <a:spLocks noGrp="1"/>
          </p:cNvSpPr>
          <p:nvPr>
            <p:ph type="pic" idx="3"/>
          </p:nvPr>
        </p:nvSpPr>
        <p:spPr>
          <a:xfrm>
            <a:off x="2754926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mparison">
  <p:cSld name="10_Comparison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9"/>
          <p:cNvSpPr>
            <a:spLocks noGrp="1"/>
          </p:cNvSpPr>
          <p:nvPr>
            <p:ph type="pic" idx="2"/>
          </p:nvPr>
        </p:nvSpPr>
        <p:spPr>
          <a:xfrm>
            <a:off x="5025136" y="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219"/>
          <p:cNvSpPr>
            <a:spLocks noGrp="1"/>
          </p:cNvSpPr>
          <p:nvPr>
            <p:ph type="pic" idx="3"/>
          </p:nvPr>
        </p:nvSpPr>
        <p:spPr>
          <a:xfrm>
            <a:off x="5025136" y="347428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ison">
  <p:cSld name="11_Compariso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0"/>
          <p:cNvSpPr>
            <a:spLocks noGrp="1"/>
          </p:cNvSpPr>
          <p:nvPr>
            <p:ph type="pic" idx="2"/>
          </p:nvPr>
        </p:nvSpPr>
        <p:spPr>
          <a:xfrm>
            <a:off x="5583936" y="1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220"/>
          <p:cNvSpPr>
            <a:spLocks noGrp="1"/>
          </p:cNvSpPr>
          <p:nvPr>
            <p:ph type="pic" idx="3"/>
          </p:nvPr>
        </p:nvSpPr>
        <p:spPr>
          <a:xfrm>
            <a:off x="5583936" y="2304185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220"/>
          <p:cNvSpPr>
            <a:spLocks noGrp="1"/>
          </p:cNvSpPr>
          <p:nvPr>
            <p:ph type="pic" idx="4"/>
          </p:nvPr>
        </p:nvSpPr>
        <p:spPr>
          <a:xfrm>
            <a:off x="5583936" y="4608368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1"/>
          <p:cNvSpPr>
            <a:spLocks noGrp="1"/>
          </p:cNvSpPr>
          <p:nvPr>
            <p:ph type="pic" idx="2"/>
          </p:nvPr>
        </p:nvSpPr>
        <p:spPr>
          <a:xfrm>
            <a:off x="-10757" y="1938866"/>
            <a:ext cx="6096000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221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6095999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2"/>
          <p:cNvSpPr>
            <a:spLocks noGrp="1"/>
          </p:cNvSpPr>
          <p:nvPr>
            <p:ph type="pic" idx="2"/>
          </p:nvPr>
        </p:nvSpPr>
        <p:spPr>
          <a:xfrm>
            <a:off x="-10757" y="0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222"/>
          <p:cNvSpPr>
            <a:spLocks noGrp="1"/>
          </p:cNvSpPr>
          <p:nvPr>
            <p:ph type="pic" idx="3"/>
          </p:nvPr>
        </p:nvSpPr>
        <p:spPr>
          <a:xfrm>
            <a:off x="6106759" y="0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3"/>
          <p:cNvSpPr>
            <a:spLocks noGrp="1"/>
          </p:cNvSpPr>
          <p:nvPr>
            <p:ph type="pic" idx="2"/>
          </p:nvPr>
        </p:nvSpPr>
        <p:spPr>
          <a:xfrm>
            <a:off x="-10757" y="3437068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223"/>
          <p:cNvSpPr>
            <a:spLocks noGrp="1"/>
          </p:cNvSpPr>
          <p:nvPr>
            <p:ph type="pic" idx="3"/>
          </p:nvPr>
        </p:nvSpPr>
        <p:spPr>
          <a:xfrm>
            <a:off x="6106759" y="3437068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24"/>
          <p:cNvSpPr>
            <a:spLocks noGrp="1"/>
          </p:cNvSpPr>
          <p:nvPr>
            <p:ph type="pic" idx="2"/>
          </p:nvPr>
        </p:nvSpPr>
        <p:spPr>
          <a:xfrm>
            <a:off x="-1632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224"/>
          <p:cNvSpPr>
            <a:spLocks noGrp="1"/>
          </p:cNvSpPr>
          <p:nvPr>
            <p:ph type="pic" idx="3"/>
          </p:nvPr>
        </p:nvSpPr>
        <p:spPr>
          <a:xfrm>
            <a:off x="608478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>
            <a:spLocks noGrp="1"/>
          </p:cNvSpPr>
          <p:nvPr>
            <p:ph type="pic" idx="2"/>
          </p:nvPr>
        </p:nvSpPr>
        <p:spPr>
          <a:xfrm>
            <a:off x="3663509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>
            <a:spLocks noGrp="1"/>
          </p:cNvSpPr>
          <p:nvPr>
            <p:ph type="pic" idx="3"/>
          </p:nvPr>
        </p:nvSpPr>
        <p:spPr>
          <a:xfrm>
            <a:off x="753533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5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225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0" name="Google Shape;840;p225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6"/>
          <p:cNvSpPr>
            <a:spLocks noGrp="1"/>
          </p:cNvSpPr>
          <p:nvPr>
            <p:ph type="pic" idx="2"/>
          </p:nvPr>
        </p:nvSpPr>
        <p:spPr>
          <a:xfrm>
            <a:off x="-8163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226"/>
          <p:cNvSpPr>
            <a:spLocks noGrp="1"/>
          </p:cNvSpPr>
          <p:nvPr>
            <p:ph type="pic" idx="3"/>
          </p:nvPr>
        </p:nvSpPr>
        <p:spPr>
          <a:xfrm>
            <a:off x="2580401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226"/>
          <p:cNvSpPr>
            <a:spLocks noGrp="1"/>
          </p:cNvSpPr>
          <p:nvPr>
            <p:ph type="pic" idx="4"/>
          </p:nvPr>
        </p:nvSpPr>
        <p:spPr>
          <a:xfrm>
            <a:off x="5168965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7"/>
          <p:cNvSpPr>
            <a:spLocks noGrp="1"/>
          </p:cNvSpPr>
          <p:nvPr>
            <p:ph type="pic" idx="2"/>
          </p:nvPr>
        </p:nvSpPr>
        <p:spPr>
          <a:xfrm>
            <a:off x="4426308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227"/>
          <p:cNvSpPr>
            <a:spLocks noGrp="1"/>
          </p:cNvSpPr>
          <p:nvPr>
            <p:ph type="pic" idx="3"/>
          </p:nvPr>
        </p:nvSpPr>
        <p:spPr>
          <a:xfrm>
            <a:off x="7014872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227"/>
          <p:cNvSpPr>
            <a:spLocks noGrp="1"/>
          </p:cNvSpPr>
          <p:nvPr>
            <p:ph type="pic" idx="4"/>
          </p:nvPr>
        </p:nvSpPr>
        <p:spPr>
          <a:xfrm>
            <a:off x="9603436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8"/>
          <p:cNvSpPr>
            <a:spLocks noGrp="1"/>
          </p:cNvSpPr>
          <p:nvPr>
            <p:ph type="pic" idx="2"/>
          </p:nvPr>
        </p:nvSpPr>
        <p:spPr>
          <a:xfrm>
            <a:off x="-2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228"/>
          <p:cNvSpPr>
            <a:spLocks noGrp="1"/>
          </p:cNvSpPr>
          <p:nvPr>
            <p:ph type="pic" idx="3"/>
          </p:nvPr>
        </p:nvSpPr>
        <p:spPr>
          <a:xfrm>
            <a:off x="-2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228"/>
          <p:cNvSpPr>
            <a:spLocks noGrp="1"/>
          </p:cNvSpPr>
          <p:nvPr>
            <p:ph type="pic" idx="4"/>
          </p:nvPr>
        </p:nvSpPr>
        <p:spPr>
          <a:xfrm>
            <a:off x="-2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29"/>
          <p:cNvSpPr>
            <a:spLocks noGrp="1"/>
          </p:cNvSpPr>
          <p:nvPr>
            <p:ph type="pic" idx="2"/>
          </p:nvPr>
        </p:nvSpPr>
        <p:spPr>
          <a:xfrm>
            <a:off x="6158591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229"/>
          <p:cNvSpPr>
            <a:spLocks noGrp="1"/>
          </p:cNvSpPr>
          <p:nvPr>
            <p:ph type="pic" idx="3"/>
          </p:nvPr>
        </p:nvSpPr>
        <p:spPr>
          <a:xfrm>
            <a:off x="6158591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229"/>
          <p:cNvSpPr>
            <a:spLocks noGrp="1"/>
          </p:cNvSpPr>
          <p:nvPr>
            <p:ph type="pic" idx="4"/>
          </p:nvPr>
        </p:nvSpPr>
        <p:spPr>
          <a:xfrm>
            <a:off x="6158591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30"/>
          <p:cNvSpPr>
            <a:spLocks noGrp="1"/>
          </p:cNvSpPr>
          <p:nvPr>
            <p:ph type="pic" idx="2"/>
          </p:nvPr>
        </p:nvSpPr>
        <p:spPr>
          <a:xfrm>
            <a:off x="0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230"/>
          <p:cNvSpPr>
            <a:spLocks noGrp="1"/>
          </p:cNvSpPr>
          <p:nvPr>
            <p:ph type="pic" idx="3"/>
          </p:nvPr>
        </p:nvSpPr>
        <p:spPr>
          <a:xfrm>
            <a:off x="6092952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0" name="Google Shape;860;p230"/>
          <p:cNvSpPr>
            <a:spLocks noGrp="1"/>
          </p:cNvSpPr>
          <p:nvPr>
            <p:ph type="pic" idx="4"/>
          </p:nvPr>
        </p:nvSpPr>
        <p:spPr>
          <a:xfrm>
            <a:off x="0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31"/>
          <p:cNvSpPr>
            <a:spLocks noGrp="1"/>
          </p:cNvSpPr>
          <p:nvPr>
            <p:ph type="pic" idx="2"/>
          </p:nvPr>
        </p:nvSpPr>
        <p:spPr>
          <a:xfrm>
            <a:off x="6092952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231"/>
          <p:cNvSpPr>
            <a:spLocks noGrp="1"/>
          </p:cNvSpPr>
          <p:nvPr>
            <p:ph type="pic" idx="3"/>
          </p:nvPr>
        </p:nvSpPr>
        <p:spPr>
          <a:xfrm>
            <a:off x="0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231"/>
          <p:cNvSpPr>
            <a:spLocks noGrp="1"/>
          </p:cNvSpPr>
          <p:nvPr>
            <p:ph type="pic" idx="4"/>
          </p:nvPr>
        </p:nvSpPr>
        <p:spPr>
          <a:xfrm>
            <a:off x="6092952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4_Custom Layout">
  <p:cSld name="124_Custom Layou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2"/>
          <p:cNvSpPr>
            <a:spLocks noGrp="1"/>
          </p:cNvSpPr>
          <p:nvPr>
            <p:ph type="pic" idx="2"/>
          </p:nvPr>
        </p:nvSpPr>
        <p:spPr>
          <a:xfrm>
            <a:off x="635329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232"/>
          <p:cNvSpPr>
            <a:spLocks noGrp="1"/>
          </p:cNvSpPr>
          <p:nvPr>
            <p:ph type="pic" idx="3"/>
          </p:nvPr>
        </p:nvSpPr>
        <p:spPr>
          <a:xfrm>
            <a:off x="635329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232"/>
          <p:cNvSpPr>
            <a:spLocks noGrp="1"/>
          </p:cNvSpPr>
          <p:nvPr>
            <p:ph type="pic" idx="4"/>
          </p:nvPr>
        </p:nvSpPr>
        <p:spPr>
          <a:xfrm>
            <a:off x="3039862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7_Custom Layout">
  <p:cSld name="127_Custom Layout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33"/>
          <p:cNvSpPr>
            <a:spLocks noGrp="1"/>
          </p:cNvSpPr>
          <p:nvPr>
            <p:ph type="pic" idx="2"/>
          </p:nvPr>
        </p:nvSpPr>
        <p:spPr>
          <a:xfrm>
            <a:off x="6881750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233"/>
          <p:cNvSpPr>
            <a:spLocks noGrp="1"/>
          </p:cNvSpPr>
          <p:nvPr>
            <p:ph type="pic" idx="3"/>
          </p:nvPr>
        </p:nvSpPr>
        <p:spPr>
          <a:xfrm>
            <a:off x="6881750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233"/>
          <p:cNvSpPr>
            <a:spLocks noGrp="1"/>
          </p:cNvSpPr>
          <p:nvPr>
            <p:ph type="pic" idx="4"/>
          </p:nvPr>
        </p:nvSpPr>
        <p:spPr>
          <a:xfrm>
            <a:off x="9286283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3_Custom Layout">
  <p:cSld name="103_Custom Layou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34"/>
          <p:cNvSpPr>
            <a:spLocks noGrp="1"/>
          </p:cNvSpPr>
          <p:nvPr>
            <p:ph type="pic" idx="2"/>
          </p:nvPr>
        </p:nvSpPr>
        <p:spPr>
          <a:xfrm>
            <a:off x="390145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234"/>
          <p:cNvSpPr>
            <a:spLocks noGrp="1"/>
          </p:cNvSpPr>
          <p:nvPr>
            <p:ph type="pic" idx="3"/>
          </p:nvPr>
        </p:nvSpPr>
        <p:spPr>
          <a:xfrm>
            <a:off x="3956304" y="368112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234"/>
          <p:cNvSpPr>
            <a:spLocks noGrp="1"/>
          </p:cNvSpPr>
          <p:nvPr>
            <p:ph type="pic" idx="4"/>
          </p:nvPr>
        </p:nvSpPr>
        <p:spPr>
          <a:xfrm>
            <a:off x="3956304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_Custom Layout">
  <p:cSld name="99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5240865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>
            <a:spLocks noGrp="1"/>
          </p:cNvSpPr>
          <p:nvPr>
            <p:ph type="pic" idx="3"/>
          </p:nvPr>
        </p:nvSpPr>
        <p:spPr>
          <a:xfrm>
            <a:off x="6636917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0_Custom Layout">
  <p:cSld name="160_Custom Layou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5"/>
          <p:cNvSpPr>
            <a:spLocks noGrp="1"/>
          </p:cNvSpPr>
          <p:nvPr>
            <p:ph type="pic" idx="2"/>
          </p:nvPr>
        </p:nvSpPr>
        <p:spPr>
          <a:xfrm>
            <a:off x="8272272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9" name="Google Shape;879;p235"/>
          <p:cNvSpPr>
            <a:spLocks noGrp="1"/>
          </p:cNvSpPr>
          <p:nvPr>
            <p:ph type="pic" idx="3"/>
          </p:nvPr>
        </p:nvSpPr>
        <p:spPr>
          <a:xfrm>
            <a:off x="4706112" y="353568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Google Shape;880;p235"/>
          <p:cNvSpPr>
            <a:spLocks noGrp="1"/>
          </p:cNvSpPr>
          <p:nvPr>
            <p:ph type="pic" idx="4"/>
          </p:nvPr>
        </p:nvSpPr>
        <p:spPr>
          <a:xfrm>
            <a:off x="4706112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_Custom Layout">
  <p:cSld name="110_Custom Layou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36"/>
          <p:cNvSpPr>
            <a:spLocks noGrp="1"/>
          </p:cNvSpPr>
          <p:nvPr>
            <p:ph type="pic" idx="2"/>
          </p:nvPr>
        </p:nvSpPr>
        <p:spPr>
          <a:xfrm>
            <a:off x="4279350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236"/>
          <p:cNvSpPr>
            <a:spLocks noGrp="1"/>
          </p:cNvSpPr>
          <p:nvPr>
            <p:ph type="pic" idx="3"/>
          </p:nvPr>
        </p:nvSpPr>
        <p:spPr>
          <a:xfrm>
            <a:off x="6941393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236"/>
          <p:cNvSpPr>
            <a:spLocks noGrp="1"/>
          </p:cNvSpPr>
          <p:nvPr>
            <p:ph type="pic" idx="4"/>
          </p:nvPr>
        </p:nvSpPr>
        <p:spPr>
          <a:xfrm>
            <a:off x="9603436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236"/>
          <p:cNvSpPr>
            <a:spLocks noGrp="1"/>
          </p:cNvSpPr>
          <p:nvPr>
            <p:ph type="pic" idx="5"/>
          </p:nvPr>
        </p:nvSpPr>
        <p:spPr>
          <a:xfrm>
            <a:off x="4279350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236"/>
          <p:cNvSpPr>
            <a:spLocks noGrp="1"/>
          </p:cNvSpPr>
          <p:nvPr>
            <p:ph type="pic" idx="6"/>
          </p:nvPr>
        </p:nvSpPr>
        <p:spPr>
          <a:xfrm>
            <a:off x="6941393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236"/>
          <p:cNvSpPr>
            <a:spLocks noGrp="1"/>
          </p:cNvSpPr>
          <p:nvPr>
            <p:ph type="pic" idx="7"/>
          </p:nvPr>
        </p:nvSpPr>
        <p:spPr>
          <a:xfrm>
            <a:off x="9603436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1_Custom Layout">
  <p:cSld name="111_Custom Layout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37"/>
          <p:cNvSpPr>
            <a:spLocks noGrp="1"/>
          </p:cNvSpPr>
          <p:nvPr>
            <p:ph type="pic" idx="2"/>
          </p:nvPr>
        </p:nvSpPr>
        <p:spPr>
          <a:xfrm>
            <a:off x="5326614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237"/>
          <p:cNvSpPr>
            <a:spLocks noGrp="1"/>
          </p:cNvSpPr>
          <p:nvPr>
            <p:ph type="pic" idx="3"/>
          </p:nvPr>
        </p:nvSpPr>
        <p:spPr>
          <a:xfrm>
            <a:off x="2663307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237"/>
          <p:cNvSpPr>
            <a:spLocks noGrp="1"/>
          </p:cNvSpPr>
          <p:nvPr>
            <p:ph type="pic" idx="4"/>
          </p:nvPr>
        </p:nvSpPr>
        <p:spPr>
          <a:xfrm>
            <a:off x="0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237"/>
          <p:cNvSpPr>
            <a:spLocks noGrp="1"/>
          </p:cNvSpPr>
          <p:nvPr>
            <p:ph type="pic" idx="5"/>
          </p:nvPr>
        </p:nvSpPr>
        <p:spPr>
          <a:xfrm>
            <a:off x="5326614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237"/>
          <p:cNvSpPr>
            <a:spLocks noGrp="1"/>
          </p:cNvSpPr>
          <p:nvPr>
            <p:ph type="pic" idx="6"/>
          </p:nvPr>
        </p:nvSpPr>
        <p:spPr>
          <a:xfrm>
            <a:off x="2663307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237"/>
          <p:cNvSpPr>
            <a:spLocks noGrp="1"/>
          </p:cNvSpPr>
          <p:nvPr>
            <p:ph type="pic" idx="7"/>
          </p:nvPr>
        </p:nvSpPr>
        <p:spPr>
          <a:xfrm>
            <a:off x="0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38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Google Shape;897;p238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238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238"/>
          <p:cNvSpPr>
            <a:spLocks noGrp="1"/>
          </p:cNvSpPr>
          <p:nvPr>
            <p:ph type="pic" idx="5"/>
          </p:nvPr>
        </p:nvSpPr>
        <p:spPr>
          <a:xfrm>
            <a:off x="4047744" y="342900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8_Custom Layout">
  <p:cSld name="278_Custom Layout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39"/>
          <p:cNvSpPr>
            <a:spLocks noGrp="1"/>
          </p:cNvSpPr>
          <p:nvPr>
            <p:ph type="pic" idx="2"/>
          </p:nvPr>
        </p:nvSpPr>
        <p:spPr>
          <a:xfrm>
            <a:off x="1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239"/>
          <p:cNvSpPr>
            <a:spLocks noGrp="1"/>
          </p:cNvSpPr>
          <p:nvPr>
            <p:ph type="pic" idx="3"/>
          </p:nvPr>
        </p:nvSpPr>
        <p:spPr>
          <a:xfrm>
            <a:off x="6138870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3" name="Google Shape;903;p239"/>
          <p:cNvSpPr>
            <a:spLocks noGrp="1"/>
          </p:cNvSpPr>
          <p:nvPr>
            <p:ph type="pic" idx="4"/>
          </p:nvPr>
        </p:nvSpPr>
        <p:spPr>
          <a:xfrm>
            <a:off x="3069435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239"/>
          <p:cNvSpPr>
            <a:spLocks noGrp="1"/>
          </p:cNvSpPr>
          <p:nvPr>
            <p:ph type="pic" idx="5"/>
          </p:nvPr>
        </p:nvSpPr>
        <p:spPr>
          <a:xfrm>
            <a:off x="9208304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239"/>
          <p:cNvSpPr>
            <a:spLocks noGrp="1"/>
          </p:cNvSpPr>
          <p:nvPr>
            <p:ph type="pic" idx="6"/>
          </p:nvPr>
        </p:nvSpPr>
        <p:spPr>
          <a:xfrm>
            <a:off x="0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239"/>
          <p:cNvSpPr>
            <a:spLocks noGrp="1"/>
          </p:cNvSpPr>
          <p:nvPr>
            <p:ph type="pic" idx="7"/>
          </p:nvPr>
        </p:nvSpPr>
        <p:spPr>
          <a:xfrm>
            <a:off x="6138869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239"/>
          <p:cNvSpPr>
            <a:spLocks noGrp="1"/>
          </p:cNvSpPr>
          <p:nvPr>
            <p:ph type="pic" idx="8"/>
          </p:nvPr>
        </p:nvSpPr>
        <p:spPr>
          <a:xfrm>
            <a:off x="3069434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239"/>
          <p:cNvSpPr>
            <a:spLocks noGrp="1"/>
          </p:cNvSpPr>
          <p:nvPr>
            <p:ph type="pic" idx="9"/>
          </p:nvPr>
        </p:nvSpPr>
        <p:spPr>
          <a:xfrm>
            <a:off x="9208303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9_Custom Layout">
  <p:cSld name="279_Custom Layout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0"/>
          <p:cNvSpPr>
            <a:spLocks noGrp="1"/>
          </p:cNvSpPr>
          <p:nvPr>
            <p:ph type="pic" idx="2"/>
          </p:nvPr>
        </p:nvSpPr>
        <p:spPr>
          <a:xfrm>
            <a:off x="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240"/>
          <p:cNvSpPr>
            <a:spLocks noGrp="1"/>
          </p:cNvSpPr>
          <p:nvPr>
            <p:ph type="pic" idx="3"/>
          </p:nvPr>
        </p:nvSpPr>
        <p:spPr>
          <a:xfrm>
            <a:off x="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2" name="Google Shape;912;p240"/>
          <p:cNvSpPr>
            <a:spLocks noGrp="1"/>
          </p:cNvSpPr>
          <p:nvPr>
            <p:ph type="pic" idx="4"/>
          </p:nvPr>
        </p:nvSpPr>
        <p:spPr>
          <a:xfrm>
            <a:off x="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Google Shape;913;p240"/>
          <p:cNvSpPr>
            <a:spLocks noGrp="1"/>
          </p:cNvSpPr>
          <p:nvPr>
            <p:ph type="pic" idx="5"/>
          </p:nvPr>
        </p:nvSpPr>
        <p:spPr>
          <a:xfrm>
            <a:off x="890016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4" name="Google Shape;914;p240"/>
          <p:cNvSpPr>
            <a:spLocks noGrp="1"/>
          </p:cNvSpPr>
          <p:nvPr>
            <p:ph type="pic" idx="6"/>
          </p:nvPr>
        </p:nvSpPr>
        <p:spPr>
          <a:xfrm>
            <a:off x="890016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5" name="Google Shape;915;p240"/>
          <p:cNvSpPr>
            <a:spLocks noGrp="1"/>
          </p:cNvSpPr>
          <p:nvPr>
            <p:ph type="pic" idx="7"/>
          </p:nvPr>
        </p:nvSpPr>
        <p:spPr>
          <a:xfrm>
            <a:off x="890016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41"/>
          <p:cNvSpPr>
            <a:spLocks noGrp="1"/>
          </p:cNvSpPr>
          <p:nvPr>
            <p:ph type="pic" idx="2"/>
          </p:nvPr>
        </p:nvSpPr>
        <p:spPr>
          <a:xfrm>
            <a:off x="6216940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241"/>
          <p:cNvSpPr>
            <a:spLocks noGrp="1"/>
          </p:cNvSpPr>
          <p:nvPr>
            <p:ph type="pic" idx="3"/>
          </p:nvPr>
        </p:nvSpPr>
        <p:spPr>
          <a:xfrm>
            <a:off x="341376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2"/>
          <p:cNvSpPr>
            <a:spLocks noGrp="1"/>
          </p:cNvSpPr>
          <p:nvPr>
            <p:ph type="pic" idx="2"/>
          </p:nvPr>
        </p:nvSpPr>
        <p:spPr>
          <a:xfrm>
            <a:off x="325049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242"/>
          <p:cNvSpPr>
            <a:spLocks noGrp="1"/>
          </p:cNvSpPr>
          <p:nvPr>
            <p:ph type="pic" idx="3"/>
          </p:nvPr>
        </p:nvSpPr>
        <p:spPr>
          <a:xfrm>
            <a:off x="4241185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242"/>
          <p:cNvSpPr>
            <a:spLocks noGrp="1"/>
          </p:cNvSpPr>
          <p:nvPr>
            <p:ph type="pic" idx="4"/>
          </p:nvPr>
        </p:nvSpPr>
        <p:spPr>
          <a:xfrm>
            <a:off x="8157321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5_Custom Layout">
  <p:cSld name="95_Custom Layou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43"/>
          <p:cNvSpPr>
            <a:spLocks noGrp="1"/>
          </p:cNvSpPr>
          <p:nvPr>
            <p:ph type="pic" idx="2"/>
          </p:nvPr>
        </p:nvSpPr>
        <p:spPr>
          <a:xfrm>
            <a:off x="2597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Google Shape;925;p243"/>
          <p:cNvSpPr>
            <a:spLocks noGrp="1"/>
          </p:cNvSpPr>
          <p:nvPr>
            <p:ph type="pic" idx="3"/>
          </p:nvPr>
        </p:nvSpPr>
        <p:spPr>
          <a:xfrm>
            <a:off x="32124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Google Shape;926;p243"/>
          <p:cNvSpPr>
            <a:spLocks noGrp="1"/>
          </p:cNvSpPr>
          <p:nvPr>
            <p:ph type="pic" idx="4"/>
          </p:nvPr>
        </p:nvSpPr>
        <p:spPr>
          <a:xfrm>
            <a:off x="61652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Google Shape;927;p243"/>
          <p:cNvSpPr>
            <a:spLocks noGrp="1"/>
          </p:cNvSpPr>
          <p:nvPr>
            <p:ph type="pic" idx="5"/>
          </p:nvPr>
        </p:nvSpPr>
        <p:spPr>
          <a:xfrm>
            <a:off x="91179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44"/>
          <p:cNvSpPr>
            <a:spLocks noGrp="1"/>
          </p:cNvSpPr>
          <p:nvPr>
            <p:ph type="pic" idx="2"/>
          </p:nvPr>
        </p:nvSpPr>
        <p:spPr>
          <a:xfrm>
            <a:off x="371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244"/>
          <p:cNvSpPr>
            <a:spLocks noGrp="1"/>
          </p:cNvSpPr>
          <p:nvPr>
            <p:ph type="pic" idx="3"/>
          </p:nvPr>
        </p:nvSpPr>
        <p:spPr>
          <a:xfrm>
            <a:off x="305839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244"/>
          <p:cNvSpPr>
            <a:spLocks noGrp="1"/>
          </p:cNvSpPr>
          <p:nvPr>
            <p:ph type="pic" idx="4"/>
          </p:nvPr>
        </p:nvSpPr>
        <p:spPr>
          <a:xfrm>
            <a:off x="6101778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244"/>
          <p:cNvSpPr>
            <a:spLocks noGrp="1"/>
          </p:cNvSpPr>
          <p:nvPr>
            <p:ph type="pic" idx="5"/>
          </p:nvPr>
        </p:nvSpPr>
        <p:spPr>
          <a:xfrm>
            <a:off x="9145484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4_Custom Layout">
  <p:cSld name="174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45"/>
          <p:cNvSpPr>
            <a:spLocks noGrp="1"/>
          </p:cNvSpPr>
          <p:nvPr>
            <p:ph type="pic" idx="2"/>
          </p:nvPr>
        </p:nvSpPr>
        <p:spPr>
          <a:xfrm>
            <a:off x="63085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Google Shape;935;p245"/>
          <p:cNvSpPr>
            <a:spLocks noGrp="1"/>
          </p:cNvSpPr>
          <p:nvPr>
            <p:ph type="pic" idx="3"/>
          </p:nvPr>
        </p:nvSpPr>
        <p:spPr>
          <a:xfrm>
            <a:off x="2482299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6" name="Google Shape;936;p245"/>
          <p:cNvSpPr>
            <a:spLocks noGrp="1"/>
          </p:cNvSpPr>
          <p:nvPr>
            <p:ph type="pic" idx="4"/>
          </p:nvPr>
        </p:nvSpPr>
        <p:spPr>
          <a:xfrm>
            <a:off x="4915980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7" name="Google Shape;937;p245"/>
          <p:cNvSpPr>
            <a:spLocks noGrp="1"/>
          </p:cNvSpPr>
          <p:nvPr>
            <p:ph type="pic" idx="5"/>
          </p:nvPr>
        </p:nvSpPr>
        <p:spPr>
          <a:xfrm>
            <a:off x="7345577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8" name="Google Shape;938;p245"/>
          <p:cNvSpPr>
            <a:spLocks noGrp="1"/>
          </p:cNvSpPr>
          <p:nvPr>
            <p:ph type="pic" idx="6"/>
          </p:nvPr>
        </p:nvSpPr>
        <p:spPr>
          <a:xfrm>
            <a:off x="9775174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46"/>
          <p:cNvSpPr>
            <a:spLocks noGrp="1"/>
          </p:cNvSpPr>
          <p:nvPr>
            <p:ph type="pic" idx="2"/>
          </p:nvPr>
        </p:nvSpPr>
        <p:spPr>
          <a:xfrm>
            <a:off x="78732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246"/>
          <p:cNvSpPr>
            <a:spLocks noGrp="1"/>
          </p:cNvSpPr>
          <p:nvPr>
            <p:ph type="pic" idx="3"/>
          </p:nvPr>
        </p:nvSpPr>
        <p:spPr>
          <a:xfrm>
            <a:off x="2605902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246"/>
          <p:cNvSpPr>
            <a:spLocks noGrp="1"/>
          </p:cNvSpPr>
          <p:nvPr>
            <p:ph type="pic" idx="4"/>
          </p:nvPr>
        </p:nvSpPr>
        <p:spPr>
          <a:xfrm>
            <a:off x="443466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246"/>
          <p:cNvSpPr>
            <a:spLocks noGrp="1"/>
          </p:cNvSpPr>
          <p:nvPr>
            <p:ph type="pic" idx="5"/>
          </p:nvPr>
        </p:nvSpPr>
        <p:spPr>
          <a:xfrm>
            <a:off x="78732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246"/>
          <p:cNvSpPr>
            <a:spLocks noGrp="1"/>
          </p:cNvSpPr>
          <p:nvPr>
            <p:ph type="pic" idx="6"/>
          </p:nvPr>
        </p:nvSpPr>
        <p:spPr>
          <a:xfrm>
            <a:off x="78732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246"/>
          <p:cNvSpPr>
            <a:spLocks noGrp="1"/>
          </p:cNvSpPr>
          <p:nvPr>
            <p:ph type="pic" idx="7"/>
          </p:nvPr>
        </p:nvSpPr>
        <p:spPr>
          <a:xfrm>
            <a:off x="2605902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6" name="Google Shape;946;p246"/>
          <p:cNvSpPr>
            <a:spLocks noGrp="1"/>
          </p:cNvSpPr>
          <p:nvPr>
            <p:ph type="pic" idx="8"/>
          </p:nvPr>
        </p:nvSpPr>
        <p:spPr>
          <a:xfrm>
            <a:off x="443466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7" name="Google Shape;947;p246"/>
          <p:cNvSpPr>
            <a:spLocks noGrp="1"/>
          </p:cNvSpPr>
          <p:nvPr>
            <p:ph type="pic" idx="9"/>
          </p:nvPr>
        </p:nvSpPr>
        <p:spPr>
          <a:xfrm>
            <a:off x="2605902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246"/>
          <p:cNvSpPr>
            <a:spLocks noGrp="1"/>
          </p:cNvSpPr>
          <p:nvPr>
            <p:ph type="pic" idx="13"/>
          </p:nvPr>
        </p:nvSpPr>
        <p:spPr>
          <a:xfrm>
            <a:off x="443466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7"/>
          <p:cNvSpPr>
            <a:spLocks noGrp="1"/>
          </p:cNvSpPr>
          <p:nvPr>
            <p:ph type="pic" idx="2"/>
          </p:nvPr>
        </p:nvSpPr>
        <p:spPr>
          <a:xfrm>
            <a:off x="4477579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247"/>
          <p:cNvSpPr>
            <a:spLocks noGrp="1"/>
          </p:cNvSpPr>
          <p:nvPr>
            <p:ph type="pic" idx="3"/>
          </p:nvPr>
        </p:nvSpPr>
        <p:spPr>
          <a:xfrm>
            <a:off x="6835003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247"/>
          <p:cNvSpPr>
            <a:spLocks noGrp="1"/>
          </p:cNvSpPr>
          <p:nvPr>
            <p:ph type="pic" idx="4"/>
          </p:nvPr>
        </p:nvSpPr>
        <p:spPr>
          <a:xfrm>
            <a:off x="9192427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247"/>
          <p:cNvSpPr>
            <a:spLocks noGrp="1"/>
          </p:cNvSpPr>
          <p:nvPr>
            <p:ph type="pic" idx="5"/>
          </p:nvPr>
        </p:nvSpPr>
        <p:spPr>
          <a:xfrm>
            <a:off x="4477579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247"/>
          <p:cNvSpPr>
            <a:spLocks noGrp="1"/>
          </p:cNvSpPr>
          <p:nvPr>
            <p:ph type="pic" idx="6"/>
          </p:nvPr>
        </p:nvSpPr>
        <p:spPr>
          <a:xfrm>
            <a:off x="6835003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247"/>
          <p:cNvSpPr>
            <a:spLocks noGrp="1"/>
          </p:cNvSpPr>
          <p:nvPr>
            <p:ph type="pic" idx="7"/>
          </p:nvPr>
        </p:nvSpPr>
        <p:spPr>
          <a:xfrm>
            <a:off x="9192427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48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248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248"/>
          <p:cNvSpPr>
            <a:spLocks noGrp="1"/>
          </p:cNvSpPr>
          <p:nvPr>
            <p:ph type="pic" idx="4"/>
          </p:nvPr>
        </p:nvSpPr>
        <p:spPr>
          <a:xfrm>
            <a:off x="608478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0" name="Google Shape;960;p248"/>
          <p:cNvSpPr>
            <a:spLocks noGrp="1"/>
          </p:cNvSpPr>
          <p:nvPr>
            <p:ph type="pic" idx="5"/>
          </p:nvPr>
        </p:nvSpPr>
        <p:spPr>
          <a:xfrm>
            <a:off x="608478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49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3" name="Google Shape;963;p249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4" name="Google Shape;964;p249"/>
          <p:cNvSpPr>
            <a:spLocks noGrp="1"/>
          </p:cNvSpPr>
          <p:nvPr>
            <p:ph type="pic" idx="4"/>
          </p:nvPr>
        </p:nvSpPr>
        <p:spPr>
          <a:xfrm>
            <a:off x="6354352" y="0"/>
            <a:ext cx="58376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50"/>
          <p:cNvSpPr>
            <a:spLocks noGrp="1"/>
          </p:cNvSpPr>
          <p:nvPr>
            <p:ph type="pic" idx="2"/>
          </p:nvPr>
        </p:nvSpPr>
        <p:spPr>
          <a:xfrm>
            <a:off x="5842836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7" name="Google Shape;967;p250"/>
          <p:cNvSpPr>
            <a:spLocks noGrp="1"/>
          </p:cNvSpPr>
          <p:nvPr>
            <p:ph type="pic" idx="3"/>
          </p:nvPr>
        </p:nvSpPr>
        <p:spPr>
          <a:xfrm>
            <a:off x="5842836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8" name="Google Shape;968;p250"/>
          <p:cNvSpPr>
            <a:spLocks noGrp="1"/>
          </p:cNvSpPr>
          <p:nvPr>
            <p:ph type="pic" idx="4"/>
          </p:nvPr>
        </p:nvSpPr>
        <p:spPr>
          <a:xfrm>
            <a:off x="-27086" y="0"/>
            <a:ext cx="586992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51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251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251"/>
          <p:cNvSpPr>
            <a:spLocks noGrp="1"/>
          </p:cNvSpPr>
          <p:nvPr>
            <p:ph type="pic" idx="4"/>
          </p:nvPr>
        </p:nvSpPr>
        <p:spPr>
          <a:xfrm>
            <a:off x="314526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4_Custom Layout">
  <p:cSld name="204_Custom Layou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52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p252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p252"/>
          <p:cNvSpPr>
            <a:spLocks noGrp="1"/>
          </p:cNvSpPr>
          <p:nvPr>
            <p:ph type="pic" idx="4"/>
          </p:nvPr>
        </p:nvSpPr>
        <p:spPr>
          <a:xfrm>
            <a:off x="3169012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p252"/>
          <p:cNvSpPr>
            <a:spLocks noGrp="1"/>
          </p:cNvSpPr>
          <p:nvPr>
            <p:ph type="pic" idx="5"/>
          </p:nvPr>
        </p:nvSpPr>
        <p:spPr>
          <a:xfrm>
            <a:off x="3169012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3"/>
          <p:cNvSpPr>
            <a:spLocks noGrp="1"/>
          </p:cNvSpPr>
          <p:nvPr>
            <p:ph type="pic" idx="2"/>
          </p:nvPr>
        </p:nvSpPr>
        <p:spPr>
          <a:xfrm>
            <a:off x="5878461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253"/>
          <p:cNvSpPr>
            <a:spLocks noGrp="1"/>
          </p:cNvSpPr>
          <p:nvPr>
            <p:ph type="pic" idx="3"/>
          </p:nvPr>
        </p:nvSpPr>
        <p:spPr>
          <a:xfrm>
            <a:off x="5878461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253"/>
          <p:cNvSpPr>
            <a:spLocks noGrp="1"/>
          </p:cNvSpPr>
          <p:nvPr>
            <p:ph type="pic" idx="4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253"/>
          <p:cNvSpPr>
            <a:spLocks noGrp="1"/>
          </p:cNvSpPr>
          <p:nvPr>
            <p:ph type="pic" idx="5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54"/>
          <p:cNvSpPr>
            <a:spLocks noGrp="1"/>
          </p:cNvSpPr>
          <p:nvPr>
            <p:ph type="pic" idx="2"/>
          </p:nvPr>
        </p:nvSpPr>
        <p:spPr>
          <a:xfrm>
            <a:off x="711199" y="2315633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5" name="Google Shape;985;p254"/>
          <p:cNvSpPr>
            <a:spLocks noGrp="1"/>
          </p:cNvSpPr>
          <p:nvPr>
            <p:ph type="pic" idx="3"/>
          </p:nvPr>
        </p:nvSpPr>
        <p:spPr>
          <a:xfrm>
            <a:off x="711199" y="0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6" name="Google Shape;986;p254"/>
          <p:cNvSpPr>
            <a:spLocks noGrp="1"/>
          </p:cNvSpPr>
          <p:nvPr>
            <p:ph type="pic" idx="4"/>
          </p:nvPr>
        </p:nvSpPr>
        <p:spPr>
          <a:xfrm>
            <a:off x="3430873" y="3429000"/>
            <a:ext cx="26479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254"/>
          <p:cNvSpPr>
            <a:spLocks noGrp="1"/>
          </p:cNvSpPr>
          <p:nvPr>
            <p:ph type="pic" idx="5"/>
          </p:nvPr>
        </p:nvSpPr>
        <p:spPr>
          <a:xfrm>
            <a:off x="3430873" y="0"/>
            <a:ext cx="2647963" cy="33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254"/>
          <p:cNvSpPr>
            <a:spLocks noGrp="1"/>
          </p:cNvSpPr>
          <p:nvPr>
            <p:ph type="pic" idx="6"/>
          </p:nvPr>
        </p:nvSpPr>
        <p:spPr>
          <a:xfrm>
            <a:off x="711199" y="4631266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5_Custom Layout">
  <p:cSld name="175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2_Custom Layout">
  <p:cSld name="222_Custom Layout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55"/>
          <p:cNvSpPr>
            <a:spLocks noGrp="1"/>
          </p:cNvSpPr>
          <p:nvPr>
            <p:ph type="pic" idx="2"/>
          </p:nvPr>
        </p:nvSpPr>
        <p:spPr>
          <a:xfrm>
            <a:off x="6595154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1" name="Google Shape;991;p255"/>
          <p:cNvSpPr>
            <a:spLocks noGrp="1"/>
          </p:cNvSpPr>
          <p:nvPr>
            <p:ph type="pic" idx="3"/>
          </p:nvPr>
        </p:nvSpPr>
        <p:spPr>
          <a:xfrm>
            <a:off x="9140725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Google Shape;992;p255"/>
          <p:cNvSpPr>
            <a:spLocks noGrp="1"/>
          </p:cNvSpPr>
          <p:nvPr>
            <p:ph type="pic" idx="4"/>
          </p:nvPr>
        </p:nvSpPr>
        <p:spPr>
          <a:xfrm>
            <a:off x="6595154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Google Shape;993;p255"/>
          <p:cNvSpPr>
            <a:spLocks noGrp="1"/>
          </p:cNvSpPr>
          <p:nvPr>
            <p:ph type="pic" idx="5"/>
          </p:nvPr>
        </p:nvSpPr>
        <p:spPr>
          <a:xfrm>
            <a:off x="9140725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Google Shape;994;p255"/>
          <p:cNvSpPr>
            <a:spLocks noGrp="1"/>
          </p:cNvSpPr>
          <p:nvPr>
            <p:ph type="pic" idx="6"/>
          </p:nvPr>
        </p:nvSpPr>
        <p:spPr>
          <a:xfrm>
            <a:off x="6595154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5" name="Google Shape;995;p255"/>
          <p:cNvSpPr>
            <a:spLocks noGrp="1"/>
          </p:cNvSpPr>
          <p:nvPr>
            <p:ph type="pic" idx="7"/>
          </p:nvPr>
        </p:nvSpPr>
        <p:spPr>
          <a:xfrm>
            <a:off x="9140725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1_Custom Layout">
  <p:cSld name="91_Custom Layout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56"/>
          <p:cNvSpPr>
            <a:spLocks noGrp="1"/>
          </p:cNvSpPr>
          <p:nvPr>
            <p:ph type="pic" idx="2"/>
          </p:nvPr>
        </p:nvSpPr>
        <p:spPr>
          <a:xfrm>
            <a:off x="-7782" y="1117"/>
            <a:ext cx="311090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p256"/>
          <p:cNvSpPr>
            <a:spLocks noGrp="1"/>
          </p:cNvSpPr>
          <p:nvPr>
            <p:ph type="pic" idx="3"/>
          </p:nvPr>
        </p:nvSpPr>
        <p:spPr>
          <a:xfrm>
            <a:off x="3103122" y="1117"/>
            <a:ext cx="2976821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9" name="Google Shape;999;p256"/>
          <p:cNvSpPr>
            <a:spLocks noGrp="1"/>
          </p:cNvSpPr>
          <p:nvPr>
            <p:ph type="pic" idx="4"/>
          </p:nvPr>
        </p:nvSpPr>
        <p:spPr>
          <a:xfrm>
            <a:off x="6079944" y="1117"/>
            <a:ext cx="2976820" cy="22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0" name="Google Shape;1000;p256"/>
          <p:cNvSpPr>
            <a:spLocks noGrp="1"/>
          </p:cNvSpPr>
          <p:nvPr>
            <p:ph type="pic" idx="5"/>
          </p:nvPr>
        </p:nvSpPr>
        <p:spPr>
          <a:xfrm>
            <a:off x="9056764" y="1117"/>
            <a:ext cx="3135236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1" name="Google Shape;1001;p256"/>
          <p:cNvSpPr>
            <a:spLocks noGrp="1"/>
          </p:cNvSpPr>
          <p:nvPr>
            <p:ph type="pic" idx="6"/>
          </p:nvPr>
        </p:nvSpPr>
        <p:spPr>
          <a:xfrm>
            <a:off x="-7782" y="3430117"/>
            <a:ext cx="608772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256"/>
          <p:cNvSpPr>
            <a:spLocks noGrp="1"/>
          </p:cNvSpPr>
          <p:nvPr>
            <p:ph type="pic" idx="7"/>
          </p:nvPr>
        </p:nvSpPr>
        <p:spPr>
          <a:xfrm>
            <a:off x="6079944" y="2266545"/>
            <a:ext cx="2976820" cy="45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Google Shape;1003;p256"/>
          <p:cNvSpPr>
            <a:spLocks noGrp="1"/>
          </p:cNvSpPr>
          <p:nvPr>
            <p:ph type="pic" idx="8"/>
          </p:nvPr>
        </p:nvSpPr>
        <p:spPr>
          <a:xfrm>
            <a:off x="9056764" y="4591405"/>
            <a:ext cx="3135236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Custom Layout">
  <p:cSld name="92_Custom Layout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57"/>
          <p:cNvSpPr>
            <a:spLocks noGrp="1"/>
          </p:cNvSpPr>
          <p:nvPr>
            <p:ph type="pic" idx="2"/>
          </p:nvPr>
        </p:nvSpPr>
        <p:spPr>
          <a:xfrm>
            <a:off x="3046515" y="-8699"/>
            <a:ext cx="3044952" cy="190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257"/>
          <p:cNvSpPr>
            <a:spLocks noGrp="1"/>
          </p:cNvSpPr>
          <p:nvPr>
            <p:ph type="pic" idx="3"/>
          </p:nvPr>
        </p:nvSpPr>
        <p:spPr>
          <a:xfrm>
            <a:off x="6089903" y="-8700"/>
            <a:ext cx="3044952" cy="49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7" name="Google Shape;1007;p257"/>
          <p:cNvSpPr>
            <a:spLocks noGrp="1"/>
          </p:cNvSpPr>
          <p:nvPr>
            <p:ph type="pic" idx="4"/>
          </p:nvPr>
        </p:nvSpPr>
        <p:spPr>
          <a:xfrm>
            <a:off x="-10354" y="-8698"/>
            <a:ext cx="3044952" cy="686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8" name="Google Shape;1008;p257"/>
          <p:cNvSpPr>
            <a:spLocks noGrp="1"/>
          </p:cNvSpPr>
          <p:nvPr>
            <p:ph type="pic" idx="5"/>
          </p:nvPr>
        </p:nvSpPr>
        <p:spPr>
          <a:xfrm>
            <a:off x="3045356" y="1898078"/>
            <a:ext cx="3044952" cy="495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9" name="Google Shape;1009;p257"/>
          <p:cNvSpPr>
            <a:spLocks noGrp="1"/>
          </p:cNvSpPr>
          <p:nvPr>
            <p:ph type="pic" idx="6"/>
          </p:nvPr>
        </p:nvSpPr>
        <p:spPr>
          <a:xfrm>
            <a:off x="6088744" y="4934006"/>
            <a:ext cx="3044952" cy="192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0" name="Google Shape;1010;p257"/>
          <p:cNvSpPr>
            <a:spLocks noGrp="1"/>
          </p:cNvSpPr>
          <p:nvPr>
            <p:ph type="pic" idx="7"/>
          </p:nvPr>
        </p:nvSpPr>
        <p:spPr>
          <a:xfrm>
            <a:off x="9135627" y="0"/>
            <a:ext cx="304495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2_Custom Layout">
  <p:cSld name="112_Custom Layout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58"/>
          <p:cNvSpPr>
            <a:spLocks noGrp="1"/>
          </p:cNvSpPr>
          <p:nvPr>
            <p:ph type="pic" idx="2"/>
          </p:nvPr>
        </p:nvSpPr>
        <p:spPr>
          <a:xfrm>
            <a:off x="31664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p25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258"/>
          <p:cNvSpPr>
            <a:spLocks noGrp="1"/>
          </p:cNvSpPr>
          <p:nvPr>
            <p:ph type="pic" idx="4"/>
          </p:nvPr>
        </p:nvSpPr>
        <p:spPr>
          <a:xfrm>
            <a:off x="0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59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259"/>
          <p:cNvSpPr>
            <a:spLocks noGrp="1"/>
          </p:cNvSpPr>
          <p:nvPr>
            <p:ph type="pic" idx="3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259"/>
          <p:cNvSpPr>
            <a:spLocks noGrp="1"/>
          </p:cNvSpPr>
          <p:nvPr>
            <p:ph type="pic" idx="4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60"/>
          <p:cNvSpPr>
            <a:spLocks noGrp="1"/>
          </p:cNvSpPr>
          <p:nvPr>
            <p:ph type="pic" idx="2"/>
          </p:nvPr>
        </p:nvSpPr>
        <p:spPr>
          <a:xfrm>
            <a:off x="-16328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1" name="Google Shape;1021;p260"/>
          <p:cNvSpPr>
            <a:spLocks noGrp="1"/>
          </p:cNvSpPr>
          <p:nvPr>
            <p:ph type="pic" idx="3"/>
          </p:nvPr>
        </p:nvSpPr>
        <p:spPr>
          <a:xfrm>
            <a:off x="316901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61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4" name="Google Shape;1024;p261"/>
          <p:cNvSpPr>
            <a:spLocks noGrp="1"/>
          </p:cNvSpPr>
          <p:nvPr>
            <p:ph type="pic" idx="3"/>
          </p:nvPr>
        </p:nvSpPr>
        <p:spPr>
          <a:xfrm>
            <a:off x="90281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62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262"/>
          <p:cNvSpPr>
            <a:spLocks noGrp="1"/>
          </p:cNvSpPr>
          <p:nvPr>
            <p:ph type="pic" idx="3"/>
          </p:nvPr>
        </p:nvSpPr>
        <p:spPr>
          <a:xfrm>
            <a:off x="4059936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262"/>
          <p:cNvSpPr>
            <a:spLocks noGrp="1"/>
          </p:cNvSpPr>
          <p:nvPr>
            <p:ph type="pic" idx="4"/>
          </p:nvPr>
        </p:nvSpPr>
        <p:spPr>
          <a:xfrm>
            <a:off x="81320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3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263"/>
          <p:cNvSpPr>
            <a:spLocks noGrp="1"/>
          </p:cNvSpPr>
          <p:nvPr>
            <p:ph type="pic" idx="3"/>
          </p:nvPr>
        </p:nvSpPr>
        <p:spPr>
          <a:xfrm>
            <a:off x="3036788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263"/>
          <p:cNvSpPr>
            <a:spLocks noGrp="1"/>
          </p:cNvSpPr>
          <p:nvPr>
            <p:ph type="pic" idx="4"/>
          </p:nvPr>
        </p:nvSpPr>
        <p:spPr>
          <a:xfrm>
            <a:off x="608990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263"/>
          <p:cNvSpPr>
            <a:spLocks noGrp="1"/>
          </p:cNvSpPr>
          <p:nvPr>
            <p:ph type="pic" idx="5"/>
          </p:nvPr>
        </p:nvSpPr>
        <p:spPr>
          <a:xfrm>
            <a:off x="9134856" y="4155619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3_Custom Layout">
  <p:cSld name="113_Custom Layout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6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Google Shape;1036;p264"/>
          <p:cNvSpPr>
            <a:spLocks noGrp="1"/>
          </p:cNvSpPr>
          <p:nvPr>
            <p:ph type="pic" idx="3"/>
          </p:nvPr>
        </p:nvSpPr>
        <p:spPr>
          <a:xfrm>
            <a:off x="40721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7" name="Google Shape;1037;p264"/>
          <p:cNvSpPr>
            <a:spLocks noGrp="1"/>
          </p:cNvSpPr>
          <p:nvPr>
            <p:ph type="pic" idx="4"/>
          </p:nvPr>
        </p:nvSpPr>
        <p:spPr>
          <a:xfrm>
            <a:off x="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Google Shape;1038;p264"/>
          <p:cNvSpPr>
            <a:spLocks noGrp="1"/>
          </p:cNvSpPr>
          <p:nvPr>
            <p:ph type="pic" idx="5"/>
          </p:nvPr>
        </p:nvSpPr>
        <p:spPr>
          <a:xfrm>
            <a:off x="40721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264"/>
          <p:cNvSpPr>
            <a:spLocks noGrp="1"/>
          </p:cNvSpPr>
          <p:nvPr>
            <p:ph type="pic" idx="6"/>
          </p:nvPr>
        </p:nvSpPr>
        <p:spPr>
          <a:xfrm>
            <a:off x="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0_Custom Layout">
  <p:cSld name="180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4_Custom Layout">
  <p:cSld name="114_Custom Layout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65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265"/>
          <p:cNvSpPr>
            <a:spLocks noGrp="1"/>
          </p:cNvSpPr>
          <p:nvPr>
            <p:ph type="pic" idx="3"/>
          </p:nvPr>
        </p:nvSpPr>
        <p:spPr>
          <a:xfrm>
            <a:off x="81402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265"/>
          <p:cNvSpPr>
            <a:spLocks noGrp="1"/>
          </p:cNvSpPr>
          <p:nvPr>
            <p:ph type="pic" idx="4"/>
          </p:nvPr>
        </p:nvSpPr>
        <p:spPr>
          <a:xfrm>
            <a:off x="406810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Google Shape;1044;p265"/>
          <p:cNvSpPr>
            <a:spLocks noGrp="1"/>
          </p:cNvSpPr>
          <p:nvPr>
            <p:ph type="pic" idx="5"/>
          </p:nvPr>
        </p:nvSpPr>
        <p:spPr>
          <a:xfrm>
            <a:off x="81402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265"/>
          <p:cNvSpPr>
            <a:spLocks noGrp="1"/>
          </p:cNvSpPr>
          <p:nvPr>
            <p:ph type="pic" idx="6"/>
          </p:nvPr>
        </p:nvSpPr>
        <p:spPr>
          <a:xfrm>
            <a:off x="406810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66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266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266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266"/>
          <p:cNvSpPr>
            <a:spLocks noGrp="1"/>
          </p:cNvSpPr>
          <p:nvPr>
            <p:ph type="pic" idx="5"/>
          </p:nvPr>
        </p:nvSpPr>
        <p:spPr>
          <a:xfrm>
            <a:off x="-81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p266"/>
          <p:cNvSpPr>
            <a:spLocks noGrp="1"/>
          </p:cNvSpPr>
          <p:nvPr>
            <p:ph type="pic" idx="6"/>
          </p:nvPr>
        </p:nvSpPr>
        <p:spPr>
          <a:xfrm>
            <a:off x="4059936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" name="Google Shape;1052;p266"/>
          <p:cNvSpPr>
            <a:spLocks noGrp="1"/>
          </p:cNvSpPr>
          <p:nvPr>
            <p:ph type="pic" idx="7"/>
          </p:nvPr>
        </p:nvSpPr>
        <p:spPr>
          <a:xfrm>
            <a:off x="81320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2_Custom Layout">
  <p:cSld name="232_Custom Layout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67"/>
          <p:cNvSpPr>
            <a:spLocks noGrp="1"/>
          </p:cNvSpPr>
          <p:nvPr>
            <p:ph type="pic" idx="2"/>
          </p:nvPr>
        </p:nvSpPr>
        <p:spPr>
          <a:xfrm>
            <a:off x="4399879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5" name="Google Shape;1055;p267"/>
          <p:cNvSpPr>
            <a:spLocks noGrp="1"/>
          </p:cNvSpPr>
          <p:nvPr>
            <p:ph type="pic" idx="3"/>
          </p:nvPr>
        </p:nvSpPr>
        <p:spPr>
          <a:xfrm>
            <a:off x="4399879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6" name="Google Shape;1056;p267"/>
          <p:cNvSpPr>
            <a:spLocks noGrp="1"/>
          </p:cNvSpPr>
          <p:nvPr>
            <p:ph type="pic" idx="4"/>
          </p:nvPr>
        </p:nvSpPr>
        <p:spPr>
          <a:xfrm>
            <a:off x="6854978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7" name="Google Shape;1057;p267"/>
          <p:cNvSpPr>
            <a:spLocks noGrp="1"/>
          </p:cNvSpPr>
          <p:nvPr>
            <p:ph type="pic" idx="5"/>
          </p:nvPr>
        </p:nvSpPr>
        <p:spPr>
          <a:xfrm>
            <a:off x="6854978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8" name="Google Shape;1058;p267"/>
          <p:cNvSpPr>
            <a:spLocks noGrp="1"/>
          </p:cNvSpPr>
          <p:nvPr>
            <p:ph type="pic" idx="6"/>
          </p:nvPr>
        </p:nvSpPr>
        <p:spPr>
          <a:xfrm>
            <a:off x="9310078" y="494853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9" name="Google Shape;1059;p267"/>
          <p:cNvSpPr>
            <a:spLocks noGrp="1"/>
          </p:cNvSpPr>
          <p:nvPr>
            <p:ph type="pic" idx="7"/>
          </p:nvPr>
        </p:nvSpPr>
        <p:spPr>
          <a:xfrm>
            <a:off x="9310078" y="3350125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5_Custom Layout">
  <p:cSld name="235_Custom Layou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68"/>
          <p:cNvSpPr>
            <a:spLocks noGrp="1"/>
          </p:cNvSpPr>
          <p:nvPr>
            <p:ph type="pic" idx="2"/>
          </p:nvPr>
        </p:nvSpPr>
        <p:spPr>
          <a:xfrm>
            <a:off x="5746939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268"/>
          <p:cNvSpPr>
            <a:spLocks noGrp="1"/>
          </p:cNvSpPr>
          <p:nvPr>
            <p:ph type="pic" idx="3"/>
          </p:nvPr>
        </p:nvSpPr>
        <p:spPr>
          <a:xfrm>
            <a:off x="5746939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3" name="Google Shape;1063;p268"/>
          <p:cNvSpPr>
            <a:spLocks noGrp="1"/>
          </p:cNvSpPr>
          <p:nvPr>
            <p:ph type="pic" idx="4"/>
          </p:nvPr>
        </p:nvSpPr>
        <p:spPr>
          <a:xfrm>
            <a:off x="7771733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p268"/>
          <p:cNvSpPr>
            <a:spLocks noGrp="1"/>
          </p:cNvSpPr>
          <p:nvPr>
            <p:ph type="pic" idx="5"/>
          </p:nvPr>
        </p:nvSpPr>
        <p:spPr>
          <a:xfrm>
            <a:off x="7771733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268"/>
          <p:cNvSpPr>
            <a:spLocks noGrp="1"/>
          </p:cNvSpPr>
          <p:nvPr>
            <p:ph type="pic" idx="6"/>
          </p:nvPr>
        </p:nvSpPr>
        <p:spPr>
          <a:xfrm>
            <a:off x="9807280" y="494853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268"/>
          <p:cNvSpPr>
            <a:spLocks noGrp="1"/>
          </p:cNvSpPr>
          <p:nvPr>
            <p:ph type="pic" idx="7"/>
          </p:nvPr>
        </p:nvSpPr>
        <p:spPr>
          <a:xfrm>
            <a:off x="9807280" y="3350125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268"/>
          <p:cNvSpPr>
            <a:spLocks noGrp="1"/>
          </p:cNvSpPr>
          <p:nvPr>
            <p:ph type="pic" idx="8"/>
          </p:nvPr>
        </p:nvSpPr>
        <p:spPr>
          <a:xfrm>
            <a:off x="3722147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268"/>
          <p:cNvSpPr>
            <a:spLocks noGrp="1"/>
          </p:cNvSpPr>
          <p:nvPr>
            <p:ph type="pic" idx="9"/>
          </p:nvPr>
        </p:nvSpPr>
        <p:spPr>
          <a:xfrm>
            <a:off x="3722147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0_Custom Layout">
  <p:cSld name="230_Custom Layou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69"/>
          <p:cNvSpPr>
            <a:spLocks noGrp="1"/>
          </p:cNvSpPr>
          <p:nvPr>
            <p:ph type="pic" idx="2"/>
          </p:nvPr>
        </p:nvSpPr>
        <p:spPr>
          <a:xfrm>
            <a:off x="4701096" y="110268"/>
            <a:ext cx="7349623" cy="66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1_Custom Layout">
  <p:cSld name="231_Custom Layout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70"/>
          <p:cNvSpPr>
            <a:spLocks noGrp="1"/>
          </p:cNvSpPr>
          <p:nvPr>
            <p:ph type="pic" idx="2"/>
          </p:nvPr>
        </p:nvSpPr>
        <p:spPr>
          <a:xfrm>
            <a:off x="4701095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p270"/>
          <p:cNvSpPr>
            <a:spLocks noGrp="1"/>
          </p:cNvSpPr>
          <p:nvPr>
            <p:ph type="pic" idx="3"/>
          </p:nvPr>
        </p:nvSpPr>
        <p:spPr>
          <a:xfrm>
            <a:off x="4701095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4" name="Google Shape;1074;p270"/>
          <p:cNvSpPr>
            <a:spLocks noGrp="1"/>
          </p:cNvSpPr>
          <p:nvPr>
            <p:ph type="pic" idx="4"/>
          </p:nvPr>
        </p:nvSpPr>
        <p:spPr>
          <a:xfrm>
            <a:off x="7161127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5" name="Google Shape;1075;p270"/>
          <p:cNvSpPr>
            <a:spLocks noGrp="1"/>
          </p:cNvSpPr>
          <p:nvPr>
            <p:ph type="pic" idx="5"/>
          </p:nvPr>
        </p:nvSpPr>
        <p:spPr>
          <a:xfrm>
            <a:off x="7161127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6" name="Google Shape;1076;p270"/>
          <p:cNvSpPr>
            <a:spLocks noGrp="1"/>
          </p:cNvSpPr>
          <p:nvPr>
            <p:ph type="pic" idx="6"/>
          </p:nvPr>
        </p:nvSpPr>
        <p:spPr>
          <a:xfrm>
            <a:off x="4701095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7" name="Google Shape;1077;p270"/>
          <p:cNvSpPr>
            <a:spLocks noGrp="1"/>
          </p:cNvSpPr>
          <p:nvPr>
            <p:ph type="pic" idx="7"/>
          </p:nvPr>
        </p:nvSpPr>
        <p:spPr>
          <a:xfrm>
            <a:off x="7161127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8" name="Google Shape;1078;p270"/>
          <p:cNvSpPr>
            <a:spLocks noGrp="1"/>
          </p:cNvSpPr>
          <p:nvPr>
            <p:ph type="pic" idx="8"/>
          </p:nvPr>
        </p:nvSpPr>
        <p:spPr>
          <a:xfrm>
            <a:off x="9631916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270"/>
          <p:cNvSpPr>
            <a:spLocks noGrp="1"/>
          </p:cNvSpPr>
          <p:nvPr>
            <p:ph type="pic" idx="9"/>
          </p:nvPr>
        </p:nvSpPr>
        <p:spPr>
          <a:xfrm>
            <a:off x="9631916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270"/>
          <p:cNvSpPr>
            <a:spLocks noGrp="1"/>
          </p:cNvSpPr>
          <p:nvPr>
            <p:ph type="pic" idx="13"/>
          </p:nvPr>
        </p:nvSpPr>
        <p:spPr>
          <a:xfrm>
            <a:off x="9631916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7_Custom Layout">
  <p:cSld name="277_Custom Layout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71"/>
          <p:cNvSpPr>
            <a:spLocks noGrp="1"/>
          </p:cNvSpPr>
          <p:nvPr>
            <p:ph type="pic" idx="2"/>
          </p:nvPr>
        </p:nvSpPr>
        <p:spPr>
          <a:xfrm>
            <a:off x="4290646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3" name="Google Shape;1083;p271"/>
          <p:cNvSpPr>
            <a:spLocks noGrp="1"/>
          </p:cNvSpPr>
          <p:nvPr>
            <p:ph type="pic" idx="3"/>
          </p:nvPr>
        </p:nvSpPr>
        <p:spPr>
          <a:xfrm>
            <a:off x="6924431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271"/>
          <p:cNvSpPr>
            <a:spLocks noGrp="1"/>
          </p:cNvSpPr>
          <p:nvPr>
            <p:ph type="pic" idx="4"/>
          </p:nvPr>
        </p:nvSpPr>
        <p:spPr>
          <a:xfrm>
            <a:off x="9558215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5" name="Google Shape;1085;p271"/>
          <p:cNvSpPr>
            <a:spLocks noGrp="1"/>
          </p:cNvSpPr>
          <p:nvPr>
            <p:ph type="pic" idx="5"/>
          </p:nvPr>
        </p:nvSpPr>
        <p:spPr>
          <a:xfrm>
            <a:off x="9558214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6" name="Google Shape;1086;p271"/>
          <p:cNvSpPr>
            <a:spLocks noGrp="1"/>
          </p:cNvSpPr>
          <p:nvPr>
            <p:ph type="pic" idx="6"/>
          </p:nvPr>
        </p:nvSpPr>
        <p:spPr>
          <a:xfrm>
            <a:off x="6924430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271"/>
          <p:cNvSpPr>
            <a:spLocks noGrp="1"/>
          </p:cNvSpPr>
          <p:nvPr>
            <p:ph type="pic" idx="7"/>
          </p:nvPr>
        </p:nvSpPr>
        <p:spPr>
          <a:xfrm>
            <a:off x="4290645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9_Custom Layout">
  <p:cSld name="289_Custom Layout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72"/>
          <p:cNvSpPr>
            <a:spLocks noGrp="1"/>
          </p:cNvSpPr>
          <p:nvPr>
            <p:ph type="pic" idx="2"/>
          </p:nvPr>
        </p:nvSpPr>
        <p:spPr>
          <a:xfrm>
            <a:off x="4324350" y="460001"/>
            <a:ext cx="2300942" cy="59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0" name="Google Shape;1090;p272"/>
          <p:cNvSpPr>
            <a:spLocks noGrp="1"/>
          </p:cNvSpPr>
          <p:nvPr>
            <p:ph type="pic" idx="3"/>
          </p:nvPr>
        </p:nvSpPr>
        <p:spPr>
          <a:xfrm>
            <a:off x="6703290" y="460000"/>
            <a:ext cx="4964835" cy="280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272"/>
          <p:cNvSpPr>
            <a:spLocks noGrp="1"/>
          </p:cNvSpPr>
          <p:nvPr>
            <p:ph type="pic" idx="4"/>
          </p:nvPr>
        </p:nvSpPr>
        <p:spPr>
          <a:xfrm>
            <a:off x="8831177" y="3346588"/>
            <a:ext cx="2836949" cy="148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p272"/>
          <p:cNvSpPr>
            <a:spLocks noGrp="1"/>
          </p:cNvSpPr>
          <p:nvPr>
            <p:ph type="pic" idx="5"/>
          </p:nvPr>
        </p:nvSpPr>
        <p:spPr>
          <a:xfrm>
            <a:off x="8831177" y="4918146"/>
            <a:ext cx="2836949" cy="14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p272"/>
          <p:cNvSpPr>
            <a:spLocks noGrp="1"/>
          </p:cNvSpPr>
          <p:nvPr>
            <p:ph type="pic" idx="6"/>
          </p:nvPr>
        </p:nvSpPr>
        <p:spPr>
          <a:xfrm>
            <a:off x="6703291" y="3346587"/>
            <a:ext cx="2049886" cy="30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0_Custom Layout">
  <p:cSld name="280_Custom Layout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73"/>
          <p:cNvSpPr>
            <a:spLocks noGrp="1"/>
          </p:cNvSpPr>
          <p:nvPr>
            <p:ph type="pic" idx="2"/>
          </p:nvPr>
        </p:nvSpPr>
        <p:spPr>
          <a:xfrm>
            <a:off x="727364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6" name="Google Shape;1096;p273"/>
          <p:cNvSpPr>
            <a:spLocks noGrp="1"/>
          </p:cNvSpPr>
          <p:nvPr>
            <p:ph type="pic" idx="3"/>
          </p:nvPr>
        </p:nvSpPr>
        <p:spPr>
          <a:xfrm>
            <a:off x="8823045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p273"/>
          <p:cNvSpPr>
            <a:spLocks noGrp="1"/>
          </p:cNvSpPr>
          <p:nvPr>
            <p:ph type="pic" idx="4"/>
          </p:nvPr>
        </p:nvSpPr>
        <p:spPr>
          <a:xfrm>
            <a:off x="2386315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8" name="Google Shape;1098;p273"/>
          <p:cNvSpPr>
            <a:spLocks noGrp="1"/>
          </p:cNvSpPr>
          <p:nvPr>
            <p:ph type="pic" idx="5"/>
          </p:nvPr>
        </p:nvSpPr>
        <p:spPr>
          <a:xfrm>
            <a:off x="6736162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273"/>
          <p:cNvSpPr>
            <a:spLocks noGrp="1"/>
          </p:cNvSpPr>
          <p:nvPr>
            <p:ph type="pic" idx="6"/>
          </p:nvPr>
        </p:nvSpPr>
        <p:spPr>
          <a:xfrm>
            <a:off x="4204630" y="1080654"/>
            <a:ext cx="3749491" cy="33250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74"/>
          <p:cNvSpPr>
            <a:spLocks noGrp="1"/>
          </p:cNvSpPr>
          <p:nvPr>
            <p:ph type="pic" idx="2"/>
          </p:nvPr>
        </p:nvSpPr>
        <p:spPr>
          <a:xfrm>
            <a:off x="924877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2" name="Google Shape;1102;p274"/>
          <p:cNvSpPr>
            <a:spLocks noGrp="1"/>
          </p:cNvSpPr>
          <p:nvPr>
            <p:ph type="pic" idx="3"/>
          </p:nvPr>
        </p:nvSpPr>
        <p:spPr>
          <a:xfrm>
            <a:off x="2888933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3" name="Google Shape;1103;p274"/>
          <p:cNvSpPr>
            <a:spLocks noGrp="1"/>
          </p:cNvSpPr>
          <p:nvPr>
            <p:ph type="pic" idx="4"/>
          </p:nvPr>
        </p:nvSpPr>
        <p:spPr>
          <a:xfrm>
            <a:off x="4852989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4" name="Google Shape;1104;p274"/>
          <p:cNvSpPr>
            <a:spLocks noGrp="1"/>
          </p:cNvSpPr>
          <p:nvPr>
            <p:ph type="pic" idx="5"/>
          </p:nvPr>
        </p:nvSpPr>
        <p:spPr>
          <a:xfrm>
            <a:off x="6817045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5" name="Google Shape;1105;p274"/>
          <p:cNvSpPr>
            <a:spLocks noGrp="1"/>
          </p:cNvSpPr>
          <p:nvPr>
            <p:ph type="pic" idx="6"/>
          </p:nvPr>
        </p:nvSpPr>
        <p:spPr>
          <a:xfrm>
            <a:off x="8781101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1_Custom Layout">
  <p:cSld name="181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75"/>
          <p:cNvSpPr>
            <a:spLocks noGrp="1"/>
          </p:cNvSpPr>
          <p:nvPr>
            <p:ph type="pic" idx="2"/>
          </p:nvPr>
        </p:nvSpPr>
        <p:spPr>
          <a:xfrm>
            <a:off x="1199409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76"/>
          <p:cNvSpPr>
            <a:spLocks noGrp="1"/>
          </p:cNvSpPr>
          <p:nvPr>
            <p:ph type="pic" idx="2"/>
          </p:nvPr>
        </p:nvSpPr>
        <p:spPr>
          <a:xfrm>
            <a:off x="6377050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77"/>
          <p:cNvSpPr>
            <a:spLocks noGrp="1"/>
          </p:cNvSpPr>
          <p:nvPr>
            <p:ph type="pic" idx="2"/>
          </p:nvPr>
        </p:nvSpPr>
        <p:spPr>
          <a:xfrm>
            <a:off x="1118681" y="1089497"/>
            <a:ext cx="5778230" cy="451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Custom Layout">
  <p:cSld name="83_Custom Layout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78"/>
          <p:cNvSpPr>
            <a:spLocks noGrp="1"/>
          </p:cNvSpPr>
          <p:nvPr>
            <p:ph type="pic" idx="2"/>
          </p:nvPr>
        </p:nvSpPr>
        <p:spPr>
          <a:xfrm>
            <a:off x="1130030" y="1245141"/>
            <a:ext cx="6068438" cy="422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5_Custom Layout">
  <p:cSld name="185_Custom Layout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79"/>
          <p:cNvSpPr>
            <a:spLocks noGrp="1"/>
          </p:cNvSpPr>
          <p:nvPr>
            <p:ph type="pic" idx="2"/>
          </p:nvPr>
        </p:nvSpPr>
        <p:spPr>
          <a:xfrm>
            <a:off x="2596759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6" name="Google Shape;1116;p279"/>
          <p:cNvSpPr>
            <a:spLocks noGrp="1"/>
          </p:cNvSpPr>
          <p:nvPr>
            <p:ph type="pic" idx="3"/>
          </p:nvPr>
        </p:nvSpPr>
        <p:spPr>
          <a:xfrm>
            <a:off x="601551" y="3433178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7" name="Google Shape;1117;p279"/>
          <p:cNvSpPr>
            <a:spLocks noGrp="1"/>
          </p:cNvSpPr>
          <p:nvPr>
            <p:ph type="pic" idx="4"/>
          </p:nvPr>
        </p:nvSpPr>
        <p:spPr>
          <a:xfrm>
            <a:off x="4598979" y="3433177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8" name="Google Shape;1118;p279"/>
          <p:cNvSpPr>
            <a:spLocks noGrp="1"/>
          </p:cNvSpPr>
          <p:nvPr>
            <p:ph type="pic" idx="5"/>
          </p:nvPr>
        </p:nvSpPr>
        <p:spPr>
          <a:xfrm>
            <a:off x="2600266" y="343317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4_Custom Layout">
  <p:cSld name="184_Custom Layout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80"/>
          <p:cNvSpPr>
            <a:spLocks noGrp="1"/>
          </p:cNvSpPr>
          <p:nvPr>
            <p:ph type="pic" idx="2"/>
          </p:nvPr>
        </p:nvSpPr>
        <p:spPr>
          <a:xfrm>
            <a:off x="610692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p280"/>
          <p:cNvSpPr>
            <a:spLocks noGrp="1"/>
          </p:cNvSpPr>
          <p:nvPr>
            <p:ph type="pic" idx="3"/>
          </p:nvPr>
        </p:nvSpPr>
        <p:spPr>
          <a:xfrm>
            <a:off x="2593249" y="344664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p280"/>
          <p:cNvSpPr>
            <a:spLocks noGrp="1"/>
          </p:cNvSpPr>
          <p:nvPr>
            <p:ph type="pic" idx="4"/>
          </p:nvPr>
        </p:nvSpPr>
        <p:spPr>
          <a:xfrm>
            <a:off x="4588461" y="12683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p280"/>
          <p:cNvSpPr>
            <a:spLocks noGrp="1"/>
          </p:cNvSpPr>
          <p:nvPr>
            <p:ph type="pic" idx="5"/>
          </p:nvPr>
        </p:nvSpPr>
        <p:spPr>
          <a:xfrm>
            <a:off x="2600266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81"/>
          <p:cNvSpPr>
            <a:spLocks noGrp="1"/>
          </p:cNvSpPr>
          <p:nvPr>
            <p:ph type="pic" idx="2"/>
          </p:nvPr>
        </p:nvSpPr>
        <p:spPr>
          <a:xfrm>
            <a:off x="5895760" y="783772"/>
            <a:ext cx="5290794" cy="53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3_Custom Layout">
  <p:cSld name="173_Custom Layout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82"/>
          <p:cNvSpPr>
            <a:spLocks noGrp="1"/>
          </p:cNvSpPr>
          <p:nvPr>
            <p:ph type="pic" idx="2"/>
          </p:nvPr>
        </p:nvSpPr>
        <p:spPr>
          <a:xfrm>
            <a:off x="18951" y="-1"/>
            <a:ext cx="826937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2_Custom Layout">
  <p:cSld name="172_Custom Layout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83"/>
          <p:cNvSpPr>
            <a:spLocks noGrp="1"/>
          </p:cNvSpPr>
          <p:nvPr>
            <p:ph type="pic" idx="2"/>
          </p:nvPr>
        </p:nvSpPr>
        <p:spPr>
          <a:xfrm>
            <a:off x="18951" y="1"/>
            <a:ext cx="8269373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6_Custom Layout">
  <p:cSld name="176_Custom Layout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84"/>
          <p:cNvSpPr>
            <a:spLocks noGrp="1"/>
          </p:cNvSpPr>
          <p:nvPr>
            <p:ph type="pic" idx="2"/>
          </p:nvPr>
        </p:nvSpPr>
        <p:spPr>
          <a:xfrm>
            <a:off x="4556235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4_Custom Layout">
  <p:cSld name="234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7_Custom Layout">
  <p:cSld name="177_Custom Layout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85"/>
          <p:cNvSpPr>
            <a:spLocks noGrp="1"/>
          </p:cNvSpPr>
          <p:nvPr>
            <p:ph type="pic" idx="2"/>
          </p:nvPr>
        </p:nvSpPr>
        <p:spPr>
          <a:xfrm>
            <a:off x="0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8_Custom Layout">
  <p:cSld name="178_Custom Layout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86"/>
          <p:cNvSpPr>
            <a:spLocks noGrp="1"/>
          </p:cNvSpPr>
          <p:nvPr>
            <p:ph type="pic" idx="2"/>
          </p:nvPr>
        </p:nvSpPr>
        <p:spPr>
          <a:xfrm>
            <a:off x="4713890" y="0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9_Custom Layout">
  <p:cSld name="179_Custom Layout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87"/>
          <p:cNvSpPr>
            <a:spLocks noGrp="1"/>
          </p:cNvSpPr>
          <p:nvPr>
            <p:ph type="pic" idx="2"/>
          </p:nvPr>
        </p:nvSpPr>
        <p:spPr>
          <a:xfrm>
            <a:off x="725214" y="1385692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5_Custom Layout">
  <p:cSld name="275_Custom Layout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88"/>
          <p:cNvSpPr>
            <a:spLocks noGrp="1"/>
          </p:cNvSpPr>
          <p:nvPr>
            <p:ph type="pic" idx="2"/>
          </p:nvPr>
        </p:nvSpPr>
        <p:spPr>
          <a:xfrm>
            <a:off x="5245698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6_Custom Layout">
  <p:cSld name="276_Custom Layout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89"/>
          <p:cNvSpPr>
            <a:spLocks noGrp="1"/>
          </p:cNvSpPr>
          <p:nvPr>
            <p:ph type="pic" idx="2"/>
          </p:nvPr>
        </p:nvSpPr>
        <p:spPr>
          <a:xfrm>
            <a:off x="10073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6_Custom Layout">
  <p:cSld name="266_Custom Layout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90"/>
          <p:cNvSpPr>
            <a:spLocks noGrp="1"/>
          </p:cNvSpPr>
          <p:nvPr>
            <p:ph type="pic" idx="2"/>
          </p:nvPr>
        </p:nvSpPr>
        <p:spPr>
          <a:xfrm>
            <a:off x="1576257" y="2222804"/>
            <a:ext cx="9039486" cy="247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7_Custom Layout">
  <p:cSld name="297_Custom Layou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97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8_Custom Layout">
  <p:cSld name="118_Custom Layou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92"/>
          <p:cNvSpPr>
            <a:spLocks noGrp="1"/>
          </p:cNvSpPr>
          <p:nvPr>
            <p:ph type="pic" idx="2"/>
          </p:nvPr>
        </p:nvSpPr>
        <p:spPr>
          <a:xfrm>
            <a:off x="957409" y="546111"/>
            <a:ext cx="10277182" cy="357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93"/>
          <p:cNvSpPr>
            <a:spLocks noGrp="1"/>
          </p:cNvSpPr>
          <p:nvPr>
            <p:ph type="pic" idx="2"/>
          </p:nvPr>
        </p:nvSpPr>
        <p:spPr>
          <a:xfrm flipH="1">
            <a:off x="1886467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0" name="Google Shape;1150;p293"/>
          <p:cNvSpPr>
            <a:spLocks noGrp="1"/>
          </p:cNvSpPr>
          <p:nvPr>
            <p:ph type="pic" idx="3"/>
          </p:nvPr>
        </p:nvSpPr>
        <p:spPr>
          <a:xfrm>
            <a:off x="-1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94"/>
          <p:cNvSpPr>
            <a:spLocks noGrp="1"/>
          </p:cNvSpPr>
          <p:nvPr>
            <p:ph type="pic" idx="2"/>
          </p:nvPr>
        </p:nvSpPr>
        <p:spPr>
          <a:xfrm>
            <a:off x="3301989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294"/>
          <p:cNvSpPr>
            <a:spLocks noGrp="1"/>
          </p:cNvSpPr>
          <p:nvPr>
            <p:ph type="pic" idx="3"/>
          </p:nvPr>
        </p:nvSpPr>
        <p:spPr>
          <a:xfrm>
            <a:off x="6914322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7_Custom Layout">
  <p:cSld name="13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>
            <a:spLocks noGrp="1"/>
          </p:cNvSpPr>
          <p:nvPr>
            <p:ph type="pic" idx="2"/>
          </p:nvPr>
        </p:nvSpPr>
        <p:spPr>
          <a:xfrm>
            <a:off x="1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3"/>
          </p:nvPr>
        </p:nvSpPr>
        <p:spPr>
          <a:xfrm>
            <a:off x="1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95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6" name="Google Shape;1156;p295"/>
          <p:cNvSpPr>
            <a:spLocks noGrp="1"/>
          </p:cNvSpPr>
          <p:nvPr>
            <p:ph type="pic" idx="3"/>
          </p:nvPr>
        </p:nvSpPr>
        <p:spPr>
          <a:xfrm flipH="1">
            <a:off x="2756184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96"/>
          <p:cNvSpPr>
            <a:spLocks noGrp="1"/>
          </p:cNvSpPr>
          <p:nvPr>
            <p:ph type="pic" idx="2"/>
          </p:nvPr>
        </p:nvSpPr>
        <p:spPr>
          <a:xfrm>
            <a:off x="4022303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296"/>
          <p:cNvSpPr>
            <a:spLocks noGrp="1"/>
          </p:cNvSpPr>
          <p:nvPr>
            <p:ph type="pic" idx="3"/>
          </p:nvPr>
        </p:nvSpPr>
        <p:spPr>
          <a:xfrm>
            <a:off x="6778487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6_Custom Layout">
  <p:cSld name="216_Custom Layout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97"/>
          <p:cNvSpPr>
            <a:spLocks noGrp="1"/>
          </p:cNvSpPr>
          <p:nvPr>
            <p:ph type="pic" idx="2"/>
          </p:nvPr>
        </p:nvSpPr>
        <p:spPr>
          <a:xfrm flipH="1">
            <a:off x="3657601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2" name="Google Shape;1162;p297"/>
          <p:cNvSpPr>
            <a:spLocks noGrp="1"/>
          </p:cNvSpPr>
          <p:nvPr>
            <p:ph type="pic" idx="3"/>
          </p:nvPr>
        </p:nvSpPr>
        <p:spPr>
          <a:xfrm flipH="1">
            <a:off x="7229855" y="2870562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7_Custom Layout">
  <p:cSld name="217_Custom Layout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98"/>
          <p:cNvSpPr>
            <a:spLocks noGrp="1"/>
          </p:cNvSpPr>
          <p:nvPr>
            <p:ph type="pic" idx="2"/>
          </p:nvPr>
        </p:nvSpPr>
        <p:spPr>
          <a:xfrm flipH="1">
            <a:off x="2605836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p298"/>
          <p:cNvSpPr>
            <a:spLocks noGrp="1"/>
          </p:cNvSpPr>
          <p:nvPr>
            <p:ph type="pic" idx="3"/>
          </p:nvPr>
        </p:nvSpPr>
        <p:spPr>
          <a:xfrm flipH="1">
            <a:off x="1" y="0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6_Custom Layout">
  <p:cSld name="166_Custom Layout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9"/>
          <p:cNvSpPr>
            <a:spLocks noGrp="1"/>
          </p:cNvSpPr>
          <p:nvPr>
            <p:ph type="pic" idx="2"/>
          </p:nvPr>
        </p:nvSpPr>
        <p:spPr>
          <a:xfrm>
            <a:off x="6604000" y="825500"/>
            <a:ext cx="3987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6_Custom Layout">
  <p:cSld name="96_Custom Layou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00"/>
          <p:cNvSpPr>
            <a:spLocks noGrp="1"/>
          </p:cNvSpPr>
          <p:nvPr>
            <p:ph type="pic" idx="2"/>
          </p:nvPr>
        </p:nvSpPr>
        <p:spPr>
          <a:xfrm>
            <a:off x="2280505" y="3023617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01"/>
          <p:cNvSpPr>
            <a:spLocks noGrp="1"/>
          </p:cNvSpPr>
          <p:nvPr>
            <p:ph type="pic" idx="2"/>
          </p:nvPr>
        </p:nvSpPr>
        <p:spPr>
          <a:xfrm>
            <a:off x="2280505" y="0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6_Custom Layout">
  <p:cSld name="236_Custom Layout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02"/>
          <p:cNvSpPr>
            <a:spLocks noGrp="1"/>
          </p:cNvSpPr>
          <p:nvPr>
            <p:ph type="pic" idx="2"/>
          </p:nvPr>
        </p:nvSpPr>
        <p:spPr>
          <a:xfrm>
            <a:off x="0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7_Custom Layout">
  <p:cSld name="237_Custom Layout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03"/>
          <p:cNvSpPr>
            <a:spLocks noGrp="1"/>
          </p:cNvSpPr>
          <p:nvPr>
            <p:ph type="pic" idx="2"/>
          </p:nvPr>
        </p:nvSpPr>
        <p:spPr>
          <a:xfrm>
            <a:off x="5963322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6_Custom Layout">
  <p:cSld name="296_Custom Layout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04"/>
          <p:cNvSpPr>
            <a:spLocks noGrp="1"/>
          </p:cNvSpPr>
          <p:nvPr>
            <p:ph type="pic" idx="2"/>
          </p:nvPr>
        </p:nvSpPr>
        <p:spPr>
          <a:xfrm>
            <a:off x="0" y="2030414"/>
            <a:ext cx="12192000" cy="42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1_Custom Layout">
  <p:cSld name="141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5402495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5"/>
          <p:cNvSpPr>
            <a:spLocks noGrp="1"/>
          </p:cNvSpPr>
          <p:nvPr>
            <p:ph type="pic" idx="3"/>
          </p:nvPr>
        </p:nvSpPr>
        <p:spPr>
          <a:xfrm>
            <a:off x="5402496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4_Custom Layout">
  <p:cSld name="104_Custom Layou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5"/>
          <p:cNvSpPr>
            <a:spLocks noGrp="1"/>
          </p:cNvSpPr>
          <p:nvPr>
            <p:ph type="pic" idx="2"/>
          </p:nvPr>
        </p:nvSpPr>
        <p:spPr>
          <a:xfrm>
            <a:off x="1307930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6_Custom Layout">
  <p:cSld name="126_Custom Layout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06"/>
          <p:cNvSpPr>
            <a:spLocks noGrp="1"/>
          </p:cNvSpPr>
          <p:nvPr>
            <p:ph type="pic" idx="2"/>
          </p:nvPr>
        </p:nvSpPr>
        <p:spPr>
          <a:xfrm>
            <a:off x="5870787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07"/>
          <p:cNvSpPr>
            <a:spLocks noGrp="1"/>
          </p:cNvSpPr>
          <p:nvPr>
            <p:ph type="pic" idx="2"/>
          </p:nvPr>
        </p:nvSpPr>
        <p:spPr>
          <a:xfrm>
            <a:off x="5781438" y="853862"/>
            <a:ext cx="5127638" cy="498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Title and Content">
  <p:cSld name="102_Title and Content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08"/>
          <p:cNvSpPr>
            <a:spLocks noGrp="1"/>
          </p:cNvSpPr>
          <p:nvPr>
            <p:ph type="pic" idx="2"/>
          </p:nvPr>
        </p:nvSpPr>
        <p:spPr>
          <a:xfrm>
            <a:off x="1158849" y="350520"/>
            <a:ext cx="3387024" cy="595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09"/>
          <p:cNvSpPr>
            <a:spLocks noGrp="1"/>
          </p:cNvSpPr>
          <p:nvPr>
            <p:ph type="pic" idx="2"/>
          </p:nvPr>
        </p:nvSpPr>
        <p:spPr>
          <a:xfrm>
            <a:off x="5779537" y="1241647"/>
            <a:ext cx="5440544" cy="43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10"/>
          <p:cNvSpPr>
            <a:spLocks noGrp="1"/>
          </p:cNvSpPr>
          <p:nvPr>
            <p:ph type="pic" idx="2"/>
          </p:nvPr>
        </p:nvSpPr>
        <p:spPr>
          <a:xfrm>
            <a:off x="1424860" y="516096"/>
            <a:ext cx="9706874" cy="373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11"/>
          <p:cNvSpPr>
            <a:spLocks noGrp="1"/>
          </p:cNvSpPr>
          <p:nvPr>
            <p:ph type="pic" idx="2"/>
          </p:nvPr>
        </p:nvSpPr>
        <p:spPr>
          <a:xfrm>
            <a:off x="1206066" y="1043047"/>
            <a:ext cx="4943516" cy="48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5_Custom Layout">
  <p:cSld name="125_Custom Layout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312"/>
          <p:cNvSpPr>
            <a:spLocks noGrp="1"/>
          </p:cNvSpPr>
          <p:nvPr>
            <p:ph type="pic" idx="2"/>
          </p:nvPr>
        </p:nvSpPr>
        <p:spPr>
          <a:xfrm>
            <a:off x="924527" y="621218"/>
            <a:ext cx="10560344" cy="324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8_Custom Layout">
  <p:cSld name="128_Custom Layout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13"/>
          <p:cNvSpPr>
            <a:spLocks noGrp="1"/>
          </p:cNvSpPr>
          <p:nvPr>
            <p:ph type="pic" idx="2"/>
          </p:nvPr>
        </p:nvSpPr>
        <p:spPr>
          <a:xfrm>
            <a:off x="1393886" y="790098"/>
            <a:ext cx="9086920" cy="368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9_Custom Layout">
  <p:cSld name="129_Custom Layou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14"/>
          <p:cNvSpPr>
            <a:spLocks noGrp="1"/>
          </p:cNvSpPr>
          <p:nvPr>
            <p:ph type="pic" idx="2"/>
          </p:nvPr>
        </p:nvSpPr>
        <p:spPr>
          <a:xfrm>
            <a:off x="5791656" y="667492"/>
            <a:ext cx="5174126" cy="53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0_Custom Layout">
  <p:cSld name="240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_Custom Layout">
  <p:cSld name="130_Custom Layou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15"/>
          <p:cNvSpPr>
            <a:spLocks noGrp="1"/>
          </p:cNvSpPr>
          <p:nvPr>
            <p:ph type="pic" idx="2"/>
          </p:nvPr>
        </p:nvSpPr>
        <p:spPr>
          <a:xfrm>
            <a:off x="5461001" y="-15034"/>
            <a:ext cx="6089403" cy="561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2_Custom Layout">
  <p:cSld name="152_Custom Layout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16"/>
          <p:cNvSpPr>
            <a:spLocks noGrp="1"/>
          </p:cNvSpPr>
          <p:nvPr>
            <p:ph type="pic" idx="2"/>
          </p:nvPr>
        </p:nvSpPr>
        <p:spPr>
          <a:xfrm>
            <a:off x="1003299" y="1242266"/>
            <a:ext cx="6065868" cy="56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6_Custom Layout">
  <p:cSld name="156_Custom Layout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17"/>
          <p:cNvSpPr>
            <a:spLocks noGrp="1"/>
          </p:cNvSpPr>
          <p:nvPr>
            <p:ph type="pic" idx="2"/>
          </p:nvPr>
        </p:nvSpPr>
        <p:spPr>
          <a:xfrm>
            <a:off x="6477000" y="777476"/>
            <a:ext cx="4713849" cy="530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8_Custom Layout">
  <p:cSld name="158_Custom Layout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18"/>
          <p:cNvSpPr>
            <a:spLocks noGrp="1"/>
          </p:cNvSpPr>
          <p:nvPr>
            <p:ph type="pic" idx="2"/>
          </p:nvPr>
        </p:nvSpPr>
        <p:spPr>
          <a:xfrm>
            <a:off x="5598269" y="853780"/>
            <a:ext cx="5754907" cy="52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7_Custom Layout">
  <p:cSld name="167_Custom Layout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19"/>
          <p:cNvSpPr>
            <a:spLocks noGrp="1"/>
          </p:cNvSpPr>
          <p:nvPr>
            <p:ph type="pic" idx="2"/>
          </p:nvPr>
        </p:nvSpPr>
        <p:spPr>
          <a:xfrm>
            <a:off x="1133987" y="1433553"/>
            <a:ext cx="5084743" cy="39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7_Custom Layout">
  <p:cSld name="187_Custom Layout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20"/>
          <p:cNvSpPr>
            <a:spLocks noGrp="1"/>
          </p:cNvSpPr>
          <p:nvPr>
            <p:ph type="pic" idx="2"/>
          </p:nvPr>
        </p:nvSpPr>
        <p:spPr>
          <a:xfrm>
            <a:off x="1844722" y="986623"/>
            <a:ext cx="4421941" cy="487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0_Custom Layout">
  <p:cSld name="210_Custom Layout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21"/>
          <p:cNvSpPr>
            <a:spLocks noGrp="1"/>
          </p:cNvSpPr>
          <p:nvPr>
            <p:ph type="pic" idx="2"/>
          </p:nvPr>
        </p:nvSpPr>
        <p:spPr>
          <a:xfrm>
            <a:off x="5880135" y="763202"/>
            <a:ext cx="4990340" cy="53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9_Custom Layout">
  <p:cSld name="219_Custom Layou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22"/>
          <p:cNvSpPr>
            <a:spLocks noGrp="1"/>
          </p:cNvSpPr>
          <p:nvPr>
            <p:ph type="pic" idx="2"/>
          </p:nvPr>
        </p:nvSpPr>
        <p:spPr>
          <a:xfrm>
            <a:off x="961712" y="692025"/>
            <a:ext cx="10408605" cy="318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0_Custom Layout">
  <p:cSld name="220_Custom Layout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23"/>
          <p:cNvSpPr>
            <a:spLocks noGrp="1"/>
          </p:cNvSpPr>
          <p:nvPr>
            <p:ph type="pic" idx="2"/>
          </p:nvPr>
        </p:nvSpPr>
        <p:spPr>
          <a:xfrm>
            <a:off x="5800650" y="273771"/>
            <a:ext cx="5820947" cy="61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5_Custom Layout">
  <p:cSld name="225_Custom Layou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24"/>
          <p:cNvSpPr>
            <a:spLocks noGrp="1"/>
          </p:cNvSpPr>
          <p:nvPr>
            <p:ph type="pic" idx="2"/>
          </p:nvPr>
        </p:nvSpPr>
        <p:spPr>
          <a:xfrm>
            <a:off x="1484259" y="498854"/>
            <a:ext cx="4467967" cy="574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1_Custom Layout">
  <p:cSld name="241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>
            <a:spLocks noGrp="1"/>
          </p:cNvSpPr>
          <p:nvPr>
            <p:ph type="pic" idx="2"/>
          </p:nvPr>
        </p:nvSpPr>
        <p:spPr>
          <a:xfrm>
            <a:off x="0" y="-731621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9_Custom Layout">
  <p:cSld name="249_Custom Layout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25"/>
          <p:cNvSpPr>
            <a:spLocks noGrp="1"/>
          </p:cNvSpPr>
          <p:nvPr>
            <p:ph type="pic" idx="2"/>
          </p:nvPr>
        </p:nvSpPr>
        <p:spPr>
          <a:xfrm>
            <a:off x="5692914" y="1266915"/>
            <a:ext cx="5594428" cy="407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4_Custom Layout">
  <p:cSld name="254_Custom Layout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26"/>
          <p:cNvSpPr>
            <a:spLocks noGrp="1"/>
          </p:cNvSpPr>
          <p:nvPr>
            <p:ph type="pic" idx="2"/>
          </p:nvPr>
        </p:nvSpPr>
        <p:spPr>
          <a:xfrm>
            <a:off x="1020308" y="1142081"/>
            <a:ext cx="5890037" cy="463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5_Custom Layout">
  <p:cSld name="255_Custom Layout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27"/>
          <p:cNvSpPr>
            <a:spLocks noGrp="1"/>
          </p:cNvSpPr>
          <p:nvPr>
            <p:ph type="pic" idx="2"/>
          </p:nvPr>
        </p:nvSpPr>
        <p:spPr>
          <a:xfrm>
            <a:off x="6419400" y="1077508"/>
            <a:ext cx="4089755" cy="461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1_Custom Layout">
  <p:cSld name="131_Custom Layout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28"/>
          <p:cNvSpPr>
            <a:spLocks noGrp="1"/>
          </p:cNvSpPr>
          <p:nvPr>
            <p:ph type="pic" idx="2"/>
          </p:nvPr>
        </p:nvSpPr>
        <p:spPr>
          <a:xfrm>
            <a:off x="1204666" y="684513"/>
            <a:ext cx="5237812" cy="559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5_Custom Layout">
  <p:cSld name="265_Custom Layou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29"/>
          <p:cNvSpPr>
            <a:spLocks noGrp="1"/>
          </p:cNvSpPr>
          <p:nvPr>
            <p:ph type="pic" idx="2"/>
          </p:nvPr>
        </p:nvSpPr>
        <p:spPr>
          <a:xfrm>
            <a:off x="6000652" y="1391364"/>
            <a:ext cx="5234091" cy="423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7_Custom Layout">
  <p:cSld name="267_Custom Layout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30"/>
          <p:cNvSpPr>
            <a:spLocks noGrp="1"/>
          </p:cNvSpPr>
          <p:nvPr>
            <p:ph type="pic" idx="2"/>
          </p:nvPr>
        </p:nvSpPr>
        <p:spPr>
          <a:xfrm>
            <a:off x="1538082" y="977865"/>
            <a:ext cx="4710084" cy="496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8_Custom Layout">
  <p:cSld name="268_Custom Layout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31"/>
          <p:cNvSpPr>
            <a:spLocks noGrp="1"/>
          </p:cNvSpPr>
          <p:nvPr>
            <p:ph type="pic" idx="2"/>
          </p:nvPr>
        </p:nvSpPr>
        <p:spPr>
          <a:xfrm>
            <a:off x="5554961" y="775103"/>
            <a:ext cx="5855153" cy="524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9_Custom Layout">
  <p:cSld name="269_Custom Layou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32"/>
          <p:cNvSpPr>
            <a:spLocks noGrp="1"/>
          </p:cNvSpPr>
          <p:nvPr>
            <p:ph type="pic" idx="2"/>
          </p:nvPr>
        </p:nvSpPr>
        <p:spPr>
          <a:xfrm>
            <a:off x="1591115" y="877910"/>
            <a:ext cx="4561388" cy="502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5_Custom Layout">
  <p:cSld name="295_Custom Layout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33"/>
          <p:cNvSpPr>
            <a:spLocks noGrp="1"/>
          </p:cNvSpPr>
          <p:nvPr>
            <p:ph type="pic" idx="2"/>
          </p:nvPr>
        </p:nvSpPr>
        <p:spPr>
          <a:xfrm>
            <a:off x="5578525" y="788789"/>
            <a:ext cx="5934280" cy="543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8_Custom Layout">
  <p:cSld name="298_Custom Layou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34"/>
          <p:cNvSpPr>
            <a:spLocks noGrp="1"/>
          </p:cNvSpPr>
          <p:nvPr>
            <p:ph type="pic" idx="2"/>
          </p:nvPr>
        </p:nvSpPr>
        <p:spPr>
          <a:xfrm>
            <a:off x="1106387" y="749991"/>
            <a:ext cx="5032642" cy="5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2_Custom Layout">
  <p:cSld name="24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>
            <a:spLocks noGrp="1"/>
          </p:cNvSpPr>
          <p:nvPr>
            <p:ph type="pic" idx="2"/>
          </p:nvPr>
        </p:nvSpPr>
        <p:spPr>
          <a:xfrm>
            <a:off x="0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9_Custom Layout">
  <p:cSld name="299_Custom Layout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5"/>
          <p:cNvSpPr>
            <a:spLocks noGrp="1"/>
          </p:cNvSpPr>
          <p:nvPr>
            <p:ph type="pic" idx="2"/>
          </p:nvPr>
        </p:nvSpPr>
        <p:spPr>
          <a:xfrm>
            <a:off x="6909047" y="3"/>
            <a:ext cx="4117906" cy="588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0_Custom Layout">
  <p:cSld name="300_Custom Layout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36"/>
          <p:cNvSpPr>
            <a:spLocks noGrp="1"/>
          </p:cNvSpPr>
          <p:nvPr>
            <p:ph type="pic" idx="2"/>
          </p:nvPr>
        </p:nvSpPr>
        <p:spPr>
          <a:xfrm>
            <a:off x="6336849" y="787805"/>
            <a:ext cx="5855152" cy="52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1_Custom Layout">
  <p:cSld name="301_Custom Layout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37"/>
          <p:cNvSpPr>
            <a:spLocks noGrp="1"/>
          </p:cNvSpPr>
          <p:nvPr>
            <p:ph type="pic" idx="2"/>
          </p:nvPr>
        </p:nvSpPr>
        <p:spPr>
          <a:xfrm>
            <a:off x="1477796" y="617577"/>
            <a:ext cx="4487832" cy="570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2_Custom Layout">
  <p:cSld name="302_Custom Layout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38"/>
          <p:cNvSpPr>
            <a:spLocks noGrp="1"/>
          </p:cNvSpPr>
          <p:nvPr>
            <p:ph type="pic" idx="2"/>
          </p:nvPr>
        </p:nvSpPr>
        <p:spPr>
          <a:xfrm>
            <a:off x="5765634" y="997885"/>
            <a:ext cx="5189773" cy="479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3_Custom Layout">
  <p:cSld name="303_Custom Layou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9"/>
          <p:cNvSpPr>
            <a:spLocks noGrp="1"/>
          </p:cNvSpPr>
          <p:nvPr>
            <p:ph type="pic" idx="2"/>
          </p:nvPr>
        </p:nvSpPr>
        <p:spPr>
          <a:xfrm>
            <a:off x="1450986" y="829967"/>
            <a:ext cx="4846298" cy="517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4_Custom Layout">
  <p:cSld name="304_Custom Layout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0"/>
          <p:cNvSpPr>
            <a:spLocks noGrp="1"/>
          </p:cNvSpPr>
          <p:nvPr>
            <p:ph type="pic" idx="2"/>
          </p:nvPr>
        </p:nvSpPr>
        <p:spPr>
          <a:xfrm>
            <a:off x="5646912" y="1515408"/>
            <a:ext cx="5725411" cy="38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5_Custom Layout">
  <p:cSld name="305_Custom Layout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41"/>
          <p:cNvSpPr>
            <a:spLocks noGrp="1"/>
          </p:cNvSpPr>
          <p:nvPr>
            <p:ph type="pic" idx="2"/>
          </p:nvPr>
        </p:nvSpPr>
        <p:spPr>
          <a:xfrm>
            <a:off x="1332527" y="889634"/>
            <a:ext cx="4817326" cy="511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6_Custom Layout">
  <p:cSld name="306_Custom Layout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2"/>
          <p:cNvSpPr>
            <a:spLocks noGrp="1"/>
          </p:cNvSpPr>
          <p:nvPr>
            <p:ph type="pic" idx="2"/>
          </p:nvPr>
        </p:nvSpPr>
        <p:spPr>
          <a:xfrm>
            <a:off x="5620522" y="1298481"/>
            <a:ext cx="5682364" cy="426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7_Custom Layout">
  <p:cSld name="307_Custom Layou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43"/>
          <p:cNvSpPr>
            <a:spLocks noGrp="1"/>
          </p:cNvSpPr>
          <p:nvPr>
            <p:ph type="pic" idx="2"/>
          </p:nvPr>
        </p:nvSpPr>
        <p:spPr>
          <a:xfrm>
            <a:off x="1325326" y="728962"/>
            <a:ext cx="5020586" cy="538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8_Custom Layout">
  <p:cSld name="308_Custom Layout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44"/>
          <p:cNvSpPr>
            <a:spLocks noGrp="1"/>
          </p:cNvSpPr>
          <p:nvPr>
            <p:ph type="pic" idx="2"/>
          </p:nvPr>
        </p:nvSpPr>
        <p:spPr>
          <a:xfrm>
            <a:off x="5740192" y="1205029"/>
            <a:ext cx="5658922" cy="406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3_Custom Layout">
  <p:cSld name="243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>
            <a:spLocks noGrp="1"/>
          </p:cNvSpPr>
          <p:nvPr>
            <p:ph type="pic" idx="2"/>
          </p:nvPr>
        </p:nvSpPr>
        <p:spPr>
          <a:xfrm>
            <a:off x="6503894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9_Custom Layout">
  <p:cSld name="309_Custom Layout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45"/>
          <p:cNvSpPr>
            <a:spLocks noGrp="1"/>
          </p:cNvSpPr>
          <p:nvPr>
            <p:ph type="pic" idx="2"/>
          </p:nvPr>
        </p:nvSpPr>
        <p:spPr>
          <a:xfrm>
            <a:off x="-90892" y="1"/>
            <a:ext cx="12746879" cy="49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0_Custom Layout">
  <p:cSld name="310_Custom Layou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46"/>
          <p:cNvSpPr>
            <a:spLocks noGrp="1"/>
          </p:cNvSpPr>
          <p:nvPr>
            <p:ph type="pic" idx="2"/>
          </p:nvPr>
        </p:nvSpPr>
        <p:spPr>
          <a:xfrm>
            <a:off x="1275248" y="-309"/>
            <a:ext cx="9769822" cy="441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1_Custom Layout">
  <p:cSld name="311_Custom Layou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47"/>
          <p:cNvSpPr>
            <a:spLocks noGrp="1"/>
          </p:cNvSpPr>
          <p:nvPr>
            <p:ph type="pic" idx="2"/>
          </p:nvPr>
        </p:nvSpPr>
        <p:spPr>
          <a:xfrm>
            <a:off x="5730264" y="0"/>
            <a:ext cx="650092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2_Custom Layout">
  <p:cSld name="312_Custom Layout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8"/>
          <p:cNvSpPr>
            <a:spLocks noGrp="1"/>
          </p:cNvSpPr>
          <p:nvPr>
            <p:ph type="pic" idx="2"/>
          </p:nvPr>
        </p:nvSpPr>
        <p:spPr>
          <a:xfrm>
            <a:off x="0" y="0"/>
            <a:ext cx="5848742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3_Custom Layout">
  <p:cSld name="313_Custom Layout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49"/>
          <p:cNvSpPr>
            <a:spLocks noGrp="1"/>
          </p:cNvSpPr>
          <p:nvPr>
            <p:ph type="pic" idx="2"/>
          </p:nvPr>
        </p:nvSpPr>
        <p:spPr>
          <a:xfrm>
            <a:off x="0" y="0"/>
            <a:ext cx="6717218" cy="598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4_Custom Layout">
  <p:cSld name="314_Custom Layou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50"/>
          <p:cNvSpPr>
            <a:spLocks noGrp="1"/>
          </p:cNvSpPr>
          <p:nvPr>
            <p:ph type="pic" idx="2"/>
          </p:nvPr>
        </p:nvSpPr>
        <p:spPr>
          <a:xfrm>
            <a:off x="5522128" y="1209428"/>
            <a:ext cx="5737702" cy="406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5_Custom Layout">
  <p:cSld name="315_Custom Layout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351"/>
          <p:cNvSpPr>
            <a:spLocks noGrp="1"/>
          </p:cNvSpPr>
          <p:nvPr>
            <p:ph type="pic" idx="2"/>
          </p:nvPr>
        </p:nvSpPr>
        <p:spPr>
          <a:xfrm>
            <a:off x="1383638" y="1003300"/>
            <a:ext cx="4883895" cy="467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6_Custom Layout">
  <p:cSld name="316_Custom Layout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52"/>
          <p:cNvSpPr>
            <a:spLocks noGrp="1"/>
          </p:cNvSpPr>
          <p:nvPr>
            <p:ph type="pic" idx="2"/>
          </p:nvPr>
        </p:nvSpPr>
        <p:spPr>
          <a:xfrm>
            <a:off x="5787850" y="929835"/>
            <a:ext cx="5297627" cy="45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7_Custom Layout">
  <p:cSld name="317_Custom Layout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53"/>
          <p:cNvSpPr>
            <a:spLocks noGrp="1"/>
          </p:cNvSpPr>
          <p:nvPr>
            <p:ph type="pic" idx="2"/>
          </p:nvPr>
        </p:nvSpPr>
        <p:spPr>
          <a:xfrm>
            <a:off x="1071362" y="957043"/>
            <a:ext cx="5473039" cy="47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8_Custom Layout">
  <p:cSld name="318_Custom Layout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54"/>
          <p:cNvSpPr>
            <a:spLocks noGrp="1"/>
          </p:cNvSpPr>
          <p:nvPr>
            <p:ph type="pic" idx="2"/>
          </p:nvPr>
        </p:nvSpPr>
        <p:spPr>
          <a:xfrm>
            <a:off x="5948623" y="1230818"/>
            <a:ext cx="5260573" cy="40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8_Custom Layout">
  <p:cSld name="148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>
            <a:spLocks noGrp="1"/>
          </p:cNvSpPr>
          <p:nvPr>
            <p:ph type="pic" idx="2"/>
          </p:nvPr>
        </p:nvSpPr>
        <p:spPr>
          <a:xfrm>
            <a:off x="934821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9_Custom Layout">
  <p:cSld name="319_Custom Layou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55"/>
          <p:cNvSpPr>
            <a:spLocks noGrp="1"/>
          </p:cNvSpPr>
          <p:nvPr>
            <p:ph type="pic" idx="2"/>
          </p:nvPr>
        </p:nvSpPr>
        <p:spPr>
          <a:xfrm>
            <a:off x="759929" y="1517800"/>
            <a:ext cx="6019391" cy="37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0_Custom Layout">
  <p:cSld name="320_Custom Layout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56"/>
          <p:cNvSpPr>
            <a:spLocks noGrp="1"/>
          </p:cNvSpPr>
          <p:nvPr>
            <p:ph type="pic" idx="2"/>
          </p:nvPr>
        </p:nvSpPr>
        <p:spPr>
          <a:xfrm>
            <a:off x="4919108" y="928181"/>
            <a:ext cx="6298757" cy="48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1_Custom Layout">
  <p:cSld name="321_Custom Layout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57"/>
          <p:cNvSpPr>
            <a:spLocks noGrp="1"/>
          </p:cNvSpPr>
          <p:nvPr>
            <p:ph type="pic" idx="2"/>
          </p:nvPr>
        </p:nvSpPr>
        <p:spPr>
          <a:xfrm>
            <a:off x="5471345" y="1319275"/>
            <a:ext cx="6741199" cy="55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2_Custom Layout">
  <p:cSld name="322_Custom Layout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58"/>
          <p:cNvSpPr>
            <a:spLocks noGrp="1"/>
          </p:cNvSpPr>
          <p:nvPr>
            <p:ph type="pic" idx="2"/>
          </p:nvPr>
        </p:nvSpPr>
        <p:spPr>
          <a:xfrm>
            <a:off x="5446739" y="983868"/>
            <a:ext cx="6108869" cy="44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3_Custom Layout">
  <p:cSld name="323_Custom Layou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59"/>
          <p:cNvSpPr>
            <a:spLocks noGrp="1"/>
          </p:cNvSpPr>
          <p:nvPr>
            <p:ph type="pic" idx="2"/>
          </p:nvPr>
        </p:nvSpPr>
        <p:spPr>
          <a:xfrm>
            <a:off x="6240524" y="678880"/>
            <a:ext cx="4894724" cy="53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4_Custom Layout">
  <p:cSld name="324_Custom Layout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60"/>
          <p:cNvSpPr>
            <a:spLocks noGrp="1"/>
          </p:cNvSpPr>
          <p:nvPr>
            <p:ph type="pic" idx="2"/>
          </p:nvPr>
        </p:nvSpPr>
        <p:spPr>
          <a:xfrm>
            <a:off x="5996708" y="810813"/>
            <a:ext cx="5045838" cy="529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5_Custom Layout">
  <p:cSld name="325_Custom Layou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1"/>
          <p:cNvSpPr>
            <a:spLocks noGrp="1"/>
          </p:cNvSpPr>
          <p:nvPr>
            <p:ph type="pic" idx="2"/>
          </p:nvPr>
        </p:nvSpPr>
        <p:spPr>
          <a:xfrm>
            <a:off x="5541253" y="1842045"/>
            <a:ext cx="6224125" cy="319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6_Custom Layout">
  <p:cSld name="326_Custom Layout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62"/>
          <p:cNvSpPr>
            <a:spLocks noGrp="1"/>
          </p:cNvSpPr>
          <p:nvPr>
            <p:ph type="pic" idx="2"/>
          </p:nvPr>
        </p:nvSpPr>
        <p:spPr>
          <a:xfrm>
            <a:off x="1080727" y="1557444"/>
            <a:ext cx="5730907" cy="363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7_Custom Layout">
  <p:cSld name="327_Custom Layou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63"/>
          <p:cNvSpPr>
            <a:spLocks noGrp="1"/>
          </p:cNvSpPr>
          <p:nvPr>
            <p:ph type="pic" idx="2"/>
          </p:nvPr>
        </p:nvSpPr>
        <p:spPr>
          <a:xfrm>
            <a:off x="1569911" y="1299067"/>
            <a:ext cx="4239875" cy="452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8_Custom Layout">
  <p:cSld name="328_Custom Layou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64"/>
          <p:cNvSpPr>
            <a:spLocks noGrp="1"/>
          </p:cNvSpPr>
          <p:nvPr>
            <p:ph type="pic" idx="2"/>
          </p:nvPr>
        </p:nvSpPr>
        <p:spPr>
          <a:xfrm>
            <a:off x="244602" y="1238176"/>
            <a:ext cx="7122824" cy="41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5_Custom Layout">
  <p:cSld name="145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>
            <a:spLocks noGrp="1"/>
          </p:cNvSpPr>
          <p:nvPr>
            <p:ph type="pic" idx="2"/>
          </p:nvPr>
        </p:nvSpPr>
        <p:spPr>
          <a:xfrm>
            <a:off x="4877428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9_Custom Layout">
  <p:cSld name="329_Custom Layou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65"/>
          <p:cNvSpPr>
            <a:spLocks noGrp="1"/>
          </p:cNvSpPr>
          <p:nvPr>
            <p:ph type="pic" idx="2"/>
          </p:nvPr>
        </p:nvSpPr>
        <p:spPr>
          <a:xfrm>
            <a:off x="5515880" y="758899"/>
            <a:ext cx="5940554" cy="488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0_Custom Layout">
  <p:cSld name="330_Custom Layout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66"/>
          <p:cNvSpPr>
            <a:spLocks noGrp="1"/>
          </p:cNvSpPr>
          <p:nvPr>
            <p:ph type="pic" idx="2"/>
          </p:nvPr>
        </p:nvSpPr>
        <p:spPr>
          <a:xfrm>
            <a:off x="5767722" y="1"/>
            <a:ext cx="620633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4_Custom Layout">
  <p:cSld name="344_Custom Layou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67"/>
          <p:cNvSpPr>
            <a:spLocks noGrp="1"/>
          </p:cNvSpPr>
          <p:nvPr>
            <p:ph type="pic" idx="2"/>
          </p:nvPr>
        </p:nvSpPr>
        <p:spPr>
          <a:xfrm>
            <a:off x="1" y="425829"/>
            <a:ext cx="11761853" cy="36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368"/>
          <p:cNvSpPr>
            <a:spLocks noGrp="1"/>
          </p:cNvSpPr>
          <p:nvPr>
            <p:ph type="pic" idx="2"/>
          </p:nvPr>
        </p:nvSpPr>
        <p:spPr>
          <a:xfrm>
            <a:off x="6187229" y="723481"/>
            <a:ext cx="44303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69"/>
          <p:cNvSpPr>
            <a:spLocks noGrp="1"/>
          </p:cNvSpPr>
          <p:nvPr>
            <p:ph type="pic" idx="2"/>
          </p:nvPr>
        </p:nvSpPr>
        <p:spPr>
          <a:xfrm>
            <a:off x="1307800" y="1118460"/>
            <a:ext cx="4586273" cy="396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70"/>
          <p:cNvSpPr>
            <a:spLocks noGrp="1"/>
          </p:cNvSpPr>
          <p:nvPr>
            <p:ph type="pic" idx="2"/>
          </p:nvPr>
        </p:nvSpPr>
        <p:spPr>
          <a:xfrm>
            <a:off x="1882382" y="0"/>
            <a:ext cx="8427236" cy="42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71"/>
          <p:cNvSpPr>
            <a:spLocks noGrp="1"/>
          </p:cNvSpPr>
          <p:nvPr>
            <p:ph type="pic" idx="2"/>
          </p:nvPr>
        </p:nvSpPr>
        <p:spPr>
          <a:xfrm>
            <a:off x="6345251" y="775077"/>
            <a:ext cx="4280670" cy="496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372"/>
          <p:cNvSpPr>
            <a:spLocks noGrp="1"/>
          </p:cNvSpPr>
          <p:nvPr>
            <p:ph type="pic" idx="2"/>
          </p:nvPr>
        </p:nvSpPr>
        <p:spPr>
          <a:xfrm>
            <a:off x="1330231" y="650350"/>
            <a:ext cx="8934053" cy="28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1_Custom Layout">
  <p:cSld name="331_Custom Layout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73"/>
          <p:cNvSpPr>
            <a:spLocks noGrp="1"/>
          </p:cNvSpPr>
          <p:nvPr>
            <p:ph type="pic" idx="2"/>
          </p:nvPr>
        </p:nvSpPr>
        <p:spPr>
          <a:xfrm>
            <a:off x="76203" y="65317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373"/>
          <p:cNvSpPr>
            <a:spLocks noGrp="1"/>
          </p:cNvSpPr>
          <p:nvPr>
            <p:ph type="pic" idx="3"/>
          </p:nvPr>
        </p:nvSpPr>
        <p:spPr>
          <a:xfrm>
            <a:off x="2340453" y="2322051"/>
            <a:ext cx="4474007" cy="446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2_Custom Layout">
  <p:cSld name="332_Custom Layout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74"/>
          <p:cNvSpPr>
            <a:spLocks noGrp="1"/>
          </p:cNvSpPr>
          <p:nvPr>
            <p:ph type="pic" idx="2"/>
          </p:nvPr>
        </p:nvSpPr>
        <p:spPr>
          <a:xfrm>
            <a:off x="5367498" y="55268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374"/>
          <p:cNvSpPr>
            <a:spLocks noGrp="1"/>
          </p:cNvSpPr>
          <p:nvPr>
            <p:ph type="pic" idx="3"/>
          </p:nvPr>
        </p:nvSpPr>
        <p:spPr>
          <a:xfrm>
            <a:off x="5367497" y="55268"/>
            <a:ext cx="4474008" cy="446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3_Custom Layout">
  <p:cSld name="223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>
            <a:spLocks noGrp="1"/>
          </p:cNvSpPr>
          <p:nvPr>
            <p:ph type="pic" idx="2"/>
          </p:nvPr>
        </p:nvSpPr>
        <p:spPr>
          <a:xfrm>
            <a:off x="1363365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3_Custom Layout">
  <p:cSld name="333_Custom Layout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75"/>
          <p:cNvSpPr>
            <a:spLocks noGrp="1"/>
          </p:cNvSpPr>
          <p:nvPr>
            <p:ph type="pic" idx="2"/>
          </p:nvPr>
        </p:nvSpPr>
        <p:spPr>
          <a:xfrm>
            <a:off x="76201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375"/>
          <p:cNvSpPr>
            <a:spLocks noGrp="1"/>
          </p:cNvSpPr>
          <p:nvPr>
            <p:ph type="pic" idx="3"/>
          </p:nvPr>
        </p:nvSpPr>
        <p:spPr>
          <a:xfrm>
            <a:off x="9160559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3" name="Google Shape;1323;p375"/>
          <p:cNvSpPr>
            <a:spLocks noGrp="1"/>
          </p:cNvSpPr>
          <p:nvPr>
            <p:ph type="pic" idx="4"/>
          </p:nvPr>
        </p:nvSpPr>
        <p:spPr>
          <a:xfrm>
            <a:off x="3115206" y="76202"/>
            <a:ext cx="5963479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4" name="Google Shape;1324;p375"/>
          <p:cNvSpPr>
            <a:spLocks noGrp="1"/>
          </p:cNvSpPr>
          <p:nvPr>
            <p:ph type="pic" idx="5"/>
          </p:nvPr>
        </p:nvSpPr>
        <p:spPr>
          <a:xfrm>
            <a:off x="76201" y="3458765"/>
            <a:ext cx="5464628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4_Custom Layout">
  <p:cSld name="334_Custom Layout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76"/>
          <p:cNvSpPr>
            <a:spLocks noGrp="1"/>
          </p:cNvSpPr>
          <p:nvPr>
            <p:ph type="pic" idx="2"/>
          </p:nvPr>
        </p:nvSpPr>
        <p:spPr>
          <a:xfrm>
            <a:off x="1295645" y="1373620"/>
            <a:ext cx="4097146" cy="411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5_Custom Layout">
  <p:cSld name="335_Custom Layout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77"/>
          <p:cNvSpPr>
            <a:spLocks noGrp="1"/>
          </p:cNvSpPr>
          <p:nvPr>
            <p:ph type="pic" idx="2"/>
          </p:nvPr>
        </p:nvSpPr>
        <p:spPr>
          <a:xfrm>
            <a:off x="1061740" y="1502273"/>
            <a:ext cx="4826463" cy="385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6_Custom Layout">
  <p:cSld name="336_Custom Layout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78"/>
          <p:cNvSpPr>
            <a:spLocks noGrp="1"/>
          </p:cNvSpPr>
          <p:nvPr>
            <p:ph type="pic" idx="2"/>
          </p:nvPr>
        </p:nvSpPr>
        <p:spPr>
          <a:xfrm>
            <a:off x="1521192" y="1124597"/>
            <a:ext cx="4005401" cy="460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7_Custom Layout">
  <p:cSld name="337_Custom Layout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79"/>
          <p:cNvSpPr>
            <a:spLocks noGrp="1"/>
          </p:cNvSpPr>
          <p:nvPr>
            <p:ph type="pic" idx="2"/>
          </p:nvPr>
        </p:nvSpPr>
        <p:spPr>
          <a:xfrm>
            <a:off x="1565140" y="1368955"/>
            <a:ext cx="4102128" cy="41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8_Custom Layout">
  <p:cSld name="338_Custom Layou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80"/>
          <p:cNvSpPr>
            <a:spLocks noGrp="1"/>
          </p:cNvSpPr>
          <p:nvPr>
            <p:ph type="pic" idx="2"/>
          </p:nvPr>
        </p:nvSpPr>
        <p:spPr>
          <a:xfrm>
            <a:off x="1629369" y="1189727"/>
            <a:ext cx="3952594" cy="447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9_Custom Layout">
  <p:cSld name="339_Custom Layout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81"/>
          <p:cNvSpPr>
            <a:spLocks noGrp="1"/>
          </p:cNvSpPr>
          <p:nvPr>
            <p:ph type="pic" idx="2"/>
          </p:nvPr>
        </p:nvSpPr>
        <p:spPr>
          <a:xfrm>
            <a:off x="1597687" y="1345652"/>
            <a:ext cx="4174113" cy="41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8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image small">
  <p:cSld name="4_side image small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9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7" name="Google Shape;1357;p39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58" name="Google Shape;1358;p391"/>
          <p:cNvSpPr>
            <a:spLocks noGrp="1"/>
          </p:cNvSpPr>
          <p:nvPr>
            <p:ph type="pic" idx="2"/>
          </p:nvPr>
        </p:nvSpPr>
        <p:spPr>
          <a:xfrm>
            <a:off x="0" y="2186608"/>
            <a:ext cx="5751444" cy="36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9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1" name="Google Shape;1361;p392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2" name="Google Shape;1362;p392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3" name="Google Shape;1363;p392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4" name="Google Shape;1364;p392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4_Custom Layout">
  <p:cSld name="224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6505520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w/ image">
  <p:cSld name="4_Normal w/ image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93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7" name="Google Shape;1367;p39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8" name="Google Shape;1368;p393"/>
          <p:cNvSpPr txBox="1">
            <a:spLocks noGrp="1"/>
          </p:cNvSpPr>
          <p:nvPr>
            <p:ph type="body" idx="1"/>
          </p:nvPr>
        </p:nvSpPr>
        <p:spPr>
          <a:xfrm>
            <a:off x="470455" y="90243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3">
  <p:cSld name="5_Normal w/ image 3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94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1" name="Google Shape;1371;p394"/>
          <p:cNvSpPr>
            <a:spLocks noGrp="1"/>
          </p:cNvSpPr>
          <p:nvPr>
            <p:ph type="pic" idx="3"/>
          </p:nvPr>
        </p:nvSpPr>
        <p:spPr>
          <a:xfrm>
            <a:off x="9157252" y="3498574"/>
            <a:ext cx="3034748" cy="33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2" name="Google Shape;1372;p39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3" name="Google Shape;1373;p394"/>
          <p:cNvSpPr txBox="1">
            <a:spLocks noGrp="1"/>
          </p:cNvSpPr>
          <p:nvPr>
            <p:ph type="body" idx="1"/>
          </p:nvPr>
        </p:nvSpPr>
        <p:spPr>
          <a:xfrm>
            <a:off x="470455" y="875934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8">
  <p:cSld name="6_Normal w/ image 8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9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6" name="Google Shape;1376;p39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7" name="Google Shape;1377;p395"/>
          <p:cNvSpPr>
            <a:spLocks noGrp="1"/>
          </p:cNvSpPr>
          <p:nvPr>
            <p:ph type="pic" idx="2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8" name="Google Shape;1378;p395"/>
          <p:cNvSpPr>
            <a:spLocks noGrp="1"/>
          </p:cNvSpPr>
          <p:nvPr>
            <p:ph type="pic" idx="3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9" name="Google Shape;1379;p395"/>
          <p:cNvSpPr>
            <a:spLocks noGrp="1"/>
          </p:cNvSpPr>
          <p:nvPr>
            <p:ph type="pic" idx="4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0" name="Google Shape;1380;p395"/>
          <p:cNvSpPr>
            <a:spLocks noGrp="1"/>
          </p:cNvSpPr>
          <p:nvPr>
            <p:ph type="pic" idx="5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1" name="Google Shape;1381;p395"/>
          <p:cNvSpPr>
            <a:spLocks noGrp="1"/>
          </p:cNvSpPr>
          <p:nvPr>
            <p:ph type="pic" idx="6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2" name="Google Shape;1382;p395"/>
          <p:cNvSpPr>
            <a:spLocks noGrp="1"/>
          </p:cNvSpPr>
          <p:nvPr>
            <p:ph type="pic" idx="7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3" name="Google Shape;1383;p395"/>
          <p:cNvSpPr>
            <a:spLocks noGrp="1"/>
          </p:cNvSpPr>
          <p:nvPr>
            <p:ph type="pic" idx="8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4" name="Google Shape;1384;p395"/>
          <p:cNvSpPr>
            <a:spLocks noGrp="1"/>
          </p:cNvSpPr>
          <p:nvPr>
            <p:ph type="pic" idx="9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2">
  <p:cSld name="5_Normal w/ image 2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96"/>
          <p:cNvSpPr>
            <a:spLocks noGrp="1"/>
          </p:cNvSpPr>
          <p:nvPr>
            <p:ph type="pic" idx="2"/>
          </p:nvPr>
        </p:nvSpPr>
        <p:spPr>
          <a:xfrm>
            <a:off x="0" y="2332382"/>
            <a:ext cx="12192000" cy="363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7" name="Google Shape;1387;p39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8" name="Google Shape;1388;p396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ssage">
  <p:cSld name="Message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97"/>
          <p:cNvSpPr>
            <a:spLocks noGrp="1"/>
          </p:cNvSpPr>
          <p:nvPr>
            <p:ph type="pic" idx="2"/>
          </p:nvPr>
        </p:nvSpPr>
        <p:spPr>
          <a:xfrm>
            <a:off x="4208022" y="876672"/>
            <a:ext cx="2700000" cy="270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 no title">
  <p:cSld name="2_Normal Center no title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4">
  <p:cSld name="6_Normal w/ image 4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99"/>
          <p:cNvSpPr>
            <a:spLocks noGrp="1"/>
          </p:cNvSpPr>
          <p:nvPr>
            <p:ph type="pic" idx="2"/>
          </p:nvPr>
        </p:nvSpPr>
        <p:spPr>
          <a:xfrm>
            <a:off x="0" y="1815549"/>
            <a:ext cx="12192000" cy="50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4" name="Google Shape;1394;p39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5" name="Google Shape;1395;p39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w/ image 4 kite 1">
  <p:cSld name="7_Normal w/ image 4 kite 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00"/>
          <p:cNvSpPr>
            <a:spLocks noGrp="1"/>
          </p:cNvSpPr>
          <p:nvPr>
            <p:ph type="pic" idx="2"/>
          </p:nvPr>
        </p:nvSpPr>
        <p:spPr>
          <a:xfrm>
            <a:off x="7185504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8" name="Google Shape;1398;p400"/>
          <p:cNvSpPr>
            <a:spLocks noGrp="1"/>
          </p:cNvSpPr>
          <p:nvPr>
            <p:ph type="pic" idx="3"/>
          </p:nvPr>
        </p:nvSpPr>
        <p:spPr>
          <a:xfrm>
            <a:off x="6241941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9" name="Google Shape;1399;p400"/>
          <p:cNvSpPr>
            <a:spLocks noGrp="1"/>
          </p:cNvSpPr>
          <p:nvPr>
            <p:ph type="pic" idx="4"/>
          </p:nvPr>
        </p:nvSpPr>
        <p:spPr>
          <a:xfrm>
            <a:off x="4361599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0" name="Google Shape;1400;p400"/>
          <p:cNvSpPr>
            <a:spLocks noGrp="1"/>
          </p:cNvSpPr>
          <p:nvPr>
            <p:ph type="pic" idx="5"/>
          </p:nvPr>
        </p:nvSpPr>
        <p:spPr>
          <a:xfrm>
            <a:off x="2481258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1" name="Google Shape;1401;p400"/>
          <p:cNvSpPr>
            <a:spLocks noGrp="1"/>
          </p:cNvSpPr>
          <p:nvPr>
            <p:ph type="pic" idx="6"/>
          </p:nvPr>
        </p:nvSpPr>
        <p:spPr>
          <a:xfrm>
            <a:off x="3424821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2" name="Google Shape;1402;p400"/>
          <p:cNvSpPr>
            <a:spLocks noGrp="1"/>
          </p:cNvSpPr>
          <p:nvPr>
            <p:ph type="pic" idx="7"/>
          </p:nvPr>
        </p:nvSpPr>
        <p:spPr>
          <a:xfrm>
            <a:off x="5305162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3" name="Google Shape;1403;p40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4" name="Google Shape;1404;p40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Image">
  <p:cSld name="4_Normal Center Image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01"/>
          <p:cNvSpPr>
            <a:spLocks noGrp="1"/>
          </p:cNvSpPr>
          <p:nvPr>
            <p:ph type="pic" idx="2"/>
          </p:nvPr>
        </p:nvSpPr>
        <p:spPr>
          <a:xfrm>
            <a:off x="0" y="2738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7" name="Google Shape;1407;p40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8" name="Google Shape;1408;p40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full">
  <p:cSld name="2_image full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0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1" name="Google Shape;1411;p402"/>
          <p:cNvSpPr>
            <a:spLocks noGrp="1"/>
          </p:cNvSpPr>
          <p:nvPr>
            <p:ph type="pic" idx="3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2" name="Google Shape;1412;p402"/>
          <p:cNvSpPr>
            <a:spLocks noGrp="1"/>
          </p:cNvSpPr>
          <p:nvPr>
            <p:ph type="pic" idx="4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3" name="Google Shape;1413;p402"/>
          <p:cNvSpPr>
            <a:spLocks noGrp="1"/>
          </p:cNvSpPr>
          <p:nvPr>
            <p:ph type="pic" idx="5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6_Custom Layout">
  <p:cSld name="226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>
            <a:spLocks noGrp="1"/>
          </p:cNvSpPr>
          <p:nvPr>
            <p:ph type="pic" idx="2"/>
          </p:nvPr>
        </p:nvSpPr>
        <p:spPr>
          <a:xfrm>
            <a:off x="122637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ierrarchy placeholder">
  <p:cSld name="3_Hierrarchy placeholder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03"/>
          <p:cNvSpPr>
            <a:spLocks noGrp="1"/>
          </p:cNvSpPr>
          <p:nvPr>
            <p:ph type="pic" idx="2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6" name="Google Shape;1416;p403"/>
          <p:cNvSpPr>
            <a:spLocks noGrp="1"/>
          </p:cNvSpPr>
          <p:nvPr>
            <p:ph type="pic" idx="3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17" name="Google Shape;1417;p403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8" name="Google Shape;1418;p403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403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0" name="Google Shape;1420;p403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1" name="Google Shape;1421;p403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2" name="Google Shape;1422;p403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3" name="Google Shape;1423;p403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4" name="Google Shape;1424;p403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5" name="Google Shape;1425;p403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p403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p403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8" name="Google Shape;1428;p403"/>
          <p:cNvSpPr>
            <a:spLocks noGrp="1"/>
          </p:cNvSpPr>
          <p:nvPr>
            <p:ph type="pic" idx="4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29" name="Google Shape;1429;p403"/>
          <p:cNvSpPr>
            <a:spLocks noGrp="1"/>
          </p:cNvSpPr>
          <p:nvPr>
            <p:ph type="pic" idx="5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0" name="Google Shape;1430;p403"/>
          <p:cNvSpPr>
            <a:spLocks noGrp="1"/>
          </p:cNvSpPr>
          <p:nvPr>
            <p:ph type="pic" idx="6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1" name="Google Shape;1431;p403"/>
          <p:cNvSpPr>
            <a:spLocks noGrp="1"/>
          </p:cNvSpPr>
          <p:nvPr>
            <p:ph type="pic" idx="7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2" name="Google Shape;1432;p403"/>
          <p:cNvSpPr>
            <a:spLocks noGrp="1"/>
          </p:cNvSpPr>
          <p:nvPr>
            <p:ph type="pic" idx="8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3" name="Google Shape;1433;p403"/>
          <p:cNvSpPr>
            <a:spLocks noGrp="1"/>
          </p:cNvSpPr>
          <p:nvPr>
            <p:ph type="pic" idx="9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4" name="Google Shape;1434;p403"/>
          <p:cNvSpPr>
            <a:spLocks noGrp="1"/>
          </p:cNvSpPr>
          <p:nvPr>
            <p:ph type="pic" idx="13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5" name="Google Shape;1435;p403"/>
          <p:cNvSpPr>
            <a:spLocks noGrp="1"/>
          </p:cNvSpPr>
          <p:nvPr>
            <p:ph type="pic" idx="14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6" name="Google Shape;1436;p403"/>
          <p:cNvSpPr>
            <a:spLocks noGrp="1"/>
          </p:cNvSpPr>
          <p:nvPr>
            <p:ph type="pic" idx="15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7" name="Google Shape;1437;p403"/>
          <p:cNvSpPr>
            <a:spLocks noGrp="1"/>
          </p:cNvSpPr>
          <p:nvPr>
            <p:ph type="pic" idx="16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8" name="Google Shape;1438;p40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9" name="Google Shape;1439;p40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0" name="Google Shape;1440;p40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41" name="Google Shape;1441;p40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center">
  <p:cSld name="4_Hierrarchy placeholder center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04"/>
          <p:cNvSpPr>
            <a:spLocks noGrp="1"/>
          </p:cNvSpPr>
          <p:nvPr>
            <p:ph type="pic" idx="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44" name="Google Shape;1444;p404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p404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6" name="Google Shape;1446;p404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7" name="Google Shape;1447;p404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8" name="Google Shape;1448;p404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9" name="Google Shape;1449;p404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0" name="Google Shape;1450;p404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1" name="Google Shape;1451;p404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2" name="Google Shape;1452;p404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p404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4" name="Google Shape;1454;p404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5" name="Google Shape;1455;p404"/>
          <p:cNvSpPr>
            <a:spLocks noGrp="1"/>
          </p:cNvSpPr>
          <p:nvPr>
            <p:ph type="pic" idx="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6" name="Google Shape;1456;p404"/>
          <p:cNvSpPr>
            <a:spLocks noGrp="1"/>
          </p:cNvSpPr>
          <p:nvPr>
            <p:ph type="pic" idx="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7" name="Google Shape;1457;p404"/>
          <p:cNvSpPr>
            <a:spLocks noGrp="1"/>
          </p:cNvSpPr>
          <p:nvPr>
            <p:ph type="pic" idx="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8" name="Google Shape;1458;p404"/>
          <p:cNvSpPr>
            <a:spLocks noGrp="1"/>
          </p:cNvSpPr>
          <p:nvPr>
            <p:ph type="pic" idx="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9" name="Google Shape;1459;p404"/>
          <p:cNvSpPr>
            <a:spLocks noGrp="1"/>
          </p:cNvSpPr>
          <p:nvPr>
            <p:ph type="pic" idx="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0" name="Google Shape;1460;p404"/>
          <p:cNvSpPr>
            <a:spLocks noGrp="1"/>
          </p:cNvSpPr>
          <p:nvPr>
            <p:ph type="pic" idx="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1" name="Google Shape;1461;p404"/>
          <p:cNvSpPr>
            <a:spLocks noGrp="1"/>
          </p:cNvSpPr>
          <p:nvPr>
            <p:ph type="pic" idx="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2" name="Google Shape;1462;p404"/>
          <p:cNvSpPr>
            <a:spLocks noGrp="1"/>
          </p:cNvSpPr>
          <p:nvPr>
            <p:ph type="pic" idx="13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3" name="Google Shape;1463;p404"/>
          <p:cNvSpPr>
            <a:spLocks noGrp="1"/>
          </p:cNvSpPr>
          <p:nvPr>
            <p:ph type="pic" idx="14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4" name="Google Shape;1464;p404"/>
          <p:cNvSpPr>
            <a:spLocks noGrp="1"/>
          </p:cNvSpPr>
          <p:nvPr>
            <p:ph type="pic" idx="15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2">
  <p:cSld name="4_Hierrarchy placeholder 2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6" name="Google Shape;1466;p405"/>
          <p:cNvCxnSpPr/>
          <p:nvPr/>
        </p:nvCxnSpPr>
        <p:spPr>
          <a:xfrm rot="10800000" flipH="1">
            <a:off x="1528789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7" name="Google Shape;1467;p405"/>
          <p:cNvCxnSpPr/>
          <p:nvPr/>
        </p:nvCxnSpPr>
        <p:spPr>
          <a:xfrm>
            <a:off x="1528789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8" name="Google Shape;1468;p405"/>
          <p:cNvCxnSpPr/>
          <p:nvPr/>
        </p:nvCxnSpPr>
        <p:spPr>
          <a:xfrm rot="10800000">
            <a:off x="3497151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9" name="Google Shape;1469;p405"/>
          <p:cNvCxnSpPr/>
          <p:nvPr/>
        </p:nvCxnSpPr>
        <p:spPr>
          <a:xfrm flipH="1">
            <a:off x="3487814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0" name="Google Shape;1470;p405"/>
          <p:cNvCxnSpPr/>
          <p:nvPr/>
        </p:nvCxnSpPr>
        <p:spPr>
          <a:xfrm rot="10800000">
            <a:off x="2766937" y="4211546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1" name="Google Shape;1471;p405"/>
          <p:cNvCxnSpPr/>
          <p:nvPr/>
        </p:nvCxnSpPr>
        <p:spPr>
          <a:xfrm>
            <a:off x="2756452" y="2074450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2" name="Google Shape;1472;p405"/>
          <p:cNvSpPr>
            <a:spLocks noGrp="1"/>
          </p:cNvSpPr>
          <p:nvPr>
            <p:ph type="pic" idx="2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3" name="Google Shape;1473;p405"/>
          <p:cNvSpPr>
            <a:spLocks noGrp="1"/>
          </p:cNvSpPr>
          <p:nvPr>
            <p:ph type="pic" idx="3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4" name="Google Shape;1474;p405"/>
          <p:cNvSpPr>
            <a:spLocks noGrp="1"/>
          </p:cNvSpPr>
          <p:nvPr>
            <p:ph type="pic" idx="4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5" name="Google Shape;1475;p405"/>
          <p:cNvSpPr>
            <a:spLocks noGrp="1"/>
          </p:cNvSpPr>
          <p:nvPr>
            <p:ph type="pic" idx="5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6" name="Google Shape;1476;p405"/>
          <p:cNvSpPr>
            <a:spLocks noGrp="1"/>
          </p:cNvSpPr>
          <p:nvPr>
            <p:ph type="pic" idx="6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7" name="Google Shape;1477;p405"/>
          <p:cNvCxnSpPr/>
          <p:nvPr/>
        </p:nvCxnSpPr>
        <p:spPr>
          <a:xfrm flipH="1">
            <a:off x="4659710" y="1864924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8" name="Google Shape;1478;p405"/>
          <p:cNvSpPr>
            <a:spLocks noGrp="1"/>
          </p:cNvSpPr>
          <p:nvPr>
            <p:ph type="pic" idx="7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9" name="Google Shape;1479;p405"/>
          <p:cNvCxnSpPr/>
          <p:nvPr/>
        </p:nvCxnSpPr>
        <p:spPr>
          <a:xfrm rot="10800000">
            <a:off x="4706644" y="2631128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0" name="Google Shape;1480;p405"/>
          <p:cNvSpPr>
            <a:spLocks noGrp="1"/>
          </p:cNvSpPr>
          <p:nvPr>
            <p:ph type="pic" idx="8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1" name="Google Shape;1481;p405"/>
          <p:cNvSpPr>
            <a:spLocks noGrp="1"/>
          </p:cNvSpPr>
          <p:nvPr>
            <p:ph type="pic" idx="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2" name="Google Shape;1482;p405"/>
          <p:cNvSpPr>
            <a:spLocks noGrp="1"/>
          </p:cNvSpPr>
          <p:nvPr>
            <p:ph type="pic" idx="13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12">
  <p:cSld name="5_placeholder 12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06"/>
          <p:cNvSpPr>
            <a:spLocks noGrp="1"/>
          </p:cNvSpPr>
          <p:nvPr>
            <p:ph type="pic" idx="2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5" name="Google Shape;1485;p406"/>
          <p:cNvSpPr>
            <a:spLocks noGrp="1"/>
          </p:cNvSpPr>
          <p:nvPr>
            <p:ph type="pic" idx="3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6" name="Google Shape;1486;p406"/>
          <p:cNvSpPr>
            <a:spLocks noGrp="1"/>
          </p:cNvSpPr>
          <p:nvPr>
            <p:ph type="pic" idx="4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7" name="Google Shape;1487;p40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8" name="Google Shape;1488;p40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89" name="Google Shape;1489;p40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 8">
  <p:cSld name="3_Placeholder 8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07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2" name="Google Shape;1492;p407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3" name="Google Shape;1493;p407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4" name="Google Shape;1494;p407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9">
  <p:cSld name="4_Placeholder 9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408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7" name="Google Shape;1497;p408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8" name="Google Shape;1498;p408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9" name="Google Shape;1499;p408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0" name="Google Shape;1500;p408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1" name="Google Shape;1501;p408"/>
          <p:cNvSpPr>
            <a:spLocks noGrp="1"/>
          </p:cNvSpPr>
          <p:nvPr>
            <p:ph type="pic" idx="7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4 images">
  <p:cSld name="3_Normal Center 4 images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09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4" name="Google Shape;1504;p409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5" name="Google Shape;1505;p409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6" name="Google Shape;1506;p409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7" name="Google Shape;1507;p40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8" name="Google Shape;1508;p40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4 images">
  <p:cSld name="7_Normal Center 4 images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10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1" name="Google Shape;1511;p410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2" name="Google Shape;1512;p410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3" name="Google Shape;1513;p410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4" name="Google Shape;1514;p41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5" name="Google Shape;1515;p41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3 images">
  <p:cSld name="7_Normal Center 3 images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8" name="Google Shape;1518;p41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9" name="Google Shape;1519;p411"/>
          <p:cNvSpPr>
            <a:spLocks noGrp="1"/>
          </p:cNvSpPr>
          <p:nvPr>
            <p:ph type="pic" idx="2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0" name="Google Shape;1520;p411"/>
          <p:cNvSpPr>
            <a:spLocks noGrp="1"/>
          </p:cNvSpPr>
          <p:nvPr>
            <p:ph type="pic" idx="3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1" name="Google Shape;1521;p411"/>
          <p:cNvSpPr>
            <a:spLocks noGrp="1"/>
          </p:cNvSpPr>
          <p:nvPr>
            <p:ph type="pic" idx="4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">
  <p:cSld name="5_Normal Center 4 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12"/>
          <p:cNvSpPr>
            <a:spLocks noGrp="1"/>
          </p:cNvSpPr>
          <p:nvPr>
            <p:ph type="pic" idx="2"/>
          </p:nvPr>
        </p:nvSpPr>
        <p:spPr>
          <a:xfrm>
            <a:off x="3763615" y="12980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4" name="Google Shape;1524;p412"/>
          <p:cNvSpPr>
            <a:spLocks noGrp="1"/>
          </p:cNvSpPr>
          <p:nvPr>
            <p:ph type="pic" idx="3"/>
          </p:nvPr>
        </p:nvSpPr>
        <p:spPr>
          <a:xfrm>
            <a:off x="5784571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5" name="Google Shape;1525;p412"/>
          <p:cNvSpPr>
            <a:spLocks noGrp="1"/>
          </p:cNvSpPr>
          <p:nvPr>
            <p:ph type="pic" idx="4"/>
          </p:nvPr>
        </p:nvSpPr>
        <p:spPr>
          <a:xfrm>
            <a:off x="7805527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6" name="Google Shape;1526;p412"/>
          <p:cNvSpPr>
            <a:spLocks noGrp="1"/>
          </p:cNvSpPr>
          <p:nvPr>
            <p:ph type="pic" idx="5"/>
          </p:nvPr>
        </p:nvSpPr>
        <p:spPr>
          <a:xfrm>
            <a:off x="9826483" y="13109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6155267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7_Custom Layout">
  <p:cSld name="227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>
            <a:spLocks noGrp="1"/>
          </p:cNvSpPr>
          <p:nvPr>
            <p:ph type="pic" idx="2"/>
          </p:nvPr>
        </p:nvSpPr>
        <p:spPr>
          <a:xfrm>
            <a:off x="602428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">
  <p:cSld name="4_Normal Center 4 images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13"/>
          <p:cNvSpPr>
            <a:spLocks noGrp="1"/>
          </p:cNvSpPr>
          <p:nvPr>
            <p:ph type="pic" idx="2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9" name="Google Shape;1529;p413"/>
          <p:cNvSpPr>
            <a:spLocks noGrp="1"/>
          </p:cNvSpPr>
          <p:nvPr>
            <p:ph type="pic" idx="3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0" name="Google Shape;1530;p413"/>
          <p:cNvSpPr>
            <a:spLocks noGrp="1"/>
          </p:cNvSpPr>
          <p:nvPr>
            <p:ph type="pic" idx="4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1" name="Google Shape;1531;p413"/>
          <p:cNvSpPr>
            <a:spLocks noGrp="1"/>
          </p:cNvSpPr>
          <p:nvPr>
            <p:ph type="pic" idx="5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2" name="Google Shape;1532;p41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3" name="Google Shape;1533;p41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images">
  <p:cSld name="5_Normal Center 4 images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1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6" name="Google Shape;1536;p41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7" name="Google Shape;1537;p414"/>
          <p:cNvSpPr>
            <a:spLocks noGrp="1"/>
          </p:cNvSpPr>
          <p:nvPr>
            <p:ph type="pic" idx="2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8" name="Google Shape;1538;p414"/>
          <p:cNvSpPr>
            <a:spLocks noGrp="1"/>
          </p:cNvSpPr>
          <p:nvPr>
            <p:ph type="pic" idx="3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9" name="Google Shape;1539;p414"/>
          <p:cNvSpPr>
            <a:spLocks noGrp="1"/>
          </p:cNvSpPr>
          <p:nvPr>
            <p:ph type="pic" idx="4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0" name="Google Shape;1540;p414"/>
          <p:cNvSpPr>
            <a:spLocks noGrp="1"/>
          </p:cNvSpPr>
          <p:nvPr>
            <p:ph type="pic" idx="5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1" name="Google Shape;1541;p414"/>
          <p:cNvSpPr>
            <a:spLocks noGrp="1"/>
          </p:cNvSpPr>
          <p:nvPr>
            <p:ph type="pic" idx="6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 2">
  <p:cSld name="4_Normal Center 4 images 2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15"/>
          <p:cNvSpPr>
            <a:spLocks noGrp="1"/>
          </p:cNvSpPr>
          <p:nvPr>
            <p:ph type="pic" idx="2"/>
          </p:nvPr>
        </p:nvSpPr>
        <p:spPr>
          <a:xfrm>
            <a:off x="0" y="0"/>
            <a:ext cx="303702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4" name="Google Shape;1544;p415"/>
          <p:cNvSpPr>
            <a:spLocks noGrp="1"/>
          </p:cNvSpPr>
          <p:nvPr>
            <p:ph type="pic" idx="3"/>
          </p:nvPr>
        </p:nvSpPr>
        <p:spPr>
          <a:xfrm>
            <a:off x="3047585" y="0"/>
            <a:ext cx="2991886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5" name="Google Shape;1545;p415"/>
          <p:cNvSpPr>
            <a:spLocks noGrp="1"/>
          </p:cNvSpPr>
          <p:nvPr>
            <p:ph type="pic" idx="4"/>
          </p:nvPr>
        </p:nvSpPr>
        <p:spPr>
          <a:xfrm>
            <a:off x="6063284" y="0"/>
            <a:ext cx="310059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6" name="Google Shape;1546;p415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circle images">
  <p:cSld name="3_Normal Center circle images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16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9" name="Google Shape;1549;p416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0" name="Google Shape;1550;p416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1" name="Google Shape;1551;p41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2" name="Google Shape;1552;p41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circle images 4">
  <p:cSld name="4_Normal Center circle images 4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1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5" name="Google Shape;1555;p41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6" name="Google Shape;1556;p41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7" name="Google Shape;1557;p41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8" name="Google Shape;1558;p41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9" name="Google Shape;1559;p417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circle images 4">
  <p:cSld name="5_Normal Center circle images 4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18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2" name="Google Shape;1562;p418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3" name="Google Shape;1563;p418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4" name="Google Shape;1564;p418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5" name="Google Shape;1565;p41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6" name="Google Shape;1566;p41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laceholder small">
  <p:cSld name="side placeholder small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19"/>
          <p:cNvSpPr>
            <a:spLocks noGrp="1"/>
          </p:cNvSpPr>
          <p:nvPr>
            <p:ph type="pic" idx="2"/>
          </p:nvPr>
        </p:nvSpPr>
        <p:spPr>
          <a:xfrm>
            <a:off x="6930887" y="1880517"/>
            <a:ext cx="5261113" cy="29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9" name="Google Shape;1569;p41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0" name="Google Shape;1570;p41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 small">
  <p:cSld name="1_side placeholder small"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2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">
  <p:cSld name="2_side placeholder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21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3 full">
  <p:cSld name="8_side placeholder 3 full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422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7" name="Google Shape;1577;p422"/>
          <p:cNvSpPr>
            <a:spLocks noGrp="1"/>
          </p:cNvSpPr>
          <p:nvPr>
            <p:ph type="pic" idx="3"/>
          </p:nvPr>
        </p:nvSpPr>
        <p:spPr>
          <a:xfrm>
            <a:off x="408167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8" name="Google Shape;1578;p422"/>
          <p:cNvSpPr>
            <a:spLocks noGrp="1"/>
          </p:cNvSpPr>
          <p:nvPr>
            <p:ph type="pic" idx="4"/>
          </p:nvPr>
        </p:nvSpPr>
        <p:spPr>
          <a:xfrm>
            <a:off x="8110330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>
            <a:spLocks noGrp="1"/>
          </p:cNvSpPr>
          <p:nvPr>
            <p:ph type="pic" idx="2"/>
          </p:nvPr>
        </p:nvSpPr>
        <p:spPr>
          <a:xfrm>
            <a:off x="-1087" y="-10758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abstract 1">
  <p:cSld name="9_side placeholder abstract 1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3"/>
          <p:cNvSpPr>
            <a:spLocks noGrp="1"/>
          </p:cNvSpPr>
          <p:nvPr>
            <p:ph type="pic" idx="2"/>
          </p:nvPr>
        </p:nvSpPr>
        <p:spPr>
          <a:xfrm>
            <a:off x="440080" y="1789043"/>
            <a:ext cx="5351119" cy="479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1" name="Google Shape;1581;p42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2" name="Google Shape;1582;p42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abstract 2">
  <p:cSld name="10_side placeholder abstract 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424"/>
          <p:cNvSpPr>
            <a:spLocks noGrp="1"/>
          </p:cNvSpPr>
          <p:nvPr>
            <p:ph type="pic" idx="2"/>
          </p:nvPr>
        </p:nvSpPr>
        <p:spPr>
          <a:xfrm>
            <a:off x="321286" y="2067340"/>
            <a:ext cx="5244627" cy="454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5" name="Google Shape;1585;p42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6" name="Google Shape;1586;p42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reative ">
  <p:cSld name="5_side placeholder creative 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25"/>
          <p:cNvSpPr>
            <a:spLocks noGrp="1"/>
          </p:cNvSpPr>
          <p:nvPr>
            <p:ph type="pic" idx="2"/>
          </p:nvPr>
        </p:nvSpPr>
        <p:spPr>
          <a:xfrm flipH="1">
            <a:off x="-1048274" y="-430940"/>
            <a:ext cx="5713039" cy="455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TWIN">
  <p:cSld name="8_side placeholder TWI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6"/>
          <p:cNvSpPr>
            <a:spLocks noGrp="1"/>
          </p:cNvSpPr>
          <p:nvPr>
            <p:ph type="pic" idx="2"/>
          </p:nvPr>
        </p:nvSpPr>
        <p:spPr>
          <a:xfrm>
            <a:off x="0" y="1"/>
            <a:ext cx="329979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1" name="Google Shape;1591;p426"/>
          <p:cNvSpPr>
            <a:spLocks noGrp="1"/>
          </p:cNvSpPr>
          <p:nvPr>
            <p:ph type="pic" idx="3"/>
          </p:nvPr>
        </p:nvSpPr>
        <p:spPr>
          <a:xfrm>
            <a:off x="9051234" y="1"/>
            <a:ext cx="314076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">
  <p:cSld name="5_side placeholder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7"/>
          <p:cNvSpPr>
            <a:spLocks noGrp="1"/>
          </p:cNvSpPr>
          <p:nvPr>
            <p:ph type="pic" idx="2"/>
          </p:nvPr>
        </p:nvSpPr>
        <p:spPr>
          <a:xfrm>
            <a:off x="1" y="1"/>
            <a:ext cx="4081670" cy="62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4" name="Google Shape;1594;p427"/>
          <p:cNvSpPr>
            <a:spLocks noGrp="1"/>
          </p:cNvSpPr>
          <p:nvPr>
            <p:ph type="pic" idx="3"/>
          </p:nvPr>
        </p:nvSpPr>
        <p:spPr>
          <a:xfrm>
            <a:off x="4253948" y="3352800"/>
            <a:ext cx="7938051" cy="2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5" name="Google Shape;1595;p427"/>
          <p:cNvSpPr>
            <a:spLocks noGrp="1"/>
          </p:cNvSpPr>
          <p:nvPr>
            <p:ph type="pic" idx="4"/>
          </p:nvPr>
        </p:nvSpPr>
        <p:spPr>
          <a:xfrm>
            <a:off x="4253950" y="1"/>
            <a:ext cx="4015408" cy="31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6" name="Google Shape;1596;p427"/>
          <p:cNvSpPr>
            <a:spLocks noGrp="1"/>
          </p:cNvSpPr>
          <p:nvPr>
            <p:ph type="pic" idx="5"/>
          </p:nvPr>
        </p:nvSpPr>
        <p:spPr>
          <a:xfrm>
            <a:off x="8441637" y="13253"/>
            <a:ext cx="3750362" cy="314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">
  <p:cSld name="1_side placeholder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428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2">
  <p:cSld name="8_side placeholder 2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29"/>
          <p:cNvSpPr>
            <a:spLocks noGrp="1"/>
          </p:cNvSpPr>
          <p:nvPr>
            <p:ph type="pic" idx="2"/>
          </p:nvPr>
        </p:nvSpPr>
        <p:spPr>
          <a:xfrm>
            <a:off x="5155096" y="0"/>
            <a:ext cx="703690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5">
  <p:cSld name="9_side placeholder 5"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30"/>
          <p:cNvSpPr>
            <a:spLocks noGrp="1"/>
          </p:cNvSpPr>
          <p:nvPr>
            <p:ph type="pic" idx="2"/>
          </p:nvPr>
        </p:nvSpPr>
        <p:spPr>
          <a:xfrm>
            <a:off x="2955235" y="0"/>
            <a:ext cx="92367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3">
  <p:cSld name="9_side placeholder 3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31"/>
          <p:cNvSpPr>
            <a:spLocks noGrp="1"/>
          </p:cNvSpPr>
          <p:nvPr>
            <p:ph type="pic" idx="2"/>
          </p:nvPr>
        </p:nvSpPr>
        <p:spPr>
          <a:xfrm>
            <a:off x="4267198" y="0"/>
            <a:ext cx="7924802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5" name="Google Shape;1605;p431"/>
          <p:cNvSpPr>
            <a:spLocks noGrp="1"/>
          </p:cNvSpPr>
          <p:nvPr>
            <p:ph type="pic" idx="3"/>
          </p:nvPr>
        </p:nvSpPr>
        <p:spPr>
          <a:xfrm>
            <a:off x="4267198" y="4915882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6" name="Google Shape;1606;p431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7" name="Google Shape;1607;p431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8" name="Google Shape;1608;p431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6">
  <p:cSld name="10_side placeholder 6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1" name="Google Shape;1611;p432"/>
          <p:cNvSpPr>
            <a:spLocks noGrp="1"/>
          </p:cNvSpPr>
          <p:nvPr>
            <p:ph type="pic" idx="3"/>
          </p:nvPr>
        </p:nvSpPr>
        <p:spPr>
          <a:xfrm>
            <a:off x="4207564" y="4915882"/>
            <a:ext cx="1914938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2" name="Google Shape;1612;p432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3" name="Google Shape;1613;p432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4" name="Google Shape;1614;p432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5" name="Google Shape;1615;p432"/>
          <p:cNvSpPr>
            <a:spLocks noGrp="1"/>
          </p:cNvSpPr>
          <p:nvPr>
            <p:ph type="pic" idx="7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6" name="Google Shape;1616;p432"/>
          <p:cNvSpPr>
            <a:spLocks noGrp="1"/>
          </p:cNvSpPr>
          <p:nvPr>
            <p:ph type="pic" idx="8"/>
          </p:nvPr>
        </p:nvSpPr>
        <p:spPr>
          <a:xfrm>
            <a:off x="0" y="4915879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Custom Layout">
  <p:cSld name="70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10">
  <p:cSld name="11_side placeholder 10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9" name="Google Shape;1619;p433"/>
          <p:cNvSpPr>
            <a:spLocks noGrp="1"/>
          </p:cNvSpPr>
          <p:nvPr>
            <p:ph type="pic" idx="3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0" name="Google Shape;1620;p433"/>
          <p:cNvSpPr>
            <a:spLocks noGrp="1"/>
          </p:cNvSpPr>
          <p:nvPr>
            <p:ph type="pic" idx="4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1" name="Google Shape;1621;p433"/>
          <p:cNvSpPr>
            <a:spLocks noGrp="1"/>
          </p:cNvSpPr>
          <p:nvPr>
            <p:ph type="pic" idx="5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">
  <p:cSld name="7_side placeholder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34"/>
          <p:cNvSpPr>
            <a:spLocks noGrp="1"/>
          </p:cNvSpPr>
          <p:nvPr>
            <p:ph type="pic" idx="2"/>
          </p:nvPr>
        </p:nvSpPr>
        <p:spPr>
          <a:xfrm>
            <a:off x="8335617" y="1974574"/>
            <a:ext cx="3856383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4" name="Google Shape;1624;p434"/>
          <p:cNvSpPr>
            <a:spLocks noGrp="1"/>
          </p:cNvSpPr>
          <p:nvPr>
            <p:ph type="pic" idx="3"/>
          </p:nvPr>
        </p:nvSpPr>
        <p:spPr>
          <a:xfrm>
            <a:off x="0" y="1974574"/>
            <a:ext cx="3935896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5" name="Google Shape;1625;p434"/>
          <p:cNvSpPr>
            <a:spLocks noGrp="1"/>
          </p:cNvSpPr>
          <p:nvPr>
            <p:ph type="pic" idx="4"/>
          </p:nvPr>
        </p:nvSpPr>
        <p:spPr>
          <a:xfrm>
            <a:off x="4108174" y="1974574"/>
            <a:ext cx="4055165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">
  <p:cSld name="4_side placeholder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35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8" name="Google Shape;1628;p435"/>
          <p:cNvSpPr>
            <a:spLocks noGrp="1"/>
          </p:cNvSpPr>
          <p:nvPr>
            <p:ph type="pic" idx="3"/>
          </p:nvPr>
        </p:nvSpPr>
        <p:spPr>
          <a:xfrm>
            <a:off x="841513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9" name="Google Shape;1629;p435"/>
          <p:cNvSpPr>
            <a:spLocks noGrp="1"/>
          </p:cNvSpPr>
          <p:nvPr>
            <p:ph type="pic" idx="4"/>
          </p:nvPr>
        </p:nvSpPr>
        <p:spPr>
          <a:xfrm>
            <a:off x="463826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0" name="Google Shape;1630;p435"/>
          <p:cNvSpPr>
            <a:spLocks noGrp="1"/>
          </p:cNvSpPr>
          <p:nvPr>
            <p:ph type="pic" idx="5"/>
          </p:nvPr>
        </p:nvSpPr>
        <p:spPr>
          <a:xfrm>
            <a:off x="463826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center">
  <p:cSld name="2_side placeholder center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436"/>
          <p:cNvSpPr>
            <a:spLocks noGrp="1"/>
          </p:cNvSpPr>
          <p:nvPr>
            <p:ph type="pic" idx="2"/>
          </p:nvPr>
        </p:nvSpPr>
        <p:spPr>
          <a:xfrm>
            <a:off x="4121427" y="0"/>
            <a:ext cx="376361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full">
  <p:cSld name="3_side placeholder full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37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5" name="Google Shape;1635;p437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6" name="Google Shape;1636;p437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7" name="Google Shape;1637;p437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center 2">
  <p:cSld name="3_side placeholder center 2"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38"/>
          <p:cNvSpPr>
            <a:spLocks noGrp="1"/>
          </p:cNvSpPr>
          <p:nvPr>
            <p:ph type="pic" idx="2"/>
          </p:nvPr>
        </p:nvSpPr>
        <p:spPr>
          <a:xfrm>
            <a:off x="-27179" y="0"/>
            <a:ext cx="37709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0" name="Google Shape;1640;p438"/>
          <p:cNvSpPr>
            <a:spLocks noGrp="1"/>
          </p:cNvSpPr>
          <p:nvPr>
            <p:ph type="pic" idx="3"/>
          </p:nvPr>
        </p:nvSpPr>
        <p:spPr>
          <a:xfrm>
            <a:off x="3909389" y="6884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1" name="Google Shape;1641;p438"/>
          <p:cNvSpPr>
            <a:spLocks noGrp="1"/>
          </p:cNvSpPr>
          <p:nvPr>
            <p:ph type="pic" idx="4"/>
          </p:nvPr>
        </p:nvSpPr>
        <p:spPr>
          <a:xfrm>
            <a:off x="5930345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2" name="Google Shape;1642;p438"/>
          <p:cNvSpPr>
            <a:spLocks noGrp="1"/>
          </p:cNvSpPr>
          <p:nvPr>
            <p:ph type="pic" idx="5"/>
          </p:nvPr>
        </p:nvSpPr>
        <p:spPr>
          <a:xfrm>
            <a:off x="7951301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3" name="Google Shape;1643;p438"/>
          <p:cNvSpPr>
            <a:spLocks noGrp="1"/>
          </p:cNvSpPr>
          <p:nvPr>
            <p:ph type="pic" idx="6"/>
          </p:nvPr>
        </p:nvSpPr>
        <p:spPr>
          <a:xfrm>
            <a:off x="9972257" y="7013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">
  <p:cSld name="3_side placeholder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39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 bottom">
  <p:cSld name="4_side placeholder bottom"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40"/>
          <p:cNvSpPr>
            <a:spLocks noGrp="1"/>
          </p:cNvSpPr>
          <p:nvPr>
            <p:ph type="pic" idx="2"/>
          </p:nvPr>
        </p:nvSpPr>
        <p:spPr>
          <a:xfrm>
            <a:off x="0" y="4234068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">
  <p:cSld name="5_side placeholder 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">
  <p:cSld name="6_side placeholder "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4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Custom Layout">
  <p:cSld name="71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>
            <a:spLocks noGrp="1"/>
          </p:cNvSpPr>
          <p:nvPr>
            <p:ph type="pic" idx="2"/>
          </p:nvPr>
        </p:nvSpPr>
        <p:spPr>
          <a:xfrm>
            <a:off x="-1086" y="-32274"/>
            <a:ext cx="7778867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">
  <p:cSld name="6_side placeholder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43"/>
          <p:cNvSpPr>
            <a:spLocks noGrp="1"/>
          </p:cNvSpPr>
          <p:nvPr>
            <p:ph type="pic" idx="2"/>
          </p:nvPr>
        </p:nvSpPr>
        <p:spPr>
          <a:xfrm>
            <a:off x="0" y="1941442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4" name="Google Shape;1654;p44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5" name="Google Shape;1655;p44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11">
  <p:cSld name="8_side placeholder 11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44"/>
          <p:cNvSpPr>
            <a:spLocks noGrp="1"/>
          </p:cNvSpPr>
          <p:nvPr>
            <p:ph type="pic" idx="2"/>
          </p:nvPr>
        </p:nvSpPr>
        <p:spPr>
          <a:xfrm>
            <a:off x="742123" y="1934818"/>
            <a:ext cx="10831414" cy="33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8" name="Google Shape;1658;p44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9" name="Google Shape;1659;p44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enter">
  <p:cSld name="5_side placeholder center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45"/>
          <p:cNvSpPr>
            <a:spLocks noGrp="1"/>
          </p:cNvSpPr>
          <p:nvPr>
            <p:ph type="pic" idx="2"/>
          </p:nvPr>
        </p:nvSpPr>
        <p:spPr>
          <a:xfrm>
            <a:off x="0" y="2411896"/>
            <a:ext cx="303702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2" name="Google Shape;1662;p445"/>
          <p:cNvSpPr>
            <a:spLocks noGrp="1"/>
          </p:cNvSpPr>
          <p:nvPr>
            <p:ph type="pic" idx="3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3" name="Google Shape;1663;p445"/>
          <p:cNvSpPr>
            <a:spLocks noGrp="1"/>
          </p:cNvSpPr>
          <p:nvPr>
            <p:ph type="pic" idx="4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4" name="Google Shape;1664;p445"/>
          <p:cNvSpPr>
            <a:spLocks noGrp="1"/>
          </p:cNvSpPr>
          <p:nvPr>
            <p:ph type="pic" idx="5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5" name="Google Shape;1665;p44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6" name="Google Shape;1666;p44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center">
  <p:cSld name="8_side placeholder center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46"/>
          <p:cNvSpPr>
            <a:spLocks noGrp="1"/>
          </p:cNvSpPr>
          <p:nvPr>
            <p:ph type="pic" idx="2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9" name="Google Shape;1669;p446"/>
          <p:cNvSpPr>
            <a:spLocks noGrp="1"/>
          </p:cNvSpPr>
          <p:nvPr>
            <p:ph type="pic" idx="3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0" name="Google Shape;1670;p446"/>
          <p:cNvSpPr>
            <a:spLocks noGrp="1"/>
          </p:cNvSpPr>
          <p:nvPr>
            <p:ph type="pic" idx="4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1" name="Google Shape;1671;p446"/>
          <p:cNvSpPr>
            <a:spLocks noGrp="1"/>
          </p:cNvSpPr>
          <p:nvPr>
            <p:ph type="pic" idx="5"/>
          </p:nvPr>
        </p:nvSpPr>
        <p:spPr>
          <a:xfrm>
            <a:off x="-4509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2" name="Google Shape;1672;p446"/>
          <p:cNvSpPr>
            <a:spLocks noGrp="1"/>
          </p:cNvSpPr>
          <p:nvPr>
            <p:ph type="pic" idx="6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3" name="Google Shape;1673;p446"/>
          <p:cNvSpPr>
            <a:spLocks noGrp="1"/>
          </p:cNvSpPr>
          <p:nvPr>
            <p:ph type="pic" idx="7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 full">
  <p:cSld name="7_side placeholder full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47"/>
          <p:cNvSpPr/>
          <p:nvPr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6" name="Google Shape;1676;p447"/>
          <p:cNvSpPr/>
          <p:nvPr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7" name="Google Shape;1677;p447"/>
          <p:cNvSpPr/>
          <p:nvPr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8" name="Google Shape;1678;p447"/>
          <p:cNvSpPr/>
          <p:nvPr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9" name="Google Shape;1679;p447"/>
          <p:cNvSpPr/>
          <p:nvPr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0" name="Google Shape;1680;p447"/>
          <p:cNvSpPr/>
          <p:nvPr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1" name="Google Shape;1681;p447"/>
          <p:cNvSpPr/>
          <p:nvPr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2" name="Google Shape;1682;p447"/>
          <p:cNvSpPr/>
          <p:nvPr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3" name="Google Shape;1683;p447"/>
          <p:cNvSpPr>
            <a:spLocks noGrp="1"/>
          </p:cNvSpPr>
          <p:nvPr>
            <p:ph type="pic" idx="2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4" name="Google Shape;1684;p447"/>
          <p:cNvSpPr>
            <a:spLocks noGrp="1"/>
          </p:cNvSpPr>
          <p:nvPr>
            <p:ph type="pic" idx="3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5" name="Google Shape;1685;p447"/>
          <p:cNvSpPr>
            <a:spLocks noGrp="1"/>
          </p:cNvSpPr>
          <p:nvPr>
            <p:ph type="pic" idx="4"/>
          </p:nvPr>
        </p:nvSpPr>
        <p:spPr>
          <a:xfrm>
            <a:off x="0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6" name="Google Shape;1686;p447"/>
          <p:cNvSpPr>
            <a:spLocks noGrp="1"/>
          </p:cNvSpPr>
          <p:nvPr>
            <p:ph type="pic" idx="5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7" name="Google Shape;1687;p447"/>
          <p:cNvSpPr>
            <a:spLocks noGrp="1"/>
          </p:cNvSpPr>
          <p:nvPr>
            <p:ph type="pic" idx="6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8" name="Google Shape;1688;p447"/>
          <p:cNvSpPr>
            <a:spLocks noGrp="1"/>
          </p:cNvSpPr>
          <p:nvPr>
            <p:ph type="pic" idx="7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9" name="Google Shape;1689;p447"/>
          <p:cNvSpPr>
            <a:spLocks noGrp="1"/>
          </p:cNvSpPr>
          <p:nvPr>
            <p:ph type="pic" idx="8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center">
  <p:cSld name="6_side placeholder center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48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2" name="Google Shape;1692;p448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3" name="Google Shape;1693;p448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4" name="Google Shape;1694;p448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center">
  <p:cSld name="9_side placeholder center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49"/>
          <p:cNvSpPr>
            <a:spLocks noGrp="1"/>
          </p:cNvSpPr>
          <p:nvPr>
            <p:ph type="pic" idx="2"/>
          </p:nvPr>
        </p:nvSpPr>
        <p:spPr>
          <a:xfrm>
            <a:off x="147015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7" name="Google Shape;1697;p449"/>
          <p:cNvSpPr>
            <a:spLocks noGrp="1"/>
          </p:cNvSpPr>
          <p:nvPr>
            <p:ph type="pic" idx="3"/>
          </p:nvPr>
        </p:nvSpPr>
        <p:spPr>
          <a:xfrm>
            <a:off x="263243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8" name="Google Shape;1698;p449"/>
          <p:cNvSpPr>
            <a:spLocks noGrp="1"/>
          </p:cNvSpPr>
          <p:nvPr>
            <p:ph type="pic" idx="4"/>
          </p:nvPr>
        </p:nvSpPr>
        <p:spPr>
          <a:xfrm>
            <a:off x="147015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9" name="Google Shape;1699;p449"/>
          <p:cNvSpPr>
            <a:spLocks noGrp="1"/>
          </p:cNvSpPr>
          <p:nvPr>
            <p:ph type="pic" idx="5"/>
          </p:nvPr>
        </p:nvSpPr>
        <p:spPr>
          <a:xfrm>
            <a:off x="263243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0" name="Google Shape;1700;p449"/>
          <p:cNvSpPr>
            <a:spLocks noGrp="1"/>
          </p:cNvSpPr>
          <p:nvPr>
            <p:ph type="pic" idx="6"/>
          </p:nvPr>
        </p:nvSpPr>
        <p:spPr>
          <a:xfrm>
            <a:off x="7284298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1" name="Google Shape;1701;p449"/>
          <p:cNvSpPr>
            <a:spLocks noGrp="1"/>
          </p:cNvSpPr>
          <p:nvPr>
            <p:ph type="pic" idx="7"/>
          </p:nvPr>
        </p:nvSpPr>
        <p:spPr>
          <a:xfrm>
            <a:off x="8450934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2" name="Google Shape;1702;p449"/>
          <p:cNvSpPr>
            <a:spLocks noGrp="1"/>
          </p:cNvSpPr>
          <p:nvPr>
            <p:ph type="pic" idx="8"/>
          </p:nvPr>
        </p:nvSpPr>
        <p:spPr>
          <a:xfrm>
            <a:off x="9613213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3" name="Google Shape;1703;p449"/>
          <p:cNvSpPr>
            <a:spLocks noGrp="1"/>
          </p:cNvSpPr>
          <p:nvPr>
            <p:ph type="pic" idx="9"/>
          </p:nvPr>
        </p:nvSpPr>
        <p:spPr>
          <a:xfrm>
            <a:off x="7284298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4" name="Google Shape;1704;p449"/>
          <p:cNvSpPr>
            <a:spLocks noGrp="1"/>
          </p:cNvSpPr>
          <p:nvPr>
            <p:ph type="pic" idx="13"/>
          </p:nvPr>
        </p:nvSpPr>
        <p:spPr>
          <a:xfrm>
            <a:off x="8450934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5" name="Google Shape;1705;p449"/>
          <p:cNvSpPr>
            <a:spLocks noGrp="1"/>
          </p:cNvSpPr>
          <p:nvPr>
            <p:ph type="pic" idx="14"/>
          </p:nvPr>
        </p:nvSpPr>
        <p:spPr>
          <a:xfrm>
            <a:off x="9613213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6" name="Google Shape;1706;p449"/>
          <p:cNvSpPr>
            <a:spLocks noGrp="1"/>
          </p:cNvSpPr>
          <p:nvPr>
            <p:ph type="pic" idx="15"/>
          </p:nvPr>
        </p:nvSpPr>
        <p:spPr>
          <a:xfrm>
            <a:off x="3793104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7" name="Google Shape;1707;p449"/>
          <p:cNvSpPr>
            <a:spLocks noGrp="1"/>
          </p:cNvSpPr>
          <p:nvPr>
            <p:ph type="pic" idx="16"/>
          </p:nvPr>
        </p:nvSpPr>
        <p:spPr>
          <a:xfrm>
            <a:off x="495973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8" name="Google Shape;1708;p449"/>
          <p:cNvSpPr>
            <a:spLocks noGrp="1"/>
          </p:cNvSpPr>
          <p:nvPr>
            <p:ph type="pic" idx="17"/>
          </p:nvPr>
        </p:nvSpPr>
        <p:spPr>
          <a:xfrm>
            <a:off x="612201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9" name="Google Shape;1709;p449"/>
          <p:cNvSpPr>
            <a:spLocks noGrp="1"/>
          </p:cNvSpPr>
          <p:nvPr>
            <p:ph type="pic" idx="18"/>
          </p:nvPr>
        </p:nvSpPr>
        <p:spPr>
          <a:xfrm>
            <a:off x="3793104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0" name="Google Shape;1710;p449"/>
          <p:cNvSpPr>
            <a:spLocks noGrp="1"/>
          </p:cNvSpPr>
          <p:nvPr>
            <p:ph type="pic" idx="19"/>
          </p:nvPr>
        </p:nvSpPr>
        <p:spPr>
          <a:xfrm>
            <a:off x="495973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1" name="Google Shape;1711;p449"/>
          <p:cNvSpPr>
            <a:spLocks noGrp="1"/>
          </p:cNvSpPr>
          <p:nvPr>
            <p:ph type="pic" idx="20"/>
          </p:nvPr>
        </p:nvSpPr>
        <p:spPr>
          <a:xfrm>
            <a:off x="612201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side">
  <p:cSld name="10_side placeholder side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450"/>
          <p:cNvSpPr>
            <a:spLocks noGrp="1"/>
          </p:cNvSpPr>
          <p:nvPr>
            <p:ph type="pic" idx="2"/>
          </p:nvPr>
        </p:nvSpPr>
        <p:spPr>
          <a:xfrm>
            <a:off x="749436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4" name="Google Shape;1714;p450"/>
          <p:cNvSpPr>
            <a:spLocks noGrp="1"/>
          </p:cNvSpPr>
          <p:nvPr>
            <p:ph type="pic" idx="3"/>
          </p:nvPr>
        </p:nvSpPr>
        <p:spPr>
          <a:xfrm>
            <a:off x="865664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5" name="Google Shape;1715;p450"/>
          <p:cNvSpPr>
            <a:spLocks noGrp="1"/>
          </p:cNvSpPr>
          <p:nvPr>
            <p:ph type="pic" idx="4"/>
          </p:nvPr>
        </p:nvSpPr>
        <p:spPr>
          <a:xfrm>
            <a:off x="749436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6" name="Google Shape;1716;p450"/>
          <p:cNvSpPr>
            <a:spLocks noGrp="1"/>
          </p:cNvSpPr>
          <p:nvPr>
            <p:ph type="pic" idx="5"/>
          </p:nvPr>
        </p:nvSpPr>
        <p:spPr>
          <a:xfrm>
            <a:off x="865664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7" name="Google Shape;1717;p450"/>
          <p:cNvSpPr>
            <a:spLocks noGrp="1"/>
          </p:cNvSpPr>
          <p:nvPr>
            <p:ph type="pic" idx="6"/>
          </p:nvPr>
        </p:nvSpPr>
        <p:spPr>
          <a:xfrm>
            <a:off x="7490006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8" name="Google Shape;1718;p450"/>
          <p:cNvSpPr>
            <a:spLocks noGrp="1"/>
          </p:cNvSpPr>
          <p:nvPr>
            <p:ph type="pic" idx="7"/>
          </p:nvPr>
        </p:nvSpPr>
        <p:spPr>
          <a:xfrm>
            <a:off x="865664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9" name="Google Shape;1719;p450"/>
          <p:cNvSpPr>
            <a:spLocks noGrp="1"/>
          </p:cNvSpPr>
          <p:nvPr>
            <p:ph type="pic" idx="8"/>
          </p:nvPr>
        </p:nvSpPr>
        <p:spPr>
          <a:xfrm>
            <a:off x="981892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0" name="Google Shape;1720;p450"/>
          <p:cNvSpPr>
            <a:spLocks noGrp="1"/>
          </p:cNvSpPr>
          <p:nvPr>
            <p:ph type="pic" idx="9"/>
          </p:nvPr>
        </p:nvSpPr>
        <p:spPr>
          <a:xfrm>
            <a:off x="7490006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1" name="Google Shape;1721;p450"/>
          <p:cNvSpPr>
            <a:spLocks noGrp="1"/>
          </p:cNvSpPr>
          <p:nvPr>
            <p:ph type="pic" idx="13"/>
          </p:nvPr>
        </p:nvSpPr>
        <p:spPr>
          <a:xfrm>
            <a:off x="865664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2" name="Google Shape;1722;p450"/>
          <p:cNvSpPr>
            <a:spLocks noGrp="1"/>
          </p:cNvSpPr>
          <p:nvPr>
            <p:ph type="pic" idx="14"/>
          </p:nvPr>
        </p:nvSpPr>
        <p:spPr>
          <a:xfrm>
            <a:off x="981892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3" name="Google Shape;1723;p450"/>
          <p:cNvSpPr>
            <a:spLocks noGrp="1"/>
          </p:cNvSpPr>
          <p:nvPr>
            <p:ph type="pic" idx="15"/>
          </p:nvPr>
        </p:nvSpPr>
        <p:spPr>
          <a:xfrm>
            <a:off x="9817307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4" name="Google Shape;1724;p450"/>
          <p:cNvSpPr>
            <a:spLocks noGrp="1"/>
          </p:cNvSpPr>
          <p:nvPr>
            <p:ph type="pic" idx="16"/>
          </p:nvPr>
        </p:nvSpPr>
        <p:spPr>
          <a:xfrm>
            <a:off x="9817307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side 3">
  <p:cSld name="11_side placeholder side 3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1"/>
          <p:cNvSpPr>
            <a:spLocks noGrp="1"/>
          </p:cNvSpPr>
          <p:nvPr>
            <p:ph type="pic" idx="2"/>
          </p:nvPr>
        </p:nvSpPr>
        <p:spPr>
          <a:xfrm>
            <a:off x="7030736" y="222176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7" name="Google Shape;1727;p451"/>
          <p:cNvSpPr>
            <a:spLocks noGrp="1"/>
          </p:cNvSpPr>
          <p:nvPr>
            <p:ph type="pic" idx="3"/>
          </p:nvPr>
        </p:nvSpPr>
        <p:spPr>
          <a:xfrm>
            <a:off x="4612214" y="2221767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8" name="Google Shape;1728;p451"/>
          <p:cNvSpPr>
            <a:spLocks noGrp="1"/>
          </p:cNvSpPr>
          <p:nvPr>
            <p:ph type="pic" idx="4"/>
          </p:nvPr>
        </p:nvSpPr>
        <p:spPr>
          <a:xfrm>
            <a:off x="9449258" y="212237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12 placeholder ">
  <p:cSld name="7_side 12 placeholder 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52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1" name="Google Shape;1731;p452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2" name="Google Shape;1732;p452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3" name="Google Shape;1733;p452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4" name="Google Shape;1734;p452"/>
          <p:cNvSpPr>
            <a:spLocks noGrp="1"/>
          </p:cNvSpPr>
          <p:nvPr>
            <p:ph type="pic" idx="6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5" name="Google Shape;1735;p452"/>
          <p:cNvSpPr>
            <a:spLocks noGrp="1"/>
          </p:cNvSpPr>
          <p:nvPr>
            <p:ph type="pic" idx="7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6" name="Google Shape;1736;p452"/>
          <p:cNvSpPr>
            <a:spLocks noGrp="1"/>
          </p:cNvSpPr>
          <p:nvPr>
            <p:ph type="pic" idx="8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7" name="Google Shape;1737;p452"/>
          <p:cNvSpPr>
            <a:spLocks noGrp="1"/>
          </p:cNvSpPr>
          <p:nvPr>
            <p:ph type="pic" idx="9"/>
          </p:nvPr>
        </p:nvSpPr>
        <p:spPr>
          <a:xfrm>
            <a:off x="6098073" y="0"/>
            <a:ext cx="3065804" cy="184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8" name="Google Shape;1738;p452"/>
          <p:cNvSpPr>
            <a:spLocks noGrp="1"/>
          </p:cNvSpPr>
          <p:nvPr>
            <p:ph type="pic" idx="13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9" name="Google Shape;1739;p452"/>
          <p:cNvSpPr>
            <a:spLocks noGrp="1"/>
          </p:cNvSpPr>
          <p:nvPr>
            <p:ph type="pic" idx="14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0" name="Google Shape;1740;p452"/>
          <p:cNvSpPr>
            <a:spLocks noGrp="1"/>
          </p:cNvSpPr>
          <p:nvPr>
            <p:ph type="pic" idx="15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1" name="Google Shape;1741;p452"/>
          <p:cNvSpPr>
            <a:spLocks noGrp="1"/>
          </p:cNvSpPr>
          <p:nvPr>
            <p:ph type="pic" idx="16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">
  <p:cSld name="2_Normal Center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53"/>
          <p:cNvSpPr>
            <a:spLocks noGrp="1"/>
          </p:cNvSpPr>
          <p:nvPr>
            <p:ph type="pic" idx="2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4" name="Google Shape;1744;p453"/>
          <p:cNvSpPr>
            <a:spLocks noGrp="1"/>
          </p:cNvSpPr>
          <p:nvPr>
            <p:ph type="pic" idx="3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5" name="Google Shape;1745;p453"/>
          <p:cNvSpPr>
            <a:spLocks noGrp="1"/>
          </p:cNvSpPr>
          <p:nvPr>
            <p:ph type="pic" idx="4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6" name="Google Shape;1746;p45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7" name="Google Shape;1747;p45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4">
  <p:cSld name="4_placeholder 4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54"/>
          <p:cNvSpPr>
            <a:spLocks noGrp="1"/>
          </p:cNvSpPr>
          <p:nvPr>
            <p:ph type="pic" idx="2"/>
          </p:nvPr>
        </p:nvSpPr>
        <p:spPr>
          <a:xfrm>
            <a:off x="868024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0" name="Google Shape;1750;p454"/>
          <p:cNvSpPr>
            <a:spLocks noGrp="1"/>
          </p:cNvSpPr>
          <p:nvPr>
            <p:ph type="pic" idx="3"/>
          </p:nvPr>
        </p:nvSpPr>
        <p:spPr>
          <a:xfrm>
            <a:off x="868023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1" name="Google Shape;1751;p454"/>
          <p:cNvSpPr>
            <a:spLocks noGrp="1"/>
          </p:cNvSpPr>
          <p:nvPr>
            <p:ph type="pic" idx="4"/>
          </p:nvPr>
        </p:nvSpPr>
        <p:spPr>
          <a:xfrm>
            <a:off x="9236770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2" name="Google Shape;1752;p454"/>
          <p:cNvSpPr>
            <a:spLocks noGrp="1"/>
          </p:cNvSpPr>
          <p:nvPr>
            <p:ph type="pic" idx="5"/>
          </p:nvPr>
        </p:nvSpPr>
        <p:spPr>
          <a:xfrm>
            <a:off x="9236769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3" name="Google Shape;1753;p45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4" name="Google Shape;1754;p45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-6">
  <p:cSld name="5_placeholder 4-6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55"/>
          <p:cNvSpPr>
            <a:spLocks noGrp="1"/>
          </p:cNvSpPr>
          <p:nvPr>
            <p:ph type="pic" idx="2"/>
          </p:nvPr>
        </p:nvSpPr>
        <p:spPr>
          <a:xfrm>
            <a:off x="457206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7" name="Google Shape;1757;p455"/>
          <p:cNvSpPr>
            <a:spLocks noGrp="1"/>
          </p:cNvSpPr>
          <p:nvPr>
            <p:ph type="pic" idx="3"/>
          </p:nvPr>
        </p:nvSpPr>
        <p:spPr>
          <a:xfrm>
            <a:off x="457205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8" name="Google Shape;1758;p455"/>
          <p:cNvSpPr>
            <a:spLocks noGrp="1"/>
          </p:cNvSpPr>
          <p:nvPr>
            <p:ph type="pic" idx="4"/>
          </p:nvPr>
        </p:nvSpPr>
        <p:spPr>
          <a:xfrm>
            <a:off x="9846371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9" name="Google Shape;1759;p455"/>
          <p:cNvSpPr>
            <a:spLocks noGrp="1"/>
          </p:cNvSpPr>
          <p:nvPr>
            <p:ph type="pic" idx="5"/>
          </p:nvPr>
        </p:nvSpPr>
        <p:spPr>
          <a:xfrm>
            <a:off x="9846370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0" name="Google Shape;1760;p455"/>
          <p:cNvSpPr>
            <a:spLocks noGrp="1"/>
          </p:cNvSpPr>
          <p:nvPr>
            <p:ph type="pic" idx="6"/>
          </p:nvPr>
        </p:nvSpPr>
        <p:spPr>
          <a:xfrm>
            <a:off x="5151788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1" name="Google Shape;1761;p455"/>
          <p:cNvSpPr>
            <a:spLocks noGrp="1"/>
          </p:cNvSpPr>
          <p:nvPr>
            <p:ph type="pic" idx="7"/>
          </p:nvPr>
        </p:nvSpPr>
        <p:spPr>
          <a:xfrm>
            <a:off x="5151787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2" name="Google Shape;1762;p45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3" name="Google Shape;1763;p45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 center">
  <p:cSld name="5_placeholder 4 center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56"/>
          <p:cNvSpPr>
            <a:spLocks noGrp="1"/>
          </p:cNvSpPr>
          <p:nvPr>
            <p:ph type="pic" idx="2"/>
          </p:nvPr>
        </p:nvSpPr>
        <p:spPr>
          <a:xfrm>
            <a:off x="404854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6" name="Google Shape;1766;p456"/>
          <p:cNvSpPr>
            <a:spLocks noGrp="1"/>
          </p:cNvSpPr>
          <p:nvPr>
            <p:ph type="pic" idx="3"/>
          </p:nvPr>
        </p:nvSpPr>
        <p:spPr>
          <a:xfrm>
            <a:off x="404854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7" name="Google Shape;1767;p456"/>
          <p:cNvSpPr>
            <a:spLocks noGrp="1"/>
          </p:cNvSpPr>
          <p:nvPr>
            <p:ph type="pic" idx="4"/>
          </p:nvPr>
        </p:nvSpPr>
        <p:spPr>
          <a:xfrm>
            <a:off x="625502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8" name="Google Shape;1768;p456"/>
          <p:cNvSpPr>
            <a:spLocks noGrp="1"/>
          </p:cNvSpPr>
          <p:nvPr>
            <p:ph type="pic" idx="5"/>
          </p:nvPr>
        </p:nvSpPr>
        <p:spPr>
          <a:xfrm>
            <a:off x="625502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9" name="Google Shape;1769;p45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0" name="Google Shape;1770;p45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ircle 1">
  <p:cSld name="5_circle 1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57"/>
          <p:cNvSpPr>
            <a:spLocks noGrp="1"/>
          </p:cNvSpPr>
          <p:nvPr>
            <p:ph type="pic" idx="2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3" name="Google Shape;1773;p457"/>
          <p:cNvSpPr>
            <a:spLocks noGrp="1"/>
          </p:cNvSpPr>
          <p:nvPr>
            <p:ph type="pic" idx="3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4" name="Google Shape;1774;p457"/>
          <p:cNvSpPr>
            <a:spLocks noGrp="1"/>
          </p:cNvSpPr>
          <p:nvPr>
            <p:ph type="pic" idx="4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5" name="Google Shape;1775;p45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6" name="Google Shape;1776;p45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ircle 8">
  <p:cSld name="6_circle 8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58"/>
          <p:cNvSpPr>
            <a:spLocks noGrp="1"/>
          </p:cNvSpPr>
          <p:nvPr>
            <p:ph type="pic" idx="2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9" name="Google Shape;1779;p458"/>
          <p:cNvSpPr>
            <a:spLocks noGrp="1"/>
          </p:cNvSpPr>
          <p:nvPr>
            <p:ph type="pic" idx="3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0" name="Google Shape;1780;p458"/>
          <p:cNvSpPr>
            <a:spLocks noGrp="1"/>
          </p:cNvSpPr>
          <p:nvPr>
            <p:ph type="pic" idx="4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1" name="Google Shape;1781;p458"/>
          <p:cNvSpPr>
            <a:spLocks noGrp="1"/>
          </p:cNvSpPr>
          <p:nvPr>
            <p:ph type="pic" idx="5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2" name="Google Shape;1782;p458"/>
          <p:cNvSpPr>
            <a:spLocks noGrp="1"/>
          </p:cNvSpPr>
          <p:nvPr>
            <p:ph type="pic" idx="6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3" name="Google Shape;1783;p458"/>
          <p:cNvSpPr>
            <a:spLocks noGrp="1"/>
          </p:cNvSpPr>
          <p:nvPr>
            <p:ph type="pic" idx="7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4" name="Google Shape;1784;p458"/>
          <p:cNvSpPr>
            <a:spLocks noGrp="1"/>
          </p:cNvSpPr>
          <p:nvPr>
            <p:ph type="pic" idx="8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5" name="Google Shape;1785;p458"/>
          <p:cNvSpPr>
            <a:spLocks noGrp="1"/>
          </p:cNvSpPr>
          <p:nvPr>
            <p:ph type="pic" idx="9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6" name="Google Shape;1786;p458"/>
          <p:cNvSpPr>
            <a:spLocks noGrp="1"/>
          </p:cNvSpPr>
          <p:nvPr>
            <p:ph type="pic" idx="13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7" name="Google Shape;1787;p458"/>
          <p:cNvSpPr>
            <a:spLocks noGrp="1"/>
          </p:cNvSpPr>
          <p:nvPr>
            <p:ph type="pic" idx="14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8" name="Google Shape;1788;p45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9" name="Google Shape;1789;p45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 box 3">
  <p:cSld name="6_ box 3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459"/>
          <p:cNvSpPr>
            <a:spLocks noGrp="1"/>
          </p:cNvSpPr>
          <p:nvPr>
            <p:ph type="pic" idx="2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2" name="Google Shape;1792;p459"/>
          <p:cNvSpPr>
            <a:spLocks noGrp="1"/>
          </p:cNvSpPr>
          <p:nvPr>
            <p:ph type="pic" idx="3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3" name="Google Shape;1793;p459"/>
          <p:cNvSpPr>
            <a:spLocks noGrp="1"/>
          </p:cNvSpPr>
          <p:nvPr>
            <p:ph type="pic" idx="4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4" name="Google Shape;1794;p459"/>
          <p:cNvSpPr>
            <a:spLocks noGrp="1"/>
          </p:cNvSpPr>
          <p:nvPr>
            <p:ph type="pic" idx="5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5" name="Google Shape;1795;p45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6" name="Google Shape;1796;p45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 box 4">
  <p:cSld name="7_ box 4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60"/>
          <p:cNvSpPr>
            <a:spLocks noGrp="1"/>
          </p:cNvSpPr>
          <p:nvPr>
            <p:ph type="pic" idx="2"/>
          </p:nvPr>
        </p:nvSpPr>
        <p:spPr>
          <a:xfrm>
            <a:off x="1182715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9" name="Google Shape;1799;p460"/>
          <p:cNvSpPr>
            <a:spLocks noGrp="1"/>
          </p:cNvSpPr>
          <p:nvPr>
            <p:ph type="pic" idx="3"/>
          </p:nvPr>
        </p:nvSpPr>
        <p:spPr>
          <a:xfrm>
            <a:off x="319335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0" name="Google Shape;1800;p460"/>
          <p:cNvSpPr>
            <a:spLocks noGrp="1"/>
          </p:cNvSpPr>
          <p:nvPr>
            <p:ph type="pic" idx="4"/>
          </p:nvPr>
        </p:nvSpPr>
        <p:spPr>
          <a:xfrm>
            <a:off x="5203987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1" name="Google Shape;1801;p460"/>
          <p:cNvSpPr>
            <a:spLocks noGrp="1"/>
          </p:cNvSpPr>
          <p:nvPr>
            <p:ph type="pic" idx="5"/>
          </p:nvPr>
        </p:nvSpPr>
        <p:spPr>
          <a:xfrm>
            <a:off x="7214624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2" name="Google Shape;1802;p460"/>
          <p:cNvSpPr>
            <a:spLocks noGrp="1"/>
          </p:cNvSpPr>
          <p:nvPr>
            <p:ph type="pic" idx="6"/>
          </p:nvPr>
        </p:nvSpPr>
        <p:spPr>
          <a:xfrm>
            <a:off x="922526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3" name="Google Shape;1803;p46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4" name="Google Shape;1804;p46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laceholder 4">
  <p:cSld name="6_placeholder 4"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461"/>
          <p:cNvSpPr>
            <a:spLocks noGrp="1"/>
          </p:cNvSpPr>
          <p:nvPr>
            <p:ph type="pic" idx="2"/>
          </p:nvPr>
        </p:nvSpPr>
        <p:spPr>
          <a:xfrm>
            <a:off x="0" y="2176462"/>
            <a:ext cx="4267200" cy="41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7" name="Google Shape;1807;p461"/>
          <p:cNvSpPr>
            <a:spLocks noGrp="1"/>
          </p:cNvSpPr>
          <p:nvPr>
            <p:ph type="pic" idx="3"/>
          </p:nvPr>
        </p:nvSpPr>
        <p:spPr>
          <a:xfrm>
            <a:off x="4406348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8" name="Google Shape;1808;p461"/>
          <p:cNvSpPr>
            <a:spLocks noGrp="1"/>
          </p:cNvSpPr>
          <p:nvPr>
            <p:ph type="pic" idx="4"/>
          </p:nvPr>
        </p:nvSpPr>
        <p:spPr>
          <a:xfrm>
            <a:off x="7043531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9" name="Google Shape;1809;p461"/>
          <p:cNvSpPr>
            <a:spLocks noGrp="1"/>
          </p:cNvSpPr>
          <p:nvPr>
            <p:ph type="pic" idx="5"/>
          </p:nvPr>
        </p:nvSpPr>
        <p:spPr>
          <a:xfrm>
            <a:off x="9680713" y="2176462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0" name="Google Shape;1810;p46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1" name="Google Shape;1811;p46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">
  <p:cSld name="3_Normal Center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62"/>
          <p:cNvSpPr>
            <a:spLocks noGrp="1"/>
          </p:cNvSpPr>
          <p:nvPr>
            <p:ph type="pic" idx="2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4" name="Google Shape;1814;p46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5" name="Google Shape;1815;p462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parallelogram">
            <a:avLst>
              <a:gd name="adj" fmla="val 4097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images">
  <p:cSld name="bottom image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463"/>
          <p:cNvSpPr>
            <a:spLocks noGrp="1"/>
          </p:cNvSpPr>
          <p:nvPr>
            <p:ph type="pic" idx="2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8" name="Google Shape;1818;p46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9" name="Google Shape;1819;p46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64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22" name="Google Shape;1822;p464"/>
          <p:cNvSpPr>
            <a:spLocks noGrp="1"/>
          </p:cNvSpPr>
          <p:nvPr>
            <p:ph type="pic" idx="3"/>
          </p:nvPr>
        </p:nvSpPr>
        <p:spPr>
          <a:xfrm>
            <a:off x="-16328" y="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1_Custom Layout">
  <p:cSld name="271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>
            <a:spLocks noGrp="1"/>
          </p:cNvSpPr>
          <p:nvPr>
            <p:ph type="pic" idx="2"/>
          </p:nvPr>
        </p:nvSpPr>
        <p:spPr>
          <a:xfrm>
            <a:off x="4962144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2_Custom Layout">
  <p:cSld name="272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>
            <a:spLocks noGrp="1"/>
          </p:cNvSpPr>
          <p:nvPr>
            <p:ph type="pic" idx="2"/>
          </p:nvPr>
        </p:nvSpPr>
        <p:spPr>
          <a:xfrm>
            <a:off x="0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Custom Layout">
  <p:cSld name="68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6_Custom Layout">
  <p:cSld name="146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>
            <a:spLocks noGrp="1"/>
          </p:cNvSpPr>
          <p:nvPr>
            <p:ph type="pic" idx="2"/>
          </p:nvPr>
        </p:nvSpPr>
        <p:spPr>
          <a:xfrm>
            <a:off x="52129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Custom Layout">
  <p:cSld name="69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7_Custom Layout">
  <p:cSld name="287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6"/>
          <p:cNvSpPr>
            <a:spLocks noGrp="1"/>
          </p:cNvSpPr>
          <p:nvPr>
            <p:ph type="pic" idx="2"/>
          </p:nvPr>
        </p:nvSpPr>
        <p:spPr>
          <a:xfrm>
            <a:off x="3305704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6"/>
          <p:cNvSpPr>
            <a:spLocks noGrp="1"/>
          </p:cNvSpPr>
          <p:nvPr>
            <p:ph type="pic" idx="3"/>
          </p:nvPr>
        </p:nvSpPr>
        <p:spPr>
          <a:xfrm>
            <a:off x="7829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8_Custom Layout">
  <p:cSld name="288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>
            <a:spLocks noGrp="1"/>
          </p:cNvSpPr>
          <p:nvPr>
            <p:ph type="pic" idx="2"/>
          </p:nvPr>
        </p:nvSpPr>
        <p:spPr>
          <a:xfrm>
            <a:off x="7829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57"/>
          <p:cNvSpPr>
            <a:spLocks noGrp="1"/>
          </p:cNvSpPr>
          <p:nvPr>
            <p:ph type="pic" idx="3"/>
          </p:nvPr>
        </p:nvSpPr>
        <p:spPr>
          <a:xfrm>
            <a:off x="3305704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1_Custom Layout">
  <p:cSld name="151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4_Custom Layout">
  <p:cSld name="154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8_Custom Layout">
  <p:cSld name="258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3205695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2229939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449961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60"/>
          <p:cNvSpPr>
            <a:spLocks noGrp="1"/>
          </p:cNvSpPr>
          <p:nvPr>
            <p:ph type="pic" idx="5"/>
          </p:nvPr>
        </p:nvSpPr>
        <p:spPr>
          <a:xfrm>
            <a:off x="7474205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9_Custom Layout">
  <p:cSld name="259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1"/>
          <p:cNvSpPr>
            <a:spLocks noGrp="1"/>
          </p:cNvSpPr>
          <p:nvPr>
            <p:ph type="pic" idx="2"/>
          </p:nvPr>
        </p:nvSpPr>
        <p:spPr>
          <a:xfrm>
            <a:off x="294264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61"/>
          <p:cNvSpPr>
            <a:spLocks noGrp="1"/>
          </p:cNvSpPr>
          <p:nvPr>
            <p:ph type="pic" idx="3"/>
          </p:nvPr>
        </p:nvSpPr>
        <p:spPr>
          <a:xfrm>
            <a:off x="1270020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61"/>
          <p:cNvSpPr>
            <a:spLocks noGrp="1"/>
          </p:cNvSpPr>
          <p:nvPr>
            <p:ph type="pic" idx="4"/>
          </p:nvPr>
        </p:nvSpPr>
        <p:spPr>
          <a:xfrm>
            <a:off x="5538530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61"/>
          <p:cNvSpPr>
            <a:spLocks noGrp="1"/>
          </p:cNvSpPr>
          <p:nvPr>
            <p:ph type="pic" idx="5"/>
          </p:nvPr>
        </p:nvSpPr>
        <p:spPr>
          <a:xfrm>
            <a:off x="6514286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0_Custom Layout">
  <p:cSld name="260_Custom Lay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>
            <a:spLocks noGrp="1"/>
          </p:cNvSpPr>
          <p:nvPr>
            <p:ph type="pic" idx="2"/>
          </p:nvPr>
        </p:nvSpPr>
        <p:spPr>
          <a:xfrm>
            <a:off x="1835448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62"/>
          <p:cNvSpPr>
            <a:spLocks noGrp="1"/>
          </p:cNvSpPr>
          <p:nvPr>
            <p:ph type="pic" idx="3"/>
          </p:nvPr>
        </p:nvSpPr>
        <p:spPr>
          <a:xfrm>
            <a:off x="3900484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62"/>
          <p:cNvSpPr>
            <a:spLocks noGrp="1"/>
          </p:cNvSpPr>
          <p:nvPr>
            <p:ph type="pic" idx="4"/>
          </p:nvPr>
        </p:nvSpPr>
        <p:spPr>
          <a:xfrm>
            <a:off x="983030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62"/>
          <p:cNvSpPr>
            <a:spLocks noGrp="1"/>
          </p:cNvSpPr>
          <p:nvPr>
            <p:ph type="pic" idx="5"/>
          </p:nvPr>
        </p:nvSpPr>
        <p:spPr>
          <a:xfrm>
            <a:off x="304806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1_Custom Layout">
  <p:cSld name="261_Custom Layou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3"/>
          <p:cNvSpPr>
            <a:spLocks noGrp="1"/>
          </p:cNvSpPr>
          <p:nvPr>
            <p:ph type="pic" idx="2"/>
          </p:nvPr>
        </p:nvSpPr>
        <p:spPr>
          <a:xfrm>
            <a:off x="983030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63"/>
          <p:cNvSpPr>
            <a:spLocks noGrp="1"/>
          </p:cNvSpPr>
          <p:nvPr>
            <p:ph type="pic" idx="3"/>
          </p:nvPr>
        </p:nvSpPr>
        <p:spPr>
          <a:xfrm>
            <a:off x="3048066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63"/>
          <p:cNvSpPr>
            <a:spLocks noGrp="1"/>
          </p:cNvSpPr>
          <p:nvPr>
            <p:ph type="pic" idx="4"/>
          </p:nvPr>
        </p:nvSpPr>
        <p:spPr>
          <a:xfrm>
            <a:off x="183544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63"/>
          <p:cNvSpPr>
            <a:spLocks noGrp="1"/>
          </p:cNvSpPr>
          <p:nvPr>
            <p:ph type="pic" idx="5"/>
          </p:nvPr>
        </p:nvSpPr>
        <p:spPr>
          <a:xfrm>
            <a:off x="3900484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2_Custom Layout">
  <p:cSld name="192_Custom Layou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4"/>
          <p:cNvSpPr>
            <a:spLocks noGrp="1"/>
          </p:cNvSpPr>
          <p:nvPr>
            <p:ph type="pic" idx="2"/>
          </p:nvPr>
        </p:nvSpPr>
        <p:spPr>
          <a:xfrm>
            <a:off x="1700784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4_Custom Layout">
  <p:cSld name="214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0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3_Custom Layout">
  <p:cSld name="193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5"/>
          <p:cNvSpPr>
            <a:spLocks noGrp="1"/>
          </p:cNvSpPr>
          <p:nvPr>
            <p:ph type="pic" idx="2"/>
          </p:nvPr>
        </p:nvSpPr>
        <p:spPr>
          <a:xfrm>
            <a:off x="7269480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_Custom Layout">
  <p:cSld name="202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6"/>
          <p:cNvSpPr>
            <a:spLocks noGrp="1"/>
          </p:cNvSpPr>
          <p:nvPr>
            <p:ph type="pic" idx="2"/>
          </p:nvPr>
        </p:nvSpPr>
        <p:spPr>
          <a:xfrm>
            <a:off x="0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3_Custom Layout">
  <p:cSld name="203_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>
            <a:spLocks noGrp="1"/>
          </p:cNvSpPr>
          <p:nvPr>
            <p:ph type="pic" idx="2"/>
          </p:nvPr>
        </p:nvSpPr>
        <p:spPr>
          <a:xfrm>
            <a:off x="5975349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7_Custom Layout">
  <p:cSld name="157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8"/>
          <p:cNvSpPr>
            <a:spLocks noGrp="1"/>
          </p:cNvSpPr>
          <p:nvPr>
            <p:ph type="pic" idx="2"/>
          </p:nvPr>
        </p:nvSpPr>
        <p:spPr>
          <a:xfrm>
            <a:off x="4764" y="4492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8_Custom Layout">
  <p:cSld name="168_Custom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9"/>
          <p:cNvSpPr>
            <a:spLocks noGrp="1"/>
          </p:cNvSpPr>
          <p:nvPr>
            <p:ph type="pic" idx="2"/>
          </p:nvPr>
        </p:nvSpPr>
        <p:spPr>
          <a:xfrm>
            <a:off x="4764" y="13636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5_Custom Layout">
  <p:cSld name="115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0"/>
          <p:cNvSpPr>
            <a:spLocks noGrp="1"/>
          </p:cNvSpPr>
          <p:nvPr>
            <p:ph type="pic" idx="2"/>
          </p:nvPr>
        </p:nvSpPr>
        <p:spPr>
          <a:xfrm>
            <a:off x="523538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70"/>
          <p:cNvSpPr>
            <a:spLocks noGrp="1"/>
          </p:cNvSpPr>
          <p:nvPr>
            <p:ph type="pic" idx="3"/>
          </p:nvPr>
        </p:nvSpPr>
        <p:spPr>
          <a:xfrm>
            <a:off x="-2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6_Custom Layout">
  <p:cSld name="116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1"/>
          <p:cNvSpPr>
            <a:spLocks noGrp="1"/>
          </p:cNvSpPr>
          <p:nvPr>
            <p:ph type="pic" idx="2"/>
          </p:nvPr>
        </p:nvSpPr>
        <p:spPr>
          <a:xfrm>
            <a:off x="7113494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71"/>
          <p:cNvSpPr>
            <a:spLocks noGrp="1"/>
          </p:cNvSpPr>
          <p:nvPr>
            <p:ph type="pic" idx="3"/>
          </p:nvPr>
        </p:nvSpPr>
        <p:spPr>
          <a:xfrm>
            <a:off x="187810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2_Custom Layout">
  <p:cSld name="132_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2"/>
          <p:cNvSpPr>
            <a:spLocks noGrp="1"/>
          </p:cNvSpPr>
          <p:nvPr>
            <p:ph type="pic" idx="2"/>
          </p:nvPr>
        </p:nvSpPr>
        <p:spPr>
          <a:xfrm>
            <a:off x="97872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72"/>
          <p:cNvSpPr>
            <a:spLocks noGrp="1"/>
          </p:cNvSpPr>
          <p:nvPr>
            <p:ph type="pic" idx="3"/>
          </p:nvPr>
        </p:nvSpPr>
        <p:spPr>
          <a:xfrm>
            <a:off x="3624942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3_Custom Layout">
  <p:cSld name="133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3"/>
          <p:cNvSpPr>
            <a:spLocks noGrp="1"/>
          </p:cNvSpPr>
          <p:nvPr>
            <p:ph type="pic" idx="2"/>
          </p:nvPr>
        </p:nvSpPr>
        <p:spPr>
          <a:xfrm>
            <a:off x="4848235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73"/>
          <p:cNvSpPr>
            <a:spLocks noGrp="1"/>
          </p:cNvSpPr>
          <p:nvPr>
            <p:ph type="pic" idx="3"/>
          </p:nvPr>
        </p:nvSpPr>
        <p:spPr>
          <a:xfrm>
            <a:off x="747601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1_Custom Layout">
  <p:cSld name="121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4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5_Custom Layout">
  <p:cSld name="21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>
            <a:spLocks noGrp="1"/>
          </p:cNvSpPr>
          <p:nvPr>
            <p:ph type="pic" idx="2"/>
          </p:nvPr>
        </p:nvSpPr>
        <p:spPr>
          <a:xfrm>
            <a:off x="4174067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2_Custom Layout">
  <p:cSld name="122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5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6"/>
          <p:cNvSpPr>
            <a:spLocks noGrp="1"/>
          </p:cNvSpPr>
          <p:nvPr>
            <p:ph type="pic" idx="2"/>
          </p:nvPr>
        </p:nvSpPr>
        <p:spPr>
          <a:xfrm>
            <a:off x="7609490" y="2049518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76"/>
          <p:cNvSpPr>
            <a:spLocks noGrp="1"/>
          </p:cNvSpPr>
          <p:nvPr>
            <p:ph type="pic" idx="3"/>
          </p:nvPr>
        </p:nvSpPr>
        <p:spPr>
          <a:xfrm>
            <a:off x="6027682" y="0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Custom Layout">
  <p:cSld name="62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7"/>
          <p:cNvSpPr>
            <a:spLocks noGrp="1"/>
          </p:cNvSpPr>
          <p:nvPr>
            <p:ph type="pic" idx="2"/>
          </p:nvPr>
        </p:nvSpPr>
        <p:spPr>
          <a:xfrm>
            <a:off x="1355835" y="1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77"/>
          <p:cNvSpPr>
            <a:spLocks noGrp="1"/>
          </p:cNvSpPr>
          <p:nvPr>
            <p:ph type="pic" idx="3"/>
          </p:nvPr>
        </p:nvSpPr>
        <p:spPr>
          <a:xfrm>
            <a:off x="3794236" y="2049517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>
            <a:spLocks noGrp="1"/>
          </p:cNvSpPr>
          <p:nvPr>
            <p:ph type="pic" idx="2"/>
          </p:nvPr>
        </p:nvSpPr>
        <p:spPr>
          <a:xfrm>
            <a:off x="1472597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6_Custom Layout">
  <p:cSld name="186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>
            <a:spLocks noGrp="1"/>
          </p:cNvSpPr>
          <p:nvPr>
            <p:ph type="pic" idx="2"/>
          </p:nvPr>
        </p:nvSpPr>
        <p:spPr>
          <a:xfrm>
            <a:off x="6282341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3_Custom Layout">
  <p:cSld name="273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0"/>
          <p:cNvSpPr>
            <a:spLocks noGrp="1"/>
          </p:cNvSpPr>
          <p:nvPr>
            <p:ph type="pic" idx="2"/>
          </p:nvPr>
        </p:nvSpPr>
        <p:spPr>
          <a:xfrm>
            <a:off x="0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4_Custom Layout">
  <p:cSld name="274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1"/>
          <p:cNvSpPr>
            <a:spLocks noGrp="1"/>
          </p:cNvSpPr>
          <p:nvPr>
            <p:ph type="pic" idx="2"/>
          </p:nvPr>
        </p:nvSpPr>
        <p:spPr>
          <a:xfrm>
            <a:off x="5865812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2"/>
          <p:cNvSpPr>
            <a:spLocks noGrp="1"/>
          </p:cNvSpPr>
          <p:nvPr>
            <p:ph type="pic" idx="2"/>
          </p:nvPr>
        </p:nvSpPr>
        <p:spPr>
          <a:xfrm>
            <a:off x="851648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>
            <a:spLocks noGrp="1"/>
          </p:cNvSpPr>
          <p:nvPr>
            <p:ph type="pic" idx="2"/>
          </p:nvPr>
        </p:nvSpPr>
        <p:spPr>
          <a:xfrm>
            <a:off x="6364942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4_Custom Layout">
  <p:cSld name="134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4"/>
          <p:cNvSpPr>
            <a:spLocks noGrp="1"/>
          </p:cNvSpPr>
          <p:nvPr>
            <p:ph type="pic" idx="2"/>
          </p:nvPr>
        </p:nvSpPr>
        <p:spPr>
          <a:xfrm>
            <a:off x="1251857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pic" idx="3"/>
          </p:nvPr>
        </p:nvSpPr>
        <p:spPr>
          <a:xfrm>
            <a:off x="1696301" y="2106934"/>
            <a:ext cx="2644129" cy="264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5_Custom Layout">
  <p:cSld name="135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5"/>
          <p:cNvSpPr>
            <a:spLocks noGrp="1"/>
          </p:cNvSpPr>
          <p:nvPr>
            <p:ph type="pic" idx="2"/>
          </p:nvPr>
        </p:nvSpPr>
        <p:spPr>
          <a:xfrm>
            <a:off x="4458195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8_Custom Layout">
  <p:cSld name="198_Custom Layou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6"/>
          <p:cNvSpPr>
            <a:spLocks noGrp="1"/>
          </p:cNvSpPr>
          <p:nvPr>
            <p:ph type="pic" idx="2"/>
          </p:nvPr>
        </p:nvSpPr>
        <p:spPr>
          <a:xfrm>
            <a:off x="0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86"/>
          <p:cNvSpPr>
            <a:spLocks noGrp="1"/>
          </p:cNvSpPr>
          <p:nvPr>
            <p:ph type="pic" idx="3"/>
          </p:nvPr>
        </p:nvSpPr>
        <p:spPr>
          <a:xfrm>
            <a:off x="0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86"/>
          <p:cNvSpPr>
            <a:spLocks noGrp="1"/>
          </p:cNvSpPr>
          <p:nvPr>
            <p:ph type="pic" idx="4"/>
          </p:nvPr>
        </p:nvSpPr>
        <p:spPr>
          <a:xfrm>
            <a:off x="281330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9_Custom Layout">
  <p:cSld name="199_Custom Layou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7"/>
          <p:cNvSpPr>
            <a:spLocks noGrp="1"/>
          </p:cNvSpPr>
          <p:nvPr>
            <p:ph type="pic" idx="2"/>
          </p:nvPr>
        </p:nvSpPr>
        <p:spPr>
          <a:xfrm>
            <a:off x="337718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87"/>
          <p:cNvSpPr>
            <a:spLocks noGrp="1"/>
          </p:cNvSpPr>
          <p:nvPr>
            <p:ph type="pic" idx="3"/>
          </p:nvPr>
        </p:nvSpPr>
        <p:spPr>
          <a:xfrm>
            <a:off x="9028176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87"/>
          <p:cNvSpPr>
            <a:spLocks noGrp="1"/>
          </p:cNvSpPr>
          <p:nvPr>
            <p:ph type="pic" idx="4"/>
          </p:nvPr>
        </p:nvSpPr>
        <p:spPr>
          <a:xfrm>
            <a:off x="6190488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8_Custom Layout">
  <p:cSld name="138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8"/>
          <p:cNvSpPr>
            <a:spLocks noGrp="1"/>
          </p:cNvSpPr>
          <p:nvPr>
            <p:ph type="pic" idx="2"/>
          </p:nvPr>
        </p:nvSpPr>
        <p:spPr>
          <a:xfrm>
            <a:off x="1038008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9_Custom Layout">
  <p:cSld name="139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9"/>
          <p:cNvSpPr>
            <a:spLocks noGrp="1"/>
          </p:cNvSpPr>
          <p:nvPr>
            <p:ph type="pic" idx="2"/>
          </p:nvPr>
        </p:nvSpPr>
        <p:spPr>
          <a:xfrm>
            <a:off x="2890559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3_Custom Layout">
  <p:cSld name="183_Custom Lay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0"/>
          <p:cNvSpPr>
            <a:spLocks noGrp="1"/>
          </p:cNvSpPr>
          <p:nvPr>
            <p:ph type="pic" idx="2"/>
          </p:nvPr>
        </p:nvSpPr>
        <p:spPr>
          <a:xfrm>
            <a:off x="8401196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90"/>
          <p:cNvSpPr>
            <a:spLocks noGrp="1"/>
          </p:cNvSpPr>
          <p:nvPr>
            <p:ph type="pic" idx="3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90"/>
          <p:cNvSpPr>
            <a:spLocks noGrp="1"/>
          </p:cNvSpPr>
          <p:nvPr>
            <p:ph type="pic" idx="4"/>
          </p:nvPr>
        </p:nvSpPr>
        <p:spPr>
          <a:xfrm>
            <a:off x="3430938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90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2_Custom Layout">
  <p:cSld name="182_Custom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1"/>
          <p:cNvSpPr>
            <a:spLocks noGrp="1"/>
          </p:cNvSpPr>
          <p:nvPr>
            <p:ph type="pic" idx="2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1"/>
          <p:cNvSpPr>
            <a:spLocks noGrp="1"/>
          </p:cNvSpPr>
          <p:nvPr>
            <p:ph type="pic" idx="3"/>
          </p:nvPr>
        </p:nvSpPr>
        <p:spPr>
          <a:xfrm>
            <a:off x="4061874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1"/>
          <p:cNvSpPr>
            <a:spLocks noGrp="1"/>
          </p:cNvSpPr>
          <p:nvPr>
            <p:ph type="pic" idx="4"/>
          </p:nvPr>
        </p:nvSpPr>
        <p:spPr>
          <a:xfrm>
            <a:off x="9032132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91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2_Custom Layout">
  <p:cSld name="162_Custom Layou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2"/>
          <p:cNvSpPr>
            <a:spLocks noGrp="1"/>
          </p:cNvSpPr>
          <p:nvPr>
            <p:ph type="pic" idx="2"/>
          </p:nvPr>
        </p:nvSpPr>
        <p:spPr>
          <a:xfrm>
            <a:off x="1162601" y="1362076"/>
            <a:ext cx="5457334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3_Custom Layout">
  <p:cSld name="163_Custom Layou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3"/>
          <p:cNvSpPr>
            <a:spLocks noGrp="1"/>
          </p:cNvSpPr>
          <p:nvPr>
            <p:ph type="pic" idx="2"/>
          </p:nvPr>
        </p:nvSpPr>
        <p:spPr>
          <a:xfrm>
            <a:off x="5346759" y="1362076"/>
            <a:ext cx="5457335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4_Custom Layout">
  <p:cSld name="264_Custom Layou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4"/>
          <p:cNvSpPr>
            <a:spLocks noGrp="1"/>
          </p:cNvSpPr>
          <p:nvPr>
            <p:ph type="pic" idx="2"/>
          </p:nvPr>
        </p:nvSpPr>
        <p:spPr>
          <a:xfrm>
            <a:off x="0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3"/>
          </p:nvPr>
        </p:nvSpPr>
        <p:spPr>
          <a:xfrm>
            <a:off x="1696302" y="2204470"/>
            <a:ext cx="2644129" cy="2644129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0_Custom Layout">
  <p:cSld name="270_Custom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5"/>
          <p:cNvSpPr>
            <a:spLocks noGrp="1"/>
          </p:cNvSpPr>
          <p:nvPr>
            <p:ph type="pic" idx="2"/>
          </p:nvPr>
        </p:nvSpPr>
        <p:spPr>
          <a:xfrm>
            <a:off x="6073774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6_Custom Layout">
  <p:cSld name="196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6"/>
          <p:cNvSpPr>
            <a:spLocks noGrp="1"/>
          </p:cNvSpPr>
          <p:nvPr>
            <p:ph type="pic" idx="2"/>
          </p:nvPr>
        </p:nvSpPr>
        <p:spPr>
          <a:xfrm>
            <a:off x="0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7_Custom Layout">
  <p:cSld name="197_Custom Layou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7"/>
          <p:cNvSpPr>
            <a:spLocks noGrp="1"/>
          </p:cNvSpPr>
          <p:nvPr>
            <p:ph type="pic" idx="2"/>
          </p:nvPr>
        </p:nvSpPr>
        <p:spPr>
          <a:xfrm>
            <a:off x="6238876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0_Custom Layout">
  <p:cSld name="120_Custom Layou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8"/>
          <p:cNvSpPr>
            <a:spLocks noGrp="1"/>
          </p:cNvSpPr>
          <p:nvPr>
            <p:ph type="pic" idx="2"/>
          </p:nvPr>
        </p:nvSpPr>
        <p:spPr>
          <a:xfrm>
            <a:off x="0" y="-23749"/>
            <a:ext cx="5916323" cy="551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9_Custom Layout">
  <p:cSld name="119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9"/>
          <p:cNvSpPr>
            <a:spLocks noGrp="1"/>
          </p:cNvSpPr>
          <p:nvPr>
            <p:ph type="pic" idx="2"/>
          </p:nvPr>
        </p:nvSpPr>
        <p:spPr>
          <a:xfrm>
            <a:off x="6287553" y="1649"/>
            <a:ext cx="5916323" cy="551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4_Custom Layout">
  <p:cSld name="164_Custom Layou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0"/>
          <p:cNvSpPr>
            <a:spLocks noGrp="1"/>
          </p:cNvSpPr>
          <p:nvPr>
            <p:ph type="pic" idx="2"/>
          </p:nvPr>
        </p:nvSpPr>
        <p:spPr>
          <a:xfrm>
            <a:off x="0" y="-81279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5_Custom Layout">
  <p:cSld name="165_Custom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1"/>
          <p:cNvSpPr>
            <a:spLocks noGrp="1"/>
          </p:cNvSpPr>
          <p:nvPr>
            <p:ph type="pic" idx="2"/>
          </p:nvPr>
        </p:nvSpPr>
        <p:spPr>
          <a:xfrm>
            <a:off x="7095300" y="-83654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0_Custom Layout">
  <p:cSld name="170_Custom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2"/>
          <p:cNvSpPr>
            <a:spLocks noGrp="1"/>
          </p:cNvSpPr>
          <p:nvPr>
            <p:ph type="pic" idx="2"/>
          </p:nvPr>
        </p:nvSpPr>
        <p:spPr>
          <a:xfrm>
            <a:off x="1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1_Custom Layout">
  <p:cSld name="171_Custom Layou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3"/>
          <p:cNvSpPr>
            <a:spLocks noGrp="1"/>
          </p:cNvSpPr>
          <p:nvPr>
            <p:ph type="pic" idx="2"/>
          </p:nvPr>
        </p:nvSpPr>
        <p:spPr>
          <a:xfrm>
            <a:off x="6007099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1_Custom Layout">
  <p:cSld name="161_Custom Layou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4"/>
          <p:cNvSpPr>
            <a:spLocks noGrp="1"/>
          </p:cNvSpPr>
          <p:nvPr>
            <p:ph type="pic" idx="2"/>
          </p:nvPr>
        </p:nvSpPr>
        <p:spPr>
          <a:xfrm>
            <a:off x="1068779" y="863930"/>
            <a:ext cx="5130140" cy="51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2.xml"/><Relationship Id="rId21" Type="http://schemas.openxmlformats.org/officeDocument/2006/relationships/slideLayout" Target="../slideLayouts/slideLayout397.xml"/><Relationship Id="rId42" Type="http://schemas.openxmlformats.org/officeDocument/2006/relationships/slideLayout" Target="../slideLayouts/slideLayout418.xml"/><Relationship Id="rId47" Type="http://schemas.openxmlformats.org/officeDocument/2006/relationships/slideLayout" Target="../slideLayouts/slideLayout423.xml"/><Relationship Id="rId63" Type="http://schemas.openxmlformats.org/officeDocument/2006/relationships/slideLayout" Target="../slideLayouts/slideLayout439.xml"/><Relationship Id="rId68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92.xml"/><Relationship Id="rId29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387.xml"/><Relationship Id="rId24" Type="http://schemas.openxmlformats.org/officeDocument/2006/relationships/slideLayout" Target="../slideLayouts/slideLayout400.xml"/><Relationship Id="rId32" Type="http://schemas.openxmlformats.org/officeDocument/2006/relationships/slideLayout" Target="../slideLayouts/slideLayout408.xml"/><Relationship Id="rId37" Type="http://schemas.openxmlformats.org/officeDocument/2006/relationships/slideLayout" Target="../slideLayouts/slideLayout413.xml"/><Relationship Id="rId40" Type="http://schemas.openxmlformats.org/officeDocument/2006/relationships/slideLayout" Target="../slideLayouts/slideLayout416.xml"/><Relationship Id="rId45" Type="http://schemas.openxmlformats.org/officeDocument/2006/relationships/slideLayout" Target="../slideLayouts/slideLayout421.xml"/><Relationship Id="rId53" Type="http://schemas.openxmlformats.org/officeDocument/2006/relationships/slideLayout" Target="../slideLayouts/slideLayout429.xml"/><Relationship Id="rId58" Type="http://schemas.openxmlformats.org/officeDocument/2006/relationships/slideLayout" Target="../slideLayouts/slideLayout434.xml"/><Relationship Id="rId66" Type="http://schemas.openxmlformats.org/officeDocument/2006/relationships/slideLayout" Target="../slideLayouts/slideLayout442.xml"/><Relationship Id="rId7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381.xml"/><Relationship Id="rId61" Type="http://schemas.openxmlformats.org/officeDocument/2006/relationships/slideLayout" Target="../slideLayouts/slideLayout437.xml"/><Relationship Id="rId19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398.xml"/><Relationship Id="rId27" Type="http://schemas.openxmlformats.org/officeDocument/2006/relationships/slideLayout" Target="../slideLayouts/slideLayout403.xml"/><Relationship Id="rId30" Type="http://schemas.openxmlformats.org/officeDocument/2006/relationships/slideLayout" Target="../slideLayouts/slideLayout406.xml"/><Relationship Id="rId35" Type="http://schemas.openxmlformats.org/officeDocument/2006/relationships/slideLayout" Target="../slideLayouts/slideLayout411.xml"/><Relationship Id="rId43" Type="http://schemas.openxmlformats.org/officeDocument/2006/relationships/slideLayout" Target="../slideLayouts/slideLayout419.xml"/><Relationship Id="rId48" Type="http://schemas.openxmlformats.org/officeDocument/2006/relationships/slideLayout" Target="../slideLayouts/slideLayout424.xml"/><Relationship Id="rId56" Type="http://schemas.openxmlformats.org/officeDocument/2006/relationships/slideLayout" Target="../slideLayouts/slideLayout432.xml"/><Relationship Id="rId64" Type="http://schemas.openxmlformats.org/officeDocument/2006/relationships/slideLayout" Target="../slideLayouts/slideLayout440.xml"/><Relationship Id="rId69" Type="http://schemas.openxmlformats.org/officeDocument/2006/relationships/slideLayout" Target="../slideLayouts/slideLayout445.xml"/><Relationship Id="rId8" Type="http://schemas.openxmlformats.org/officeDocument/2006/relationships/slideLayout" Target="../slideLayouts/slideLayout384.xml"/><Relationship Id="rId51" Type="http://schemas.openxmlformats.org/officeDocument/2006/relationships/slideLayout" Target="../slideLayouts/slideLayout427.xml"/><Relationship Id="rId7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5" Type="http://schemas.openxmlformats.org/officeDocument/2006/relationships/slideLayout" Target="../slideLayouts/slideLayout401.xml"/><Relationship Id="rId33" Type="http://schemas.openxmlformats.org/officeDocument/2006/relationships/slideLayout" Target="../slideLayouts/slideLayout409.xml"/><Relationship Id="rId38" Type="http://schemas.openxmlformats.org/officeDocument/2006/relationships/slideLayout" Target="../slideLayouts/slideLayout414.xml"/><Relationship Id="rId46" Type="http://schemas.openxmlformats.org/officeDocument/2006/relationships/slideLayout" Target="../slideLayouts/slideLayout422.xml"/><Relationship Id="rId59" Type="http://schemas.openxmlformats.org/officeDocument/2006/relationships/slideLayout" Target="../slideLayouts/slideLayout435.xml"/><Relationship Id="rId67" Type="http://schemas.openxmlformats.org/officeDocument/2006/relationships/slideLayout" Target="../slideLayouts/slideLayout443.xml"/><Relationship Id="rId20" Type="http://schemas.openxmlformats.org/officeDocument/2006/relationships/slideLayout" Target="../slideLayouts/slideLayout396.xml"/><Relationship Id="rId41" Type="http://schemas.openxmlformats.org/officeDocument/2006/relationships/slideLayout" Target="../slideLayouts/slideLayout417.xml"/><Relationship Id="rId54" Type="http://schemas.openxmlformats.org/officeDocument/2006/relationships/slideLayout" Target="../slideLayouts/slideLayout430.xml"/><Relationship Id="rId62" Type="http://schemas.openxmlformats.org/officeDocument/2006/relationships/slideLayout" Target="../slideLayouts/slideLayout438.xml"/><Relationship Id="rId70" Type="http://schemas.openxmlformats.org/officeDocument/2006/relationships/slideLayout" Target="../slideLayouts/slideLayout446.xml"/><Relationship Id="rId75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1.xml"/><Relationship Id="rId23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4.xml"/><Relationship Id="rId36" Type="http://schemas.openxmlformats.org/officeDocument/2006/relationships/slideLayout" Target="../slideLayouts/slideLayout412.xml"/><Relationship Id="rId49" Type="http://schemas.openxmlformats.org/officeDocument/2006/relationships/slideLayout" Target="../slideLayouts/slideLayout425.xml"/><Relationship Id="rId57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407.xml"/><Relationship Id="rId44" Type="http://schemas.openxmlformats.org/officeDocument/2006/relationships/slideLayout" Target="../slideLayouts/slideLayout420.xml"/><Relationship Id="rId52" Type="http://schemas.openxmlformats.org/officeDocument/2006/relationships/slideLayout" Target="../slideLayouts/slideLayout428.xml"/><Relationship Id="rId60" Type="http://schemas.openxmlformats.org/officeDocument/2006/relationships/slideLayout" Target="../slideLayouts/slideLayout436.xml"/><Relationship Id="rId65" Type="http://schemas.openxmlformats.org/officeDocument/2006/relationships/slideLayout" Target="../slideLayouts/slideLayout441.xml"/><Relationship Id="rId7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39" Type="http://schemas.openxmlformats.org/officeDocument/2006/relationships/slideLayout" Target="../slideLayouts/slideLayout415.xml"/><Relationship Id="rId34" Type="http://schemas.openxmlformats.org/officeDocument/2006/relationships/slideLayout" Target="../slideLayouts/slideLayout410.xml"/><Relationship Id="rId50" Type="http://schemas.openxmlformats.org/officeDocument/2006/relationships/slideLayout" Target="../slideLayouts/slideLayout426.xml"/><Relationship Id="rId55" Type="http://schemas.openxmlformats.org/officeDocument/2006/relationships/slideLayout" Target="../slideLayouts/slideLayout431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383.xml"/><Relationship Id="rId71" Type="http://schemas.openxmlformats.org/officeDocument/2006/relationships/slideLayout" Target="../slideLayouts/slideLayout4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00" r:id="rId149"/>
    <p:sldLayoutId id="2147483801" r:id="rId150"/>
    <p:sldLayoutId id="2147483802" r:id="rId151"/>
    <p:sldLayoutId id="2147483803" r:id="rId152"/>
    <p:sldLayoutId id="2147483804" r:id="rId153"/>
    <p:sldLayoutId id="2147483805" r:id="rId154"/>
    <p:sldLayoutId id="2147483806" r:id="rId155"/>
    <p:sldLayoutId id="2147483807" r:id="rId156"/>
    <p:sldLayoutId id="2147483808" r:id="rId157"/>
    <p:sldLayoutId id="2147483809" r:id="rId158"/>
    <p:sldLayoutId id="2147483810" r:id="rId159"/>
    <p:sldLayoutId id="2147483811" r:id="rId160"/>
    <p:sldLayoutId id="2147483812" r:id="rId161"/>
    <p:sldLayoutId id="2147483813" r:id="rId162"/>
    <p:sldLayoutId id="2147483814" r:id="rId163"/>
    <p:sldLayoutId id="2147483815" r:id="rId164"/>
    <p:sldLayoutId id="2147483816" r:id="rId165"/>
    <p:sldLayoutId id="2147483817" r:id="rId166"/>
    <p:sldLayoutId id="2147483818" r:id="rId167"/>
    <p:sldLayoutId id="2147483819" r:id="rId168"/>
    <p:sldLayoutId id="2147483820" r:id="rId169"/>
    <p:sldLayoutId id="2147483821" r:id="rId170"/>
    <p:sldLayoutId id="2147483822" r:id="rId171"/>
    <p:sldLayoutId id="2147483823" r:id="rId172"/>
    <p:sldLayoutId id="2147483824" r:id="rId173"/>
    <p:sldLayoutId id="2147483825" r:id="rId174"/>
    <p:sldLayoutId id="2147483826" r:id="rId175"/>
    <p:sldLayoutId id="2147483827" r:id="rId176"/>
    <p:sldLayoutId id="2147483828" r:id="rId177"/>
    <p:sldLayoutId id="2147483829" r:id="rId178"/>
    <p:sldLayoutId id="2147483830" r:id="rId179"/>
    <p:sldLayoutId id="2147483831" r:id="rId180"/>
    <p:sldLayoutId id="2147483832" r:id="rId181"/>
    <p:sldLayoutId id="2147483833" r:id="rId182"/>
    <p:sldLayoutId id="2147483834" r:id="rId183"/>
    <p:sldLayoutId id="2147483835" r:id="rId184"/>
    <p:sldLayoutId id="2147483836" r:id="rId185"/>
    <p:sldLayoutId id="2147483837" r:id="rId186"/>
    <p:sldLayoutId id="2147483838" r:id="rId187"/>
    <p:sldLayoutId id="2147483839" r:id="rId188"/>
    <p:sldLayoutId id="2147483840" r:id="rId189"/>
    <p:sldLayoutId id="2147483841" r:id="rId190"/>
    <p:sldLayoutId id="2147483842" r:id="rId191"/>
    <p:sldLayoutId id="2147483843" r:id="rId192"/>
    <p:sldLayoutId id="2147483844" r:id="rId193"/>
    <p:sldLayoutId id="2147483845" r:id="rId194"/>
    <p:sldLayoutId id="2147483846" r:id="rId195"/>
    <p:sldLayoutId id="2147483847" r:id="rId196"/>
    <p:sldLayoutId id="2147483848" r:id="rId197"/>
    <p:sldLayoutId id="2147483849" r:id="rId198"/>
    <p:sldLayoutId id="2147483850" r:id="rId199"/>
    <p:sldLayoutId id="2147483851" r:id="rId200"/>
    <p:sldLayoutId id="2147483852" r:id="rId201"/>
    <p:sldLayoutId id="2147483853" r:id="rId202"/>
    <p:sldLayoutId id="2147483854" r:id="rId203"/>
    <p:sldLayoutId id="2147483855" r:id="rId204"/>
    <p:sldLayoutId id="2147483856" r:id="rId205"/>
    <p:sldLayoutId id="2147483857" r:id="rId206"/>
    <p:sldLayoutId id="2147483858" r:id="rId207"/>
    <p:sldLayoutId id="2147483859" r:id="rId208"/>
    <p:sldLayoutId id="2147483860" r:id="rId209"/>
    <p:sldLayoutId id="2147483861" r:id="rId210"/>
    <p:sldLayoutId id="2147483862" r:id="rId211"/>
    <p:sldLayoutId id="2147483863" r:id="rId212"/>
    <p:sldLayoutId id="2147483864" r:id="rId213"/>
    <p:sldLayoutId id="2147483865" r:id="rId214"/>
    <p:sldLayoutId id="2147483866" r:id="rId215"/>
    <p:sldLayoutId id="2147483867" r:id="rId216"/>
    <p:sldLayoutId id="2147483868" r:id="rId217"/>
    <p:sldLayoutId id="2147483869" r:id="rId218"/>
    <p:sldLayoutId id="2147483870" r:id="rId219"/>
    <p:sldLayoutId id="2147483871" r:id="rId220"/>
    <p:sldLayoutId id="2147483872" r:id="rId221"/>
    <p:sldLayoutId id="2147483873" r:id="rId222"/>
    <p:sldLayoutId id="2147483874" r:id="rId223"/>
    <p:sldLayoutId id="2147483875" r:id="rId224"/>
    <p:sldLayoutId id="2147483876" r:id="rId225"/>
    <p:sldLayoutId id="2147483877" r:id="rId226"/>
    <p:sldLayoutId id="2147483878" r:id="rId227"/>
    <p:sldLayoutId id="2147483879" r:id="rId228"/>
    <p:sldLayoutId id="2147483880" r:id="rId229"/>
    <p:sldLayoutId id="2147483881" r:id="rId230"/>
    <p:sldLayoutId id="2147483882" r:id="rId231"/>
    <p:sldLayoutId id="2147483883" r:id="rId232"/>
    <p:sldLayoutId id="2147483884" r:id="rId233"/>
    <p:sldLayoutId id="2147483885" r:id="rId234"/>
    <p:sldLayoutId id="2147483886" r:id="rId235"/>
    <p:sldLayoutId id="2147483887" r:id="rId236"/>
    <p:sldLayoutId id="2147483888" r:id="rId237"/>
    <p:sldLayoutId id="2147483889" r:id="rId238"/>
    <p:sldLayoutId id="2147483890" r:id="rId239"/>
    <p:sldLayoutId id="2147483891" r:id="rId240"/>
    <p:sldLayoutId id="2147483892" r:id="rId241"/>
    <p:sldLayoutId id="2147483893" r:id="rId242"/>
    <p:sldLayoutId id="2147483894" r:id="rId243"/>
    <p:sldLayoutId id="2147483895" r:id="rId244"/>
    <p:sldLayoutId id="2147483896" r:id="rId245"/>
    <p:sldLayoutId id="2147483897" r:id="rId246"/>
    <p:sldLayoutId id="2147483898" r:id="rId247"/>
    <p:sldLayoutId id="2147483899" r:id="rId248"/>
    <p:sldLayoutId id="2147483900" r:id="rId249"/>
    <p:sldLayoutId id="2147483901" r:id="rId250"/>
    <p:sldLayoutId id="2147483902" r:id="rId251"/>
    <p:sldLayoutId id="2147483903" r:id="rId252"/>
    <p:sldLayoutId id="2147483904" r:id="rId253"/>
    <p:sldLayoutId id="2147483905" r:id="rId254"/>
    <p:sldLayoutId id="2147483906" r:id="rId255"/>
    <p:sldLayoutId id="2147483907" r:id="rId256"/>
    <p:sldLayoutId id="2147483908" r:id="rId257"/>
    <p:sldLayoutId id="2147483909" r:id="rId258"/>
    <p:sldLayoutId id="2147483910" r:id="rId259"/>
    <p:sldLayoutId id="2147483911" r:id="rId260"/>
    <p:sldLayoutId id="2147483912" r:id="rId261"/>
    <p:sldLayoutId id="2147483913" r:id="rId262"/>
    <p:sldLayoutId id="2147483914" r:id="rId263"/>
    <p:sldLayoutId id="2147483915" r:id="rId264"/>
    <p:sldLayoutId id="2147483916" r:id="rId265"/>
    <p:sldLayoutId id="2147483917" r:id="rId266"/>
    <p:sldLayoutId id="2147483918" r:id="rId267"/>
    <p:sldLayoutId id="2147483919" r:id="rId268"/>
    <p:sldLayoutId id="2147483920" r:id="rId269"/>
    <p:sldLayoutId id="2147483921" r:id="rId270"/>
    <p:sldLayoutId id="2147483922" r:id="rId271"/>
    <p:sldLayoutId id="2147483923" r:id="rId272"/>
    <p:sldLayoutId id="2147483924" r:id="rId273"/>
    <p:sldLayoutId id="2147483925" r:id="rId274"/>
    <p:sldLayoutId id="2147483926" r:id="rId275"/>
    <p:sldLayoutId id="2147483927" r:id="rId276"/>
    <p:sldLayoutId id="2147483928" r:id="rId277"/>
    <p:sldLayoutId id="2147483929" r:id="rId278"/>
    <p:sldLayoutId id="2147483930" r:id="rId279"/>
    <p:sldLayoutId id="2147483931" r:id="rId280"/>
    <p:sldLayoutId id="2147483932" r:id="rId281"/>
    <p:sldLayoutId id="2147483933" r:id="rId282"/>
    <p:sldLayoutId id="2147483934" r:id="rId283"/>
    <p:sldLayoutId id="2147483935" r:id="rId284"/>
    <p:sldLayoutId id="2147483936" r:id="rId285"/>
    <p:sldLayoutId id="2147483937" r:id="rId286"/>
    <p:sldLayoutId id="2147483938" r:id="rId287"/>
    <p:sldLayoutId id="2147483939" r:id="rId288"/>
    <p:sldLayoutId id="2147483940" r:id="rId289"/>
    <p:sldLayoutId id="2147483941" r:id="rId290"/>
    <p:sldLayoutId id="2147483942" r:id="rId291"/>
    <p:sldLayoutId id="2147483943" r:id="rId292"/>
    <p:sldLayoutId id="2147483944" r:id="rId293"/>
    <p:sldLayoutId id="2147483945" r:id="rId294"/>
    <p:sldLayoutId id="2147483946" r:id="rId295"/>
    <p:sldLayoutId id="2147483947" r:id="rId296"/>
    <p:sldLayoutId id="2147483948" r:id="rId297"/>
    <p:sldLayoutId id="2147483949" r:id="rId298"/>
    <p:sldLayoutId id="2147483950" r:id="rId299"/>
    <p:sldLayoutId id="2147483951" r:id="rId300"/>
    <p:sldLayoutId id="2147483952" r:id="rId301"/>
    <p:sldLayoutId id="2147483953" r:id="rId302"/>
    <p:sldLayoutId id="2147483954" r:id="rId303"/>
    <p:sldLayoutId id="2147483955" r:id="rId304"/>
    <p:sldLayoutId id="2147483956" r:id="rId305"/>
    <p:sldLayoutId id="2147483957" r:id="rId306"/>
    <p:sldLayoutId id="2147483958" r:id="rId307"/>
    <p:sldLayoutId id="2147483959" r:id="rId308"/>
    <p:sldLayoutId id="2147483960" r:id="rId309"/>
    <p:sldLayoutId id="2147483961" r:id="rId310"/>
    <p:sldLayoutId id="2147483962" r:id="rId311"/>
    <p:sldLayoutId id="2147483963" r:id="rId312"/>
    <p:sldLayoutId id="2147483964" r:id="rId313"/>
    <p:sldLayoutId id="2147483965" r:id="rId314"/>
    <p:sldLayoutId id="2147483966" r:id="rId315"/>
    <p:sldLayoutId id="2147483967" r:id="rId316"/>
    <p:sldLayoutId id="2147483968" r:id="rId317"/>
    <p:sldLayoutId id="2147483969" r:id="rId318"/>
    <p:sldLayoutId id="2147483970" r:id="rId319"/>
    <p:sldLayoutId id="2147483971" r:id="rId320"/>
    <p:sldLayoutId id="2147483972" r:id="rId321"/>
    <p:sldLayoutId id="2147483973" r:id="rId322"/>
    <p:sldLayoutId id="2147483974" r:id="rId323"/>
    <p:sldLayoutId id="2147483975" r:id="rId324"/>
    <p:sldLayoutId id="2147483976" r:id="rId325"/>
    <p:sldLayoutId id="2147483977" r:id="rId326"/>
    <p:sldLayoutId id="2147483978" r:id="rId327"/>
    <p:sldLayoutId id="2147483979" r:id="rId328"/>
    <p:sldLayoutId id="2147483980" r:id="rId329"/>
    <p:sldLayoutId id="2147483981" r:id="rId330"/>
    <p:sldLayoutId id="2147483982" r:id="rId331"/>
    <p:sldLayoutId id="2147483983" r:id="rId332"/>
    <p:sldLayoutId id="2147483984" r:id="rId333"/>
    <p:sldLayoutId id="2147483985" r:id="rId334"/>
    <p:sldLayoutId id="2147483986" r:id="rId335"/>
    <p:sldLayoutId id="2147483987" r:id="rId336"/>
    <p:sldLayoutId id="2147483988" r:id="rId337"/>
    <p:sldLayoutId id="2147483989" r:id="rId338"/>
    <p:sldLayoutId id="2147483990" r:id="rId339"/>
    <p:sldLayoutId id="2147483991" r:id="rId340"/>
    <p:sldLayoutId id="2147483992" r:id="rId341"/>
    <p:sldLayoutId id="2147483993" r:id="rId342"/>
    <p:sldLayoutId id="2147483994" r:id="rId343"/>
    <p:sldLayoutId id="2147483995" r:id="rId344"/>
    <p:sldLayoutId id="2147483996" r:id="rId345"/>
    <p:sldLayoutId id="2147483997" r:id="rId346"/>
    <p:sldLayoutId id="2147483998" r:id="rId347"/>
    <p:sldLayoutId id="2147483999" r:id="rId348"/>
    <p:sldLayoutId id="2147484000" r:id="rId349"/>
    <p:sldLayoutId id="2147484001" r:id="rId350"/>
    <p:sldLayoutId id="2147484002" r:id="rId351"/>
    <p:sldLayoutId id="2147484003" r:id="rId352"/>
    <p:sldLayoutId id="2147484004" r:id="rId353"/>
    <p:sldLayoutId id="2147484005" r:id="rId354"/>
    <p:sldLayoutId id="2147484006" r:id="rId355"/>
    <p:sldLayoutId id="2147484007" r:id="rId356"/>
    <p:sldLayoutId id="2147484008" r:id="rId357"/>
    <p:sldLayoutId id="2147484009" r:id="rId358"/>
    <p:sldLayoutId id="2147484010" r:id="rId359"/>
    <p:sldLayoutId id="2147484011" r:id="rId360"/>
    <p:sldLayoutId id="2147484012" r:id="rId361"/>
    <p:sldLayoutId id="2147484013" r:id="rId362"/>
    <p:sldLayoutId id="2147484014" r:id="rId363"/>
    <p:sldLayoutId id="2147484015" r:id="rId364"/>
    <p:sldLayoutId id="2147484016" r:id="rId365"/>
    <p:sldLayoutId id="2147484017" r:id="rId366"/>
    <p:sldLayoutId id="2147484018" r:id="rId367"/>
    <p:sldLayoutId id="2147484019" r:id="rId368"/>
    <p:sldLayoutId id="2147484020" r:id="rId369"/>
    <p:sldLayoutId id="2147484021" r:id="rId370"/>
    <p:sldLayoutId id="2147484022" r:id="rId371"/>
    <p:sldLayoutId id="2147484023" r:id="rId372"/>
    <p:sldLayoutId id="2147484024" r:id="rId373"/>
    <p:sldLayoutId id="2147484025" r:id="rId374"/>
    <p:sldLayoutId id="2147484026" r:id="rId375"/>
    <p:sldLayoutId id="2147484027" r:id="rId37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3" name="Google Shape;1343;p3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4" name="Google Shape;1344;p3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5" name="Google Shape;1345;p3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6" name="Google Shape;1346;p3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34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  <p:sldLayoutId id="2147484101" r:id="rId67"/>
    <p:sldLayoutId id="2147484102" r:id="rId68"/>
    <p:sldLayoutId id="2147484103" r:id="rId69"/>
    <p:sldLayoutId id="2147484104" r:id="rId70"/>
    <p:sldLayoutId id="2147484105" r:id="rId71"/>
    <p:sldLayoutId id="2147484106" r:id="rId72"/>
    <p:sldLayoutId id="2147484107" r:id="rId73"/>
    <p:sldLayoutId id="2147484108" r:id="rId74"/>
    <p:sldLayoutId id="2147484109" r:id="rId7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emas.pe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bit.ly/3MlrYl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7.xml"/><Relationship Id="rId6" Type="http://schemas.openxmlformats.org/officeDocument/2006/relationships/hyperlink" Target="https://educatemas.pe/" TargetMode="External"/><Relationship Id="rId5" Type="http://schemas.openxmlformats.org/officeDocument/2006/relationships/hyperlink" Target="https://bit.ly/3MlrYl7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6209574" y="478565"/>
            <a:ext cx="5452200" cy="5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AE859A7-668F-E0AE-A1AB-4EFCAB8040E1}"/>
              </a:ext>
            </a:extLst>
          </p:cNvPr>
          <p:cNvSpPr/>
          <p:nvPr/>
        </p:nvSpPr>
        <p:spPr>
          <a:xfrm>
            <a:off x="7979447" y="3612147"/>
            <a:ext cx="191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156A3"/>
                </a:solidFill>
                <a:latin typeface="Lato" panose="020F0502020204030203" pitchFamily="34" charset="0"/>
                <a:cs typeface="Lato" panose="020F0502020204030203" pitchFamily="34" charset="0"/>
              </a:rPr>
              <a:t>Vamos donde tú estás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46565B-1375-1B6D-D01E-1C9089D9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23" y="2684455"/>
            <a:ext cx="3426701" cy="978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E65AC7-8311-5C71-6F2C-25D81840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272" y="1235706"/>
            <a:ext cx="2660631" cy="2480588"/>
          </a:xfrm>
          <a:prstGeom prst="rect">
            <a:avLst/>
          </a:prstGeom>
        </p:spPr>
      </p:pic>
      <p:sp>
        <p:nvSpPr>
          <p:cNvPr id="7" name="Google Shape;2068;p475">
            <a:extLst>
              <a:ext uri="{FF2B5EF4-FFF2-40B4-BE49-F238E27FC236}">
                <a16:creationId xmlns:a16="http://schemas.microsoft.com/office/drawing/2014/main" id="{6419724B-A0A9-A642-6C60-D9A3CDF0CFC7}"/>
              </a:ext>
            </a:extLst>
          </p:cNvPr>
          <p:cNvSpPr txBox="1">
            <a:spLocks/>
          </p:cNvSpPr>
          <p:nvPr/>
        </p:nvSpPr>
        <p:spPr>
          <a:xfrm>
            <a:off x="1085892" y="4172068"/>
            <a:ext cx="3885393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ENFOCANDO LA LECCIÓN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0FCBBE-3ED4-8D96-7734-3EB5CDFA703A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3A8966-0478-C449-B886-3FEC40D74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26" y="675599"/>
            <a:ext cx="848995" cy="479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484CD5-605E-AAB0-4514-083CFE2BC7D7}"/>
              </a:ext>
            </a:extLst>
          </p:cNvPr>
          <p:cNvSpPr txBox="1"/>
          <p:nvPr/>
        </p:nvSpPr>
        <p:spPr>
          <a:xfrm>
            <a:off x="6405851" y="5238809"/>
            <a:ext cx="5232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YouTube: </a:t>
            </a:r>
            <a:r>
              <a:rPr lang="en-US" sz="14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https://bit.ly/3MlrYl7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 educate+: </a:t>
            </a:r>
            <a:r>
              <a:rPr lang="en-US" sz="140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77580" y="51479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296" y="33781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775971" y="641251"/>
            <a:ext cx="4990532" cy="63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800" b="1" dirty="0">
                <a:solidFill>
                  <a:srgbClr val="0156A3"/>
                </a:solidFill>
              </a:rPr>
              <a:t>JESÚS MURIÓ POR NOSOTROS </a:t>
            </a:r>
            <a:r>
              <a:rPr lang="es-ES" sz="1800" dirty="0">
                <a:solidFill>
                  <a:srgbClr val="0156A3"/>
                </a:solidFill>
              </a:rPr>
              <a:t>(Jn. 3:14-18, Rom. 6:23; Jn. 19:30). </a:t>
            </a:r>
            <a:endParaRPr lang="es-PE" sz="1800" dirty="0">
              <a:solidFill>
                <a:srgbClr val="0156A3"/>
              </a:solidFill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57899" y="68834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33632" y="734428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2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784276" y="1271589"/>
            <a:ext cx="5311724" cy="517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182563">
              <a:buFontTx/>
              <a:buChar char="-"/>
            </a:pPr>
            <a:r>
              <a:rPr lang="es-PE" sz="1700" dirty="0">
                <a:solidFill>
                  <a:srgbClr val="7030A0"/>
                </a:solidFill>
                <a:latin typeface="Calibri"/>
                <a:cs typeface="Calibri"/>
              </a:rPr>
              <a:t>Jesús anunció a sus discípulos sus sufriementos y muerte; pero ellos parecían reacios, no podían aceptar la realidad de sus declaraciones, ver Mat. 16:21–23; Mat. 17:22, 23; Mar. 9:30–32; Luc. 9:44, 45; Luc. 18:31–34. ¿Cuáles son los conceptos falsos que existen hoy sobre la Segunda Venida de Jesús?</a:t>
            </a:r>
          </a:p>
          <a:p>
            <a:pPr marL="182563" lvl="0" indent="-182563">
              <a:buFontTx/>
              <a:buChar char="-"/>
            </a:pPr>
            <a:endParaRPr lang="es-PE" sz="17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82563" lvl="0" indent="-182563">
              <a:buFontTx/>
              <a:buChar char="-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“Consumado es” ” (Juan 19:30): “Todo el cielo se asoció al triunfo del Salvador. Satanás estaba derrotado, y sabía que había perdido su reino” (DTG 706).</a:t>
            </a:r>
          </a:p>
          <a:p>
            <a:pPr marL="182563" lvl="0" indent="-182563">
              <a:buFontTx/>
              <a:buChar char="-"/>
            </a:pPr>
            <a:endParaRPr lang="es-PE"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2563" lvl="0" indent="-182563">
              <a:buFontTx/>
              <a:buChar char="-"/>
            </a:pPr>
            <a:r>
              <a:rPr lang="es-ES" sz="1700" dirty="0">
                <a:solidFill>
                  <a:srgbClr val="7030A0"/>
                </a:solidFill>
                <a:latin typeface="Calibri"/>
                <a:cs typeface="Calibri"/>
              </a:rPr>
              <a:t>¿Qué ganó la muerte de Cristo por nosotros?: Juan 3:14-18 y Romanos 6:23. </a:t>
            </a:r>
          </a:p>
          <a:p>
            <a:pPr marL="182563" lvl="0" indent="-182563">
              <a:buFontTx/>
              <a:buChar char="-"/>
            </a:pPr>
            <a:endParaRPr lang="es-PE" sz="17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82563" lvl="0" indent="-182563">
              <a:buFontTx/>
              <a:buChar char="-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Aplicación: Vuelve a leer Juan 3:16, reemplazando las palabras “al mundo” y “todo aquel” por tu nombre. ¿Cómo puedes aprender a hacer tuya esta maravillosa promesa, momento a momento, especialmente cuando te sientes tentado a pecar?</a:t>
            </a:r>
          </a:p>
          <a:p>
            <a:pPr marL="182563" indent="-182563">
              <a:buFontTx/>
              <a:buChar char="-"/>
            </a:pPr>
            <a:endParaRPr lang="es-PE" sz="1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5CFB33D-9C15-B1C9-E772-6014D313241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29790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640926"/>
            <a:ext cx="5316716" cy="5629362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732" y="2619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962195" y="717733"/>
            <a:ext cx="4990532" cy="66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800" b="1" dirty="0">
                <a:solidFill>
                  <a:srgbClr val="0156A3"/>
                </a:solidFill>
              </a:rPr>
              <a:t>EL SIGNIFICADO DE LA CRUZ </a:t>
            </a:r>
            <a:r>
              <a:rPr lang="es-ES" sz="1800" dirty="0">
                <a:solidFill>
                  <a:srgbClr val="0156A3"/>
                </a:solidFill>
              </a:rPr>
              <a:t>(1 Cor. 1:18 - 24).</a:t>
            </a:r>
            <a:endParaRPr lang="es-PE" sz="1800" dirty="0">
              <a:solidFill>
                <a:srgbClr val="0156A3"/>
              </a:solidFill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59085" y="742410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34818" y="807460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3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763132" y="1606962"/>
            <a:ext cx="5076308" cy="45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182563">
              <a:buFontTx/>
              <a:buChar char="-"/>
            </a:pPr>
            <a:r>
              <a:rPr lang="es-ES" sz="1700" b="1" dirty="0">
                <a:solidFill>
                  <a:srgbClr val="7030A0"/>
                </a:solidFill>
                <a:latin typeface="Calibri"/>
                <a:cs typeface="Calibri"/>
              </a:rPr>
              <a:t>La cruz de Cristo es el centro de la historia de la salvación</a:t>
            </a:r>
            <a:r>
              <a:rPr lang="es-PE" sz="1700" b="1" dirty="0">
                <a:solidFill>
                  <a:srgbClr val="7030A0"/>
                </a:solidFill>
                <a:latin typeface="Calibri"/>
                <a:cs typeface="Calibri"/>
              </a:rPr>
              <a:t>: “</a:t>
            </a:r>
            <a:r>
              <a:rPr lang="es-PE" sz="1700" dirty="0">
                <a:solidFill>
                  <a:srgbClr val="7030A0"/>
                </a:solidFill>
                <a:latin typeface="Calibri"/>
                <a:cs typeface="Calibri"/>
              </a:rPr>
              <a:t>La Eternidad nunca podrá comprender la profundidad del amor revelado en la Cruz del Calvario. Fue allí donde el amor infinito de Cristo y el egoísmo ilimitadode Satanás se enfrentaron cara a cara” (S. N. Haskell, La Cruz y su sombra, p. v).</a:t>
            </a:r>
          </a:p>
          <a:p>
            <a:pPr marL="182563" lvl="0" indent="-182563">
              <a:buFontTx/>
              <a:buChar char="-"/>
            </a:pPr>
            <a:endParaRPr lang="es-PE"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82563" lvl="0" indent="-182563">
              <a:buFontTx/>
              <a:buChar char="-"/>
            </a:pPr>
            <a:r>
              <a:rPr lang="es-ES" sz="1700" b="1" dirty="0">
                <a:solidFill>
                  <a:schemeClr val="tx1"/>
                </a:solidFill>
                <a:latin typeface="Calibri"/>
                <a:cs typeface="Calibri"/>
              </a:rPr>
              <a:t>¿Qué significa la cruz de Cristo?:</a:t>
            </a:r>
          </a:p>
          <a:p>
            <a:pPr marL="450850" lvl="0" indent="-311150">
              <a:buFont typeface="Wingdings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justicia de Dios contra el pecado (Rom. 3:21-26);</a:t>
            </a:r>
          </a:p>
          <a:p>
            <a:pPr marL="450850" lvl="0" indent="-311150">
              <a:buFont typeface="Wingdings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revelación suprema del amor de Dios por los pecadores (Rom. 5:8); </a:t>
            </a:r>
            <a:endParaRPr lang="es-PE" sz="17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0" indent="-311150">
              <a:buFont typeface="Wingdings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fuente de poder para romper las cadenas del pecado (Rom. 6:22, 23; 1 Cor. 1:17-24);</a:t>
            </a:r>
          </a:p>
          <a:p>
            <a:pPr marL="450850" lvl="0" indent="-311150">
              <a:buFont typeface="Wingdings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nuestra única esperanza de vida eterna (Fil. 3:9-11; Juan 3:14-16; 1 Juan 5:11, 12); </a:t>
            </a:r>
            <a:endParaRPr lang="es-PE" sz="17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0" indent="-311150">
              <a:buFont typeface="Wingdings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Calibri"/>
                <a:cs typeface="Calibri"/>
              </a:rPr>
              <a:t>único antídoto contra una futura rebelión en el Universo (Apoc. 7:13-17; 22:3).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54DD2C-8A53-F236-CEC3-B6EE1DC20649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658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014421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APLICA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835;p466">
            <a:extLst>
              <a:ext uri="{FF2B5EF4-FFF2-40B4-BE49-F238E27FC236}">
                <a16:creationId xmlns:a16="http://schemas.microsoft.com/office/drawing/2014/main" id="{026823ED-07E1-DE13-BF86-0CF53B7F041C}"/>
              </a:ext>
            </a:extLst>
          </p:cNvPr>
          <p:cNvSpPr txBox="1"/>
          <p:nvPr/>
        </p:nvSpPr>
        <p:spPr>
          <a:xfrm>
            <a:off x="6236044" y="636536"/>
            <a:ext cx="4542828" cy="49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es-ES" sz="2400" b="1" dirty="0">
                <a:solidFill>
                  <a:srgbClr val="0156A3"/>
                </a:solidFill>
                <a:latin typeface="Calibri"/>
                <a:cs typeface="Calibri"/>
              </a:rPr>
              <a:t>PARA REFLEXIONAR</a:t>
            </a:r>
            <a:endParaRPr sz="2400" b="1" dirty="0">
              <a:solidFill>
                <a:srgbClr val="0156A3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835;p466">
            <a:extLst>
              <a:ext uri="{FF2B5EF4-FFF2-40B4-BE49-F238E27FC236}">
                <a16:creationId xmlns:a16="http://schemas.microsoft.com/office/drawing/2014/main" id="{187D4CFC-1F5B-58BF-67AC-29468B4401F5}"/>
              </a:ext>
            </a:extLst>
          </p:cNvPr>
          <p:cNvSpPr txBox="1"/>
          <p:nvPr/>
        </p:nvSpPr>
        <p:spPr>
          <a:xfrm>
            <a:off x="6236044" y="1139903"/>
            <a:ext cx="5126803" cy="343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1800" dirty="0">
                <a:solidFill>
                  <a:srgbClr val="7030A0"/>
                </a:solidFill>
                <a:latin typeface="Calibri"/>
                <a:cs typeface="Calibri"/>
              </a:rPr>
              <a:t>Cristo “Después de que se haya hecho todo lo que Dios podía hacer para salvar a los hombres, y ellos por su vida hayan demostrado que desprecian la misericordia ofrecida por Jesús, la muerte será su parte y pagarán caro esa actitud. Será una muerte horrible, porque habrán de sufrir la agonía que Cristo soportó en la Cruz para obtener la redención que ellos han rehusado. Y se darán cuenta de lo que han perdido: la vida eterna y la herencia inmortal. El gran sacrificio que fue hecho para salvar a las almas nos revela su valor. Cuando el alma preciosa se perdió, se perdió para siempre” (TI 1:119).</a:t>
            </a:r>
            <a:endParaRPr lang="es-PE" sz="1800" dirty="0">
              <a:solidFill>
                <a:srgbClr val="7030A0"/>
              </a:solidFill>
              <a:latin typeface="Calibri"/>
              <a:cs typeface="Calibri"/>
            </a:endParaRPr>
          </a:p>
          <a:p>
            <a:endParaRPr lang="es-PE" sz="1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C10BEB9E-E7B6-9DF0-EDD1-BCEAF2A1A9A2}"/>
              </a:ext>
            </a:extLst>
          </p:cNvPr>
          <p:cNvSpPr txBox="1">
            <a:spLocks/>
          </p:cNvSpPr>
          <p:nvPr/>
        </p:nvSpPr>
        <p:spPr>
          <a:xfrm>
            <a:off x="1134415" y="3481474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 estudiado esta semana, ¿Qué lecciones obetenemos para nuestra vida?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35;p466">
            <a:extLst>
              <a:ext uri="{FF2B5EF4-FFF2-40B4-BE49-F238E27FC236}">
                <a16:creationId xmlns:a16="http://schemas.microsoft.com/office/drawing/2014/main" id="{E137F57C-1C21-E483-3EBA-74245F8989C0}"/>
              </a:ext>
            </a:extLst>
          </p:cNvPr>
          <p:cNvSpPr txBox="1"/>
          <p:nvPr/>
        </p:nvSpPr>
        <p:spPr>
          <a:xfrm>
            <a:off x="6236044" y="4794996"/>
            <a:ext cx="5126803" cy="145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1800" dirty="0">
                <a:solidFill>
                  <a:srgbClr val="7030A0"/>
                </a:solidFill>
                <a:latin typeface="Calibri"/>
                <a:cs typeface="Calibri"/>
              </a:rPr>
              <a:t>¿habremos de ser nosotros indiferentes? ¿Seremos negligentes como si fuese asunto de poca monta el que seamos salvos o perdidos? ¿Despreciaremos el sacrificio que fue hecho por nosotros? ¿cuál es tu decisión?</a:t>
            </a:r>
            <a:endParaRPr lang="es-PE" sz="1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EAA2B1-918C-E98C-199F-32C355E457F8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32263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3" y="33523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857300" y="2391213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CREA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2068;p475">
            <a:extLst>
              <a:ext uri="{FF2B5EF4-FFF2-40B4-BE49-F238E27FC236}">
                <a16:creationId xmlns:a16="http://schemas.microsoft.com/office/drawing/2014/main" id="{FDDFB87D-AFFF-251C-B49F-E1CBF33C3F10}"/>
              </a:ext>
            </a:extLst>
          </p:cNvPr>
          <p:cNvSpPr txBox="1">
            <a:spLocks/>
          </p:cNvSpPr>
          <p:nvPr/>
        </p:nvSpPr>
        <p:spPr>
          <a:xfrm>
            <a:off x="6857300" y="324849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compartiremos lo aprendido con otras personas?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9D7A4A9D-72EB-05DE-254B-715526ABA457}"/>
              </a:ext>
            </a:extLst>
          </p:cNvPr>
          <p:cNvSpPr txBox="1"/>
          <p:nvPr/>
        </p:nvSpPr>
        <p:spPr>
          <a:xfrm>
            <a:off x="613546" y="1917390"/>
            <a:ext cx="5316715" cy="266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Calibri"/>
                <a:cs typeface="Calibri"/>
              </a:rPr>
              <a:t>¿Cuánto has aprendido hasta ahora sobre el estado de los muertos? Escríbelo. Elige a alguien de tu familia o a un amigo a quien puedas explicarle todo lo que has aprendido hasta ahora.</a:t>
            </a:r>
            <a:endParaRPr lang="es-PE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endParaRPr lang="es-PE"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45EBAD-24C4-68DD-FB87-EBBCB329AC4E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2852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1" name="Google Shape;3771;p50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3B7174-E258-4906-B410-6A20D1C5AAEC}"/>
              </a:ext>
            </a:extLst>
          </p:cNvPr>
          <p:cNvSpPr/>
          <p:nvPr/>
        </p:nvSpPr>
        <p:spPr>
          <a:xfrm>
            <a:off x="4595011" y="398970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dirty="0">
                <a:solidFill>
                  <a:srgbClr val="0156A3"/>
                </a:solidFill>
                <a:latin typeface="Montserrat" panose="00000500000000000000" pitchFamily="50" charset="0"/>
              </a:rPr>
              <a:t>Vamos donde tú estás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5C20CE-B15E-46D9-A7FD-B9DB1D14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60" y="2868291"/>
            <a:ext cx="3926280" cy="11214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00089B-D4F8-544F-5B92-91C5D812DF0C}"/>
              </a:ext>
            </a:extLst>
          </p:cNvPr>
          <p:cNvSpPr txBox="1"/>
          <p:nvPr/>
        </p:nvSpPr>
        <p:spPr>
          <a:xfrm>
            <a:off x="3479726" y="5990982"/>
            <a:ext cx="5232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YouTube: </a:t>
            </a:r>
            <a:r>
              <a:rPr lang="en-US" sz="14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https://bit.ly/3MlrYl7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/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 educate+: </a:t>
            </a:r>
            <a:r>
              <a:rPr lang="en-US" sz="140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4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367550-4AB2-DFA0-7E87-62D28AA2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" y="2216166"/>
            <a:ext cx="11347145" cy="3295097"/>
          </a:xfrm>
          <a:prstGeom prst="rect">
            <a:avLst/>
          </a:prstGeom>
        </p:spPr>
      </p:pic>
      <p:sp>
        <p:nvSpPr>
          <p:cNvPr id="5" name="Flecha a la derecha con bandas 4">
            <a:extLst>
              <a:ext uri="{FF2B5EF4-FFF2-40B4-BE49-F238E27FC236}">
                <a16:creationId xmlns:a16="http://schemas.microsoft.com/office/drawing/2014/main" id="{96F1DDBD-DEC4-60CA-EA54-823559839E09}"/>
              </a:ext>
            </a:extLst>
          </p:cNvPr>
          <p:cNvSpPr/>
          <p:nvPr/>
        </p:nvSpPr>
        <p:spPr>
          <a:xfrm rot="4464245">
            <a:off x="3944015" y="1847834"/>
            <a:ext cx="629154" cy="353076"/>
          </a:xfrm>
          <a:prstGeom prst="stripedRightArrow">
            <a:avLst>
              <a:gd name="adj1" fmla="val 6100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1C521C-A8D5-E282-4C65-8C79912183B5}"/>
              </a:ext>
            </a:extLst>
          </p:cNvPr>
          <p:cNvSpPr txBox="1"/>
          <p:nvPr/>
        </p:nvSpPr>
        <p:spPr>
          <a:xfrm>
            <a:off x="2891490" y="1089139"/>
            <a:ext cx="3059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+mj-lt"/>
              <a:buAutoNum type="arabicPeriod"/>
            </a:pPr>
            <a:r>
              <a:rPr lang="es-PE" dirty="0">
                <a:solidFill>
                  <a:srgbClr val="C00000"/>
                </a:solidFill>
              </a:rPr>
              <a:t>En el buscador de youtube escribes </a:t>
            </a:r>
            <a:r>
              <a:rPr lang="es-PE" sz="1800" b="1" dirty="0">
                <a:solidFill>
                  <a:srgbClr val="002060"/>
                </a:solidFill>
              </a:rPr>
              <a:t>educate+ </a:t>
            </a:r>
            <a:r>
              <a:rPr lang="es-PE" dirty="0">
                <a:solidFill>
                  <a:srgbClr val="C00000"/>
                </a:solidFill>
              </a:rPr>
              <a:t>y luego enter</a:t>
            </a:r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F36F7CDA-5241-0F7B-FDD4-811B40B1E606}"/>
              </a:ext>
            </a:extLst>
          </p:cNvPr>
          <p:cNvSpPr/>
          <p:nvPr/>
        </p:nvSpPr>
        <p:spPr>
          <a:xfrm rot="5400000">
            <a:off x="9135766" y="2076090"/>
            <a:ext cx="1348236" cy="280152"/>
          </a:xfrm>
          <a:prstGeom prst="stripedRightArrow">
            <a:avLst>
              <a:gd name="adj1" fmla="val 6100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CE563-8998-5812-1A9E-5ADD805B0829}"/>
              </a:ext>
            </a:extLst>
          </p:cNvPr>
          <p:cNvSpPr txBox="1"/>
          <p:nvPr/>
        </p:nvSpPr>
        <p:spPr>
          <a:xfrm>
            <a:off x="8420157" y="1192848"/>
            <a:ext cx="305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C00000"/>
                </a:solidFill>
              </a:rPr>
              <a:t>2. Suscribirte y activar la campana</a:t>
            </a: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id="{6B49EF13-F29E-B22C-DABF-9CD39262890D}"/>
              </a:ext>
            </a:extLst>
          </p:cNvPr>
          <p:cNvSpPr/>
          <p:nvPr/>
        </p:nvSpPr>
        <p:spPr>
          <a:xfrm>
            <a:off x="3387777" y="2902005"/>
            <a:ext cx="483352" cy="335870"/>
          </a:xfrm>
          <a:prstGeom prst="stripedRightArrow">
            <a:avLst>
              <a:gd name="adj1" fmla="val 6100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BAE946-7417-798C-9EA6-36EEE4E293F2}"/>
              </a:ext>
            </a:extLst>
          </p:cNvPr>
          <p:cNvSpPr txBox="1"/>
          <p:nvPr/>
        </p:nvSpPr>
        <p:spPr>
          <a:xfrm>
            <a:off x="1973219" y="2690336"/>
            <a:ext cx="1380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C00000"/>
                </a:solidFill>
              </a:rPr>
              <a:t>3. Click en el simbolo para entrar al canal</a:t>
            </a:r>
          </a:p>
        </p:txBody>
      </p:sp>
    </p:spTree>
    <p:extLst>
      <p:ext uri="{BB962C8B-B14F-4D97-AF65-F5344CB8AC3E}">
        <p14:creationId xmlns:p14="http://schemas.microsoft.com/office/powerpoint/2010/main" val="328425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1CB7D75-0D6C-1BF3-EB3F-57A63A1C3CBA}"/>
              </a:ext>
            </a:extLst>
          </p:cNvPr>
          <p:cNvGrpSpPr/>
          <p:nvPr/>
        </p:nvGrpSpPr>
        <p:grpSpPr>
          <a:xfrm>
            <a:off x="1888761" y="540400"/>
            <a:ext cx="9743606" cy="6070261"/>
            <a:chOff x="1199213" y="306691"/>
            <a:chExt cx="7772400" cy="574721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A976ACB-1502-CC6E-D4A9-4A8AF2921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213" y="306691"/>
              <a:ext cx="7772400" cy="184034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8E34D9-AF14-C20E-B96B-0DF7365DE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213" y="2147038"/>
              <a:ext cx="7772400" cy="390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2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E2935C-5A48-325A-5162-68E3F723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08" y="824459"/>
            <a:ext cx="9019206" cy="5576341"/>
          </a:xfrm>
          <a:prstGeom prst="rect">
            <a:avLst/>
          </a:prstGeom>
        </p:spPr>
      </p:pic>
      <p:sp>
        <p:nvSpPr>
          <p:cNvPr id="5" name="Flecha a la derecha con bandas 4">
            <a:extLst>
              <a:ext uri="{FF2B5EF4-FFF2-40B4-BE49-F238E27FC236}">
                <a16:creationId xmlns:a16="http://schemas.microsoft.com/office/drawing/2014/main" id="{D1C1E67E-A0F6-1855-A885-870B7317D053}"/>
              </a:ext>
            </a:extLst>
          </p:cNvPr>
          <p:cNvSpPr/>
          <p:nvPr/>
        </p:nvSpPr>
        <p:spPr>
          <a:xfrm>
            <a:off x="2086408" y="4151024"/>
            <a:ext cx="914400" cy="46955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C58B4D-A6DE-8AFF-A301-BE25207EFFD1}"/>
              </a:ext>
            </a:extLst>
          </p:cNvPr>
          <p:cNvSpPr txBox="1"/>
          <p:nvPr/>
        </p:nvSpPr>
        <p:spPr>
          <a:xfrm>
            <a:off x="554636" y="3801026"/>
            <a:ext cx="15317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C00000"/>
                </a:solidFill>
              </a:rPr>
              <a:t>Acá encuentras el bosquejo, PPT y grupo de telegram y facebook</a:t>
            </a:r>
          </a:p>
        </p:txBody>
      </p:sp>
    </p:spTree>
    <p:extLst>
      <p:ext uri="{BB962C8B-B14F-4D97-AF65-F5344CB8AC3E}">
        <p14:creationId xmlns:p14="http://schemas.microsoft.com/office/powerpoint/2010/main" val="32829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A3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46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958" r="29962"/>
          <a:stretch/>
        </p:blipFill>
        <p:spPr>
          <a:xfrm>
            <a:off x="0" y="0"/>
            <a:ext cx="488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34;p466">
            <a:extLst>
              <a:ext uri="{FF2B5EF4-FFF2-40B4-BE49-F238E27FC236}">
                <a16:creationId xmlns:a16="http://schemas.microsoft.com/office/drawing/2014/main" id="{7B402C26-C18F-BC89-FD8F-A9016240B74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4886400" y="-1"/>
            <a:ext cx="7305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1AF71EF-D962-4D59-BEBE-ADADD93A257A}"/>
              </a:ext>
            </a:extLst>
          </p:cNvPr>
          <p:cNvSpPr/>
          <p:nvPr/>
        </p:nvSpPr>
        <p:spPr>
          <a:xfrm>
            <a:off x="5153350" y="2274836"/>
            <a:ext cx="6771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8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06</a:t>
            </a:r>
          </a:p>
          <a:p>
            <a:pPr algn="ctr"/>
            <a:r>
              <a:rPr lang="es-PE" sz="48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Él murió por nosotros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D7B9AB-545B-3EE3-BCE2-8F9AABF67BDB}"/>
              </a:ext>
            </a:extLst>
          </p:cNvPr>
          <p:cNvSpPr/>
          <p:nvPr/>
        </p:nvSpPr>
        <p:spPr>
          <a:xfrm>
            <a:off x="5278497" y="3705996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Para el 12 de noviembre del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73A4C0-0ADB-BFEE-97F5-176AFB28296C}"/>
              </a:ext>
            </a:extLst>
          </p:cNvPr>
          <p:cNvSpPr/>
          <p:nvPr/>
        </p:nvSpPr>
        <p:spPr>
          <a:xfrm>
            <a:off x="5403644" y="6300916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880366-0B47-4A33-FE74-B9983044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413747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339DCF-302C-46E6-EB74-83BD424C7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886D73-1A35-D9E5-0F56-AC89E23FE905}"/>
              </a:ext>
            </a:extLst>
          </p:cNvPr>
          <p:cNvSpPr txBox="1"/>
          <p:nvPr/>
        </p:nvSpPr>
        <p:spPr>
          <a:xfrm>
            <a:off x="14528800" y="15578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5999806" y="461400"/>
            <a:ext cx="5452200" cy="604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155091" y="2135657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ENFOCANDO LA LECCIÓN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4CEA86-6CC5-6278-F4E1-641D37287AAE}"/>
              </a:ext>
            </a:extLst>
          </p:cNvPr>
          <p:cNvSpPr/>
          <p:nvPr/>
        </p:nvSpPr>
        <p:spPr>
          <a:xfrm>
            <a:off x="6429874" y="3336756"/>
            <a:ext cx="4592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06</a:t>
            </a:r>
          </a:p>
          <a:p>
            <a:pPr algn="ctr"/>
            <a:r>
              <a:rPr lang="es-PE" sz="24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Él murió por nosotros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2B7E88-1FD3-1021-FFF9-81CEAD5B0E4E}"/>
              </a:ext>
            </a:extLst>
          </p:cNvPr>
          <p:cNvSpPr/>
          <p:nvPr/>
        </p:nvSpPr>
        <p:spPr>
          <a:xfrm>
            <a:off x="6155091" y="4838619"/>
            <a:ext cx="5141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Clave: </a:t>
            </a:r>
            <a:r>
              <a:rPr lang="es-P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como Moisés levantó la serpiente en el desierto, así es necesario que el Hijo del</a:t>
            </a:r>
            <a:r>
              <a:rPr lang="es-PE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 sea levantado, para que todo aquel que en él cree, no se pierda, más tenga vida eterna” (Juan 3:14, 15).</a:t>
            </a:r>
            <a:endParaRPr lang="es-PE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068;p475">
            <a:extLst>
              <a:ext uri="{FF2B5EF4-FFF2-40B4-BE49-F238E27FC236}">
                <a16:creationId xmlns:a16="http://schemas.microsoft.com/office/drawing/2014/main" id="{3788CDB1-18DC-33C1-7EB4-82105FEC7A15}"/>
              </a:ext>
            </a:extLst>
          </p:cNvPr>
          <p:cNvSpPr txBox="1">
            <a:spLocks/>
          </p:cNvSpPr>
          <p:nvPr/>
        </p:nvSpPr>
        <p:spPr>
          <a:xfrm>
            <a:off x="309674" y="1858720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OBJETIVOS: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9" name="Google Shape;2068;p475">
            <a:extLst>
              <a:ext uri="{FF2B5EF4-FFF2-40B4-BE49-F238E27FC236}">
                <a16:creationId xmlns:a16="http://schemas.microsoft.com/office/drawing/2014/main" id="{F4CFB4E8-36AC-F05C-FF19-9782F270C889}"/>
              </a:ext>
            </a:extLst>
          </p:cNvPr>
          <p:cNvSpPr txBox="1">
            <a:spLocks/>
          </p:cNvSpPr>
          <p:nvPr/>
        </p:nvSpPr>
        <p:spPr>
          <a:xfrm>
            <a:off x="309674" y="559653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TEMA CENTRAL: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1" name="Google Shape;2068;p475">
            <a:extLst>
              <a:ext uri="{FF2B5EF4-FFF2-40B4-BE49-F238E27FC236}">
                <a16:creationId xmlns:a16="http://schemas.microsoft.com/office/drawing/2014/main" id="{B66FF337-EE37-57C8-4A8B-D02984E01A8F}"/>
              </a:ext>
            </a:extLst>
          </p:cNvPr>
          <p:cNvSpPr txBox="1">
            <a:spLocks/>
          </p:cNvSpPr>
          <p:nvPr/>
        </p:nvSpPr>
        <p:spPr>
          <a:xfrm>
            <a:off x="309674" y="4592303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IDEAS CLAVES: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2" name="Google Shape;2068;p475">
            <a:extLst>
              <a:ext uri="{FF2B5EF4-FFF2-40B4-BE49-F238E27FC236}">
                <a16:creationId xmlns:a16="http://schemas.microsoft.com/office/drawing/2014/main" id="{DB2A894C-4B1A-D624-5C53-C3C40162A6A7}"/>
              </a:ext>
            </a:extLst>
          </p:cNvPr>
          <p:cNvSpPr txBox="1">
            <a:spLocks/>
          </p:cNvSpPr>
          <p:nvPr/>
        </p:nvSpPr>
        <p:spPr>
          <a:xfrm>
            <a:off x="361666" y="949963"/>
            <a:ext cx="5586148" cy="65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/>
              <a:t>La muerte de Jesús en la Cruz es la piedra fundamental sobre la que se arraiga toda la enseñanza bíblica.</a:t>
            </a:r>
            <a:r>
              <a:rPr lang="es-PE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DCCF19-7775-E49B-FAC6-A8603F40379F}"/>
              </a:ext>
            </a:extLst>
          </p:cNvPr>
          <p:cNvSpPr txBox="1"/>
          <p:nvPr/>
        </p:nvSpPr>
        <p:spPr>
          <a:xfrm>
            <a:off x="336014" y="2279280"/>
            <a:ext cx="55861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SABER: </a:t>
            </a:r>
            <a:r>
              <a:rPr lang="es-ES" dirty="0"/>
              <a:t>Comprender que Jesús vino por las siguientes razones: para redimir a la humanidad, para revelarnos el verdadero carácter amante de Dios y para derrotar a Satanás y refutar sus enseñanzas falsas.</a:t>
            </a:r>
            <a:endParaRPr lang="es-PE" dirty="0"/>
          </a:p>
          <a:p>
            <a:pPr lvl="0"/>
            <a:r>
              <a:rPr lang="es-ES" b="1" dirty="0"/>
              <a:t>SER: </a:t>
            </a:r>
            <a:r>
              <a:rPr lang="es-MX" dirty="0"/>
              <a:t>Aceptar el sacrificio que Jesús hizo por nosotros y vivir constante comunión con él.</a:t>
            </a:r>
            <a:endParaRPr lang="es-PE" dirty="0"/>
          </a:p>
          <a:p>
            <a:pPr lvl="0"/>
            <a:r>
              <a:rPr lang="es-ES" b="1" dirty="0"/>
              <a:t>HACER: </a:t>
            </a:r>
            <a:r>
              <a:rPr lang="es-ES" dirty="0"/>
              <a:t> Enseñar a otras personas el gran amor de Dios al dar a su Único Hijo para que muera por nuestros pecados y darnos salvación.</a:t>
            </a:r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7AE5BE-84A0-59B6-6F71-9465EA256D2E}"/>
              </a:ext>
            </a:extLst>
          </p:cNvPr>
          <p:cNvSpPr txBox="1"/>
          <p:nvPr/>
        </p:nvSpPr>
        <p:spPr>
          <a:xfrm>
            <a:off x="336014" y="5027107"/>
            <a:ext cx="558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-139700"/>
            <a:r>
              <a:rPr lang="es-ES" b="1" dirty="0"/>
              <a:t>1. PLAN DE SALVACIÓN CREADO ANTES DE LA FUNDACIÓN DEL MUNDO </a:t>
            </a:r>
            <a:r>
              <a:rPr lang="es-ES" dirty="0"/>
              <a:t>(Ap. 13:8; </a:t>
            </a:r>
            <a:r>
              <a:rPr lang="es-ES" dirty="0" err="1"/>
              <a:t>Hech</a:t>
            </a:r>
            <a:r>
              <a:rPr lang="es-ES" dirty="0"/>
              <a:t>. 2:23; 1Ped. 1:19, 20; Tito 1:2).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2C6316-0C48-7B09-929E-B15995AE3B6E}"/>
              </a:ext>
            </a:extLst>
          </p:cNvPr>
          <p:cNvSpPr txBox="1"/>
          <p:nvPr/>
        </p:nvSpPr>
        <p:spPr>
          <a:xfrm>
            <a:off x="335321" y="5600809"/>
            <a:ext cx="5664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/>
            <a:r>
              <a:rPr lang="es-ES" b="1" dirty="0"/>
              <a:t>2. JESÚS MURIÓ POR NOSOTROS </a:t>
            </a:r>
            <a:r>
              <a:rPr lang="es-ES" dirty="0"/>
              <a:t>(Jn. 3:14-18, Rom. 6:23; Jn. 19:30). 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01224B-5FC5-C75C-FA25-1BDCE856EC9F}"/>
              </a:ext>
            </a:extLst>
          </p:cNvPr>
          <p:cNvSpPr txBox="1"/>
          <p:nvPr/>
        </p:nvSpPr>
        <p:spPr>
          <a:xfrm>
            <a:off x="362359" y="6140512"/>
            <a:ext cx="5663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/>
            <a:r>
              <a:rPr lang="es-ES" b="1" dirty="0"/>
              <a:t>3. EL SIGNIFICADO DE LA CRUZ </a:t>
            </a:r>
            <a:r>
              <a:rPr lang="es-ES" dirty="0"/>
              <a:t>(1 Cor. 1:18 - 24).</a:t>
            </a:r>
            <a:endParaRPr lang="es-PE" dirty="0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B29C32EE-D1F2-8512-E986-078FC7B92647}"/>
              </a:ext>
            </a:extLst>
          </p:cNvPr>
          <p:cNvSpPr txBox="1">
            <a:spLocks/>
          </p:cNvSpPr>
          <p:nvPr/>
        </p:nvSpPr>
        <p:spPr>
          <a:xfrm>
            <a:off x="6155091" y="740685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SECCIÓN 1</a:t>
            </a:r>
            <a:endParaRPr lang="es-ES" sz="23900" b="1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05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1" grpId="0"/>
      <p:bldP spid="12" grpId="0"/>
      <p:bldP spid="14" grpId="0"/>
      <p:bldP spid="17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742950" y="685800"/>
            <a:ext cx="10709056" cy="561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147729" y="3021249"/>
            <a:ext cx="9896541" cy="205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DESARROLLO DE LA LECCIÓN CON EL CICLO DE APRENDIZAJE: MOTIVA, EXPLORA, APLICA Y CREA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B29C32EE-D1F2-8512-E986-078FC7B92647}"/>
              </a:ext>
            </a:extLst>
          </p:cNvPr>
          <p:cNvSpPr txBox="1">
            <a:spLocks/>
          </p:cNvSpPr>
          <p:nvPr/>
        </p:nvSpPr>
        <p:spPr>
          <a:xfrm>
            <a:off x="3259446" y="1373631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SECCIÓN 2</a:t>
            </a:r>
            <a:endParaRPr lang="es-ES" sz="23900" b="1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5345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captar el interés de los estudiantes al estudio de la semana?</a:t>
            </a:r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241991" y="2655568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MOTIVA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835;p466">
            <a:extLst>
              <a:ext uri="{FF2B5EF4-FFF2-40B4-BE49-F238E27FC236}">
                <a16:creationId xmlns:a16="http://schemas.microsoft.com/office/drawing/2014/main" id="{C9572286-CAB0-6605-9B13-D4FC23BBFBD2}"/>
              </a:ext>
            </a:extLst>
          </p:cNvPr>
          <p:cNvSpPr txBox="1"/>
          <p:nvPr/>
        </p:nvSpPr>
        <p:spPr>
          <a:xfrm>
            <a:off x="6236045" y="3063002"/>
            <a:ext cx="5435190" cy="73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>
                <a:solidFill>
                  <a:srgbClr val="7030A0"/>
                </a:solidFill>
                <a:latin typeface="Calibri"/>
                <a:cs typeface="Calibri"/>
              </a:rPr>
              <a:t>¿Qué pasaría si Jesús simplemente hubiera muerto por nosotros y no hubiera resucitado?</a:t>
            </a:r>
            <a:endParaRPr lang="es-PE" sz="2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68786E-89FD-3F2D-8845-2DADB60B6A74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31541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658297"/>
            <a:ext cx="5316716" cy="5611990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12" y="4286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962195" y="523878"/>
            <a:ext cx="5133805" cy="95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2000" b="1" dirty="0">
                <a:solidFill>
                  <a:srgbClr val="0156A3"/>
                </a:solidFill>
                <a:latin typeface="Calibri"/>
                <a:cs typeface="Calibri"/>
              </a:rPr>
              <a:t>PLAN DE SALVACIÓN CREADO ANTES DE LA FUNDACIÓN DEL MUNDO </a:t>
            </a:r>
            <a:r>
              <a:rPr lang="es-ES" sz="2000" dirty="0">
                <a:solidFill>
                  <a:srgbClr val="0156A3"/>
                </a:solidFill>
                <a:latin typeface="Calibri"/>
                <a:cs typeface="Calibri"/>
              </a:rPr>
              <a:t>(Ap. 13:8; </a:t>
            </a:r>
            <a:r>
              <a:rPr lang="es-ES" sz="2000" dirty="0" err="1">
                <a:solidFill>
                  <a:srgbClr val="0156A3"/>
                </a:solidFill>
                <a:latin typeface="Calibri"/>
                <a:cs typeface="Calibri"/>
              </a:rPr>
              <a:t>Hech</a:t>
            </a:r>
            <a:r>
              <a:rPr lang="es-ES" sz="2000" dirty="0">
                <a:solidFill>
                  <a:srgbClr val="0156A3"/>
                </a:solidFill>
                <a:latin typeface="Calibri"/>
                <a:cs typeface="Calibri"/>
              </a:rPr>
              <a:t>. 2:23; 1Ped. 1:19, 20; Tito 1:2).</a:t>
            </a:r>
            <a:endParaRPr lang="es-PE" sz="2000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336344" y="59324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412077" y="658297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</a:rPr>
              <a:t>1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47057" y="1614487"/>
            <a:ext cx="4935349" cy="471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es-ES" sz="1700" dirty="0">
                <a:solidFill>
                  <a:srgbClr val="7030A0"/>
                </a:solidFill>
                <a:latin typeface="Calibri"/>
                <a:cs typeface="Calibri"/>
              </a:rPr>
              <a:t>1 Pedro 1:19 y 20; Tito 1:2. Fue una manifestación de los principios que desde las edades eternas habían sido el fundamento del Trono de Dios” (DTG 13).</a:t>
            </a:r>
          </a:p>
          <a:p>
            <a:endParaRPr lang="es-PE" sz="105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700" dirty="0">
                <a:solidFill>
                  <a:schemeClr val="tx1"/>
                </a:solidFill>
                <a:latin typeface="Calibri"/>
                <a:cs typeface="Calibri"/>
              </a:rPr>
              <a:t>Apocalipsis 13: 8. el plan de salvación se había puesto en marcha ya antes de la creación del mundo. </a:t>
            </a:r>
          </a:p>
          <a:p>
            <a:pPr marL="342900" indent="-342900">
              <a:buFontTx/>
              <a:buChar char="-"/>
            </a:pPr>
            <a:endParaRPr lang="es-PE" sz="1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700" dirty="0">
                <a:solidFill>
                  <a:srgbClr val="7030A0"/>
                </a:solidFill>
                <a:latin typeface="Calibri"/>
                <a:cs typeface="Calibri"/>
              </a:rPr>
              <a:t>Génesis 3:15 y 21: cada sacrificio de sangre tipificaba ese plan en todo el Antiguo Testamento.</a:t>
            </a:r>
          </a:p>
          <a:p>
            <a:pPr marL="342900" indent="-342900">
              <a:buFontTx/>
              <a:buChar char="-"/>
            </a:pPr>
            <a:endParaRPr lang="es-PE" sz="105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700" dirty="0">
                <a:solidFill>
                  <a:schemeClr val="tx1"/>
                </a:solidFill>
                <a:latin typeface="Calibri"/>
                <a:cs typeface="Calibri"/>
              </a:rPr>
              <a:t>Muerte sustitutiva de Jesús es el centro de todo el plan de salvación es “el Cordero de Dios, que quita el pecado del mundo” (Juan 1:29).</a:t>
            </a:r>
          </a:p>
          <a:p>
            <a:pPr marL="342900" indent="-342900">
              <a:buFontTx/>
              <a:buChar char="-"/>
            </a:pPr>
            <a:endParaRPr lang="es-PE" sz="10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700" dirty="0">
                <a:solidFill>
                  <a:srgbClr val="7030A0"/>
                </a:solidFill>
                <a:latin typeface="Calibri"/>
                <a:cs typeface="Calibri"/>
              </a:rPr>
              <a:t>¿Qué nos muestra esto sobre el amor de Dios hacia nosotros?</a:t>
            </a:r>
            <a:endParaRPr lang="es-PE" sz="17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lvl="0" indent="-342900">
              <a:buFontTx/>
              <a:buChar char="-"/>
            </a:pPr>
            <a:endParaRPr lang="es-PE" sz="1700" dirty="0">
              <a:solidFill>
                <a:srgbClr val="7030A0"/>
              </a:solidFill>
              <a:latin typeface="Calibri"/>
              <a:cs typeface="Calibri"/>
            </a:endParaRPr>
          </a:p>
          <a:p>
            <a:endParaRPr lang="es-PE" sz="17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4231AA-E3CC-4421-905C-34ADA832E5BD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</p:spTree>
    <p:extLst>
      <p:ext uri="{BB962C8B-B14F-4D97-AF65-F5344CB8AC3E}">
        <p14:creationId xmlns:p14="http://schemas.microsoft.com/office/powerpoint/2010/main" val="1953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theme/theme1.xml><?xml version="1.0" encoding="utf-8"?>
<a:theme xmlns:a="http://schemas.openxmlformats.org/drawingml/2006/main" name="BOLO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1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1218</Words>
  <Application>Microsoft Macintosh PowerPoint</Application>
  <PresentationFormat>Panorámica</PresentationFormat>
  <Paragraphs>92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Roboto Thin</vt:lpstr>
      <vt:lpstr>Lato</vt:lpstr>
      <vt:lpstr>Calibri</vt:lpstr>
      <vt:lpstr>Arial</vt:lpstr>
      <vt:lpstr>Roboto Medium</vt:lpstr>
      <vt:lpstr>Lato Light</vt:lpstr>
      <vt:lpstr>Montserrat</vt:lpstr>
      <vt:lpstr>Wingdings</vt:lpstr>
      <vt:lpstr>Lato Black</vt:lpstr>
      <vt:lpstr>BOLO</vt:lpstr>
      <vt:lpstr>Option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Tito Goicochea Malaver</cp:lastModifiedBy>
  <cp:revision>48</cp:revision>
  <dcterms:modified xsi:type="dcterms:W3CDTF">2022-10-30T02:55:56Z</dcterms:modified>
</cp:coreProperties>
</file>