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64" r:id="rId5"/>
    <p:sldId id="263" r:id="rId6"/>
    <p:sldId id="262" r:id="rId7"/>
    <p:sldId id="257" r:id="rId8"/>
    <p:sldId id="259" r:id="rId9"/>
    <p:sldId id="261" r:id="rId10"/>
    <p:sldId id="267" r:id="rId11"/>
    <p:sldId id="266" r:id="rId12"/>
    <p:sldId id="268" r:id="rId13"/>
    <p:sldId id="270" r:id="rId14"/>
    <p:sldId id="269" r:id="rId15"/>
    <p:sldId id="271" r:id="rId16"/>
    <p:sldId id="272" r:id="rId17"/>
    <p:sldId id="276" r:id="rId18"/>
    <p:sldId id="278" r:id="rId19"/>
    <p:sldId id="279" r:id="rId20"/>
    <p:sldId id="281" r:id="rId21"/>
    <p:sldId id="273" r:id="rId22"/>
    <p:sldId id="274" r:id="rId23"/>
    <p:sldId id="277" r:id="rId24"/>
    <p:sldId id="280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5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84652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4183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8196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814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316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182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899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5645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3490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3440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153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8D019-FC70-4FCE-88F0-4D1EACDC0A40}" type="datetimeFigureOut">
              <a:rPr lang="es-MX" smtClean="0"/>
              <a:t>16/09/2026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55610-C8F7-4D0E-AE9E-56BFC33DCB1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1560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E9EC43E-4FB7-1561-BA13-16988D367B9E}"/>
              </a:ext>
            </a:extLst>
          </p:cNvPr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“LA LEY DEL CONQUISTADOR ME MANDA: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¡YO TAMBIÉN SOY PARTE DE LA MISIÓN!”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514CD1-70B7-AEA8-6C6F-773153B212CA}"/>
              </a:ext>
            </a:extLst>
          </p:cNvPr>
          <p:cNvSpPr txBox="1"/>
          <p:nvPr/>
        </p:nvSpPr>
        <p:spPr>
          <a:xfrm>
            <a:off x="-1" y="707886"/>
            <a:ext cx="9143999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MÁS CERCA DE LA IGLESIA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CBDA54D-6CDF-F64D-B82D-93F380043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75" y="5782539"/>
            <a:ext cx="1097375" cy="97544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F684139-5FD1-2879-4C26-837C09232157}"/>
              </a:ext>
            </a:extLst>
          </p:cNvPr>
          <p:cNvSpPr txBox="1"/>
          <p:nvPr/>
        </p:nvSpPr>
        <p:spPr>
          <a:xfrm>
            <a:off x="1419084" y="5782539"/>
            <a:ext cx="66963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ESCUELA SABÁTICA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A89B098-B00A-AAA8-2067-5464DAF35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425" y="1077218"/>
            <a:ext cx="8256231" cy="470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771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B052B92-B04D-D4FC-F7B1-1DB4E870E880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BIENVENIDA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BB5B85-9775-4CE1-BC8A-E888B22A7B92}"/>
              </a:ext>
            </a:extLst>
          </p:cNvPr>
          <p:cNvSpPr txBox="1"/>
          <p:nvPr/>
        </p:nvSpPr>
        <p:spPr>
          <a:xfrm>
            <a:off x="0" y="589806"/>
            <a:ext cx="9144000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>
                <a:latin typeface="Arial Black" panose="020B0A04020102020204" pitchFamily="34" charset="0"/>
              </a:rPr>
              <a:t>(Se sugiere que participen todas las clases de conquistadores.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El participante 1, un conquistador de la clase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de guía; el participante 2, un conquistador de la clase amigo). </a:t>
            </a:r>
          </a:p>
          <a:p>
            <a:endParaRPr lang="es-MX" b="1" dirty="0">
              <a:latin typeface="Arial Black" panose="020B0A04020102020204" pitchFamily="34" charset="0"/>
            </a:endParaRPr>
          </a:p>
          <a:p>
            <a:r>
              <a:rPr lang="es-MX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1</a:t>
            </a:r>
            <a:r>
              <a:rPr lang="es-MX" b="1" dirty="0">
                <a:latin typeface="Arial Black" panose="020B0A04020102020204" pitchFamily="34" charset="0"/>
              </a:rPr>
              <a:t>: ¡Hola ____! ¿qué haces?  </a:t>
            </a:r>
          </a:p>
          <a:p>
            <a:r>
              <a:rPr lang="es-MX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2</a:t>
            </a:r>
            <a:r>
              <a:rPr lang="es-MX" b="1" dirty="0">
                <a:latin typeface="Arial Black" panose="020B0A04020102020204" pitchFamily="34" charset="0"/>
              </a:rPr>
              <a:t>: Tratando de aprender el voto de los conquistadores, es </a:t>
            </a:r>
            <a:r>
              <a:rPr lang="es-MX" b="1" dirty="0" err="1">
                <a:latin typeface="Arial Black" panose="020B0A04020102020204" pitchFamily="34" charset="0"/>
              </a:rPr>
              <a:t>muuuuy</a:t>
            </a:r>
            <a:r>
              <a:rPr lang="es-MX" b="1" dirty="0">
                <a:latin typeface="Arial Black" panose="020B0A04020102020204" pitchFamily="34" charset="0"/>
              </a:rPr>
              <a:t> difícil.  </a:t>
            </a:r>
          </a:p>
          <a:p>
            <a:r>
              <a:rPr lang="es-MX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1</a:t>
            </a:r>
            <a:r>
              <a:rPr lang="es-MX" b="1" dirty="0">
                <a:latin typeface="Arial Black" panose="020B0A04020102020204" pitchFamily="34" charset="0"/>
              </a:rPr>
              <a:t>: Tranquilo, mira, precisamente el voto nos dice que solos no podemos, pero la gracia de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Dios nos ayuda no solo a aprender el voto, sino cumplir con la ley del conquistador y lo que es más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importante, ser siervo de Dios y amigo de la humanidad. ¿Deseas ser siervo de Dios y amigo de la </a:t>
            </a:r>
          </a:p>
          <a:p>
            <a:r>
              <a:rPr lang="es-MX" b="1" dirty="0">
                <a:latin typeface="Arial Black" panose="020B0A04020102020204" pitchFamily="34" charset="0"/>
              </a:rPr>
              <a:t>humanidad? </a:t>
            </a:r>
          </a:p>
          <a:p>
            <a:r>
              <a:rPr lang="es-MX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2</a:t>
            </a:r>
            <a:r>
              <a:rPr lang="es-MX" b="1" dirty="0">
                <a:latin typeface="Arial Black" panose="020B0A04020102020204" pitchFamily="34" charset="0"/>
              </a:rPr>
              <a:t>: ¡Claro que sí! </a:t>
            </a:r>
          </a:p>
          <a:p>
            <a:r>
              <a:rPr lang="es-MX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1</a:t>
            </a:r>
            <a:r>
              <a:rPr lang="es-MX" b="1" dirty="0">
                <a:latin typeface="Arial Black" panose="020B0A04020102020204" pitchFamily="34" charset="0"/>
              </a:rPr>
              <a:t>: Entonces acompáñame a decir a los hermanos en esta mañana: </a:t>
            </a:r>
          </a:p>
          <a:p>
            <a:pPr algn="ctr"/>
            <a:r>
              <a:rPr lang="es-MX" b="1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s-MX" sz="4400" b="1" dirty="0">
                <a:solidFill>
                  <a:srgbClr val="FF0000"/>
                </a:solidFill>
                <a:latin typeface="Arial Black" panose="020B0A04020102020204" pitchFamily="34" charset="0"/>
              </a:rPr>
              <a:t>AMBOS:</a:t>
            </a:r>
            <a:r>
              <a:rPr lang="es-MX" sz="4400" b="1" dirty="0">
                <a:latin typeface="Arial Black" panose="020B0A04020102020204" pitchFamily="34" charset="0"/>
              </a:rPr>
              <a:t>                        ¡Bienvenidos!</a:t>
            </a:r>
            <a:endParaRPr lang="es-MX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2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19D5B7-D819-CE89-6024-8D00B4C6E3A4}"/>
              </a:ext>
            </a:extLst>
          </p:cNvPr>
          <p:cNvSpPr txBox="1"/>
          <p:nvPr/>
        </p:nvSpPr>
        <p:spPr>
          <a:xfrm>
            <a:off x="0" y="491217"/>
            <a:ext cx="9144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#610 “ESCUCHAMOS TU LLAMADA” Y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#612 “JESÚS TE NECESITA HOY”.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493A8AE-81E9-8820-AAD4-4D301828C3E1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SERVICIO DE CANTO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6F94BD5-382D-2510-803D-4400EE771B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01"/>
            <a:ext cx="9144000" cy="569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6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C176A4E-AB5A-0F36-7B5B-61482056C702}"/>
              </a:ext>
            </a:extLst>
          </p:cNvPr>
          <p:cNvSpPr txBox="1"/>
          <p:nvPr/>
        </p:nvSpPr>
        <p:spPr>
          <a:xfrm>
            <a:off x="0" y="4451811"/>
            <a:ext cx="9144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En una segunda carta,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Pablo le escribió a Timoteo (1:7):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“Pues Dios no nos ha dado un espíritu de temor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y timidez, sino de poder, amor y autodisciplina.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Así que nunca te avergüences de contarles a otros acerca de nuestro Señor”.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51D7DF4-F064-EF0A-52D0-BB6C12AFA3E4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ORACIÓN DE RODILLAS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F63F9D-724F-27B1-F323-C209FE80C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461665"/>
            <a:ext cx="6172200" cy="403098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7E1EBC4-F744-A042-1049-8EB894555E2D}"/>
              </a:ext>
            </a:extLst>
          </p:cNvPr>
          <p:cNvSpPr txBox="1"/>
          <p:nvPr/>
        </p:nvSpPr>
        <p:spPr>
          <a:xfrm>
            <a:off x="4414838" y="3851647"/>
            <a:ext cx="2757487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6704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E179444-731D-E867-CE74-D44F8F4F656A}"/>
              </a:ext>
            </a:extLst>
          </p:cNvPr>
          <p:cNvSpPr txBox="1"/>
          <p:nvPr/>
        </p:nvSpPr>
        <p:spPr>
          <a:xfrm>
            <a:off x="0" y="4611231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La ley del conquistador me manda: observar la devoción matutina, cumplir con la parte que me toca,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cuidar mi cuerpo, tener una mirada franca, ser cortés y obediente…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 la Biblia, Timoteo recibió estas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mismas instrucciones de parte de Pablo, quien lo amaba como a un hijo. Les invito a buscar en sus Biblias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9D3BB71-21A9-8E34-CF1B-D17F66CAF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9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4E74B4A-A889-D1F4-55D9-E9E50513F86F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LECTURA BÍBLICA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0C6D64-2EC1-5D42-D0B4-52F7ED96B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5"/>
            <a:ext cx="4572000" cy="639633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C945366-87FB-4797-2602-57E2EF5D9258}"/>
              </a:ext>
            </a:extLst>
          </p:cNvPr>
          <p:cNvSpPr txBox="1"/>
          <p:nvPr/>
        </p:nvSpPr>
        <p:spPr>
          <a:xfrm>
            <a:off x="4572000" y="1213008"/>
            <a:ext cx="45720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1° Timoteo 4:9, que dice: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“No permitas que nadie te subestime por ser joven. Sé un ejemplo para todos los creyentes en lo que dices,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en la forma en que vives, en tu amor, tu fe y tu pureza”. No solo aprendamos la ley de los conquistadores,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¡guardemos la ley del conquistador!</a:t>
            </a:r>
          </a:p>
        </p:txBody>
      </p:sp>
    </p:spTree>
    <p:extLst>
      <p:ext uri="{BB962C8B-B14F-4D97-AF65-F5344CB8AC3E}">
        <p14:creationId xmlns:p14="http://schemas.microsoft.com/office/powerpoint/2010/main" val="1339793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EF16195-B27D-74CF-A8B5-FD12D1E6DE01}"/>
              </a:ext>
            </a:extLst>
          </p:cNvPr>
          <p:cNvSpPr txBox="1"/>
          <p:nvPr/>
        </p:nvSpPr>
        <p:spPr>
          <a:xfrm>
            <a:off x="0" y="5099389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Que los conquistadores, niños y adolescentes, refuercen su identidad como miembros del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cuerpo de Cristo; que recuerden que la iglesia los ama y son parte de un movimiento mundial que tiene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como misión predicar al mundo que Jesús viene pronto.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4FE3B4-E41B-3A40-F6BF-93103C1F994F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PROPÓSITO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928A4E8-470A-B241-CC7C-EB7F4A22C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3220"/>
            <a:ext cx="9155114" cy="446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28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61132C-8F04-697F-750A-5D5F74E2B799}"/>
              </a:ext>
            </a:extLst>
          </p:cNvPr>
          <p:cNvSpPr txBox="1"/>
          <p:nvPr/>
        </p:nvSpPr>
        <p:spPr>
          <a:xfrm>
            <a:off x="4386263" y="1553080"/>
            <a:ext cx="475773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El club de Conquistadores nació como una iniciativa de la Iglesia Adventista del 7° Día para trabajar con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niños y adolescentes, ayudándoles al desarrollo armonioso de sus capacidades físicas, mentales, sociales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y espirituales. Este año, el movimiento que nació en la mente de Dios cumple 76 años desde que se fundó.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¡Qué bendición han sido para cada iglesia que cuenta con un club de conquistadores!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4F4296-223F-FF2B-E167-39675A5A5096}"/>
              </a:ext>
            </a:extLst>
          </p:cNvPr>
          <p:cNvSpPr txBox="1"/>
          <p:nvPr/>
        </p:nvSpPr>
        <p:spPr>
          <a:xfrm>
            <a:off x="0" y="14287"/>
            <a:ext cx="9144000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rgbClr val="FFC000"/>
                </a:solidFill>
                <a:latin typeface="Arial Black" panose="020B0A04020102020204" pitchFamily="34" charset="0"/>
              </a:rPr>
              <a:t>INTRODUCCIÓN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C531206-A2C8-2AA7-550D-B2116194D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37506"/>
            <a:ext cx="4386264" cy="634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08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74B8224-E728-78D1-A74F-3B5D53260A8E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HIMNO DE ALABANZA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58BA3E-E91B-4751-59F4-23E02BA3A9C2}"/>
              </a:ext>
            </a:extLst>
          </p:cNvPr>
          <p:cNvSpPr txBox="1"/>
          <p:nvPr/>
        </p:nvSpPr>
        <p:spPr>
          <a:xfrm>
            <a:off x="0" y="461665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¡Qué lindo es cantar todos juntos como una gran familia en Cristo! Les invito a colocarse de pie para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entonar las estrofas del himno #604 “Bellas las manitas son”.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4AC62F-35C7-BA63-8CA8-F9B346107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7328"/>
            <a:ext cx="9206916" cy="538067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BCCC76B-B4B9-D2E5-E9A4-9CB8D29BE144}"/>
              </a:ext>
            </a:extLst>
          </p:cNvPr>
          <p:cNvSpPr txBox="1"/>
          <p:nvPr/>
        </p:nvSpPr>
        <p:spPr>
          <a:xfrm>
            <a:off x="7715250" y="1477328"/>
            <a:ext cx="1428750" cy="1265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7363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6D00F-9872-8116-F758-98527657DBFD}"/>
              </a:ext>
            </a:extLst>
          </p:cNvPr>
          <p:cNvSpPr txBox="1"/>
          <p:nvPr/>
        </p:nvSpPr>
        <p:spPr>
          <a:xfrm>
            <a:off x="0" y="5089476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 amor de Cristo nos motiva. Los conquistadores vivimos grandes retos que prueban nuestra fe; en el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lema, encontramos de quién proviene nuestra fuerza y motivación: del amor de Jesús. En su nombre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lograremos grandes cosas para su honra y gloria.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5FEA391-F99F-7A06-C938-AA5D480F0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8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527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F767B87-4FEC-4723-F46F-FAA520795851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NUEVO</a:t>
            </a:r>
            <a:r>
              <a:rPr lang="es-MX" sz="3600" b="1" dirty="0">
                <a:latin typeface="Arial Black" panose="020B0A04020102020204" pitchFamily="34" charset="0"/>
              </a:rPr>
              <a:t> </a:t>
            </a:r>
            <a:r>
              <a:rPr lang="es-MX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HORZONTE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9447D0-329D-E8BF-2B2E-5F9201ECF3FB}"/>
              </a:ext>
            </a:extLst>
          </p:cNvPr>
          <p:cNvSpPr txBox="1"/>
          <p:nvPr/>
        </p:nvSpPr>
        <p:spPr>
          <a:xfrm>
            <a:off x="0" y="646330"/>
            <a:ext cx="91440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INVERSIÓN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A9EC76-3D52-E42F-BDC8-135B0CCEBC19}"/>
              </a:ext>
            </a:extLst>
          </p:cNvPr>
          <p:cNvSpPr txBox="1"/>
          <p:nvPr/>
        </p:nvSpPr>
        <p:spPr>
          <a:xfrm>
            <a:off x="0" y="6385223"/>
            <a:ext cx="914400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DIOS HARÁ POSIBLE TU SUEÑO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5DCB170-7215-C37D-2299-D0AA01A04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40"/>
            <a:ext cx="9144000" cy="532449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B28A1A4-4AE0-D7E7-E691-21AF676E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46438"/>
            <a:ext cx="4972050" cy="532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05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80613E-1139-A888-90FD-C2E7D1D8A03D}"/>
              </a:ext>
            </a:extLst>
          </p:cNvPr>
          <p:cNvSpPr txBox="1"/>
          <p:nvPr/>
        </p:nvSpPr>
        <p:spPr>
          <a:xfrm>
            <a:off x="4714875" y="1074509"/>
            <a:ext cx="442912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Soy conquistador fuerte y fiel, un siervo de Dios yo soy.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Fieles marcharemos, sí, por la senda del deber.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Mensaje tenemos que dar, verdad que libertará… 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Los conquistadores somos parte de la iglesia, por lo tanto, también somos parte de la misión: compartir el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amor de Jesús a los demás y ayudar a que otros se preparen para estar listos para el mejor </a:t>
            </a:r>
            <a:r>
              <a:rPr lang="es-MX" sz="2000" b="1" dirty="0" err="1">
                <a:latin typeface="Arial Black" panose="020B0A04020102020204" pitchFamily="34" charset="0"/>
              </a:rPr>
              <a:t>camporee</a:t>
            </a:r>
            <a:r>
              <a:rPr lang="es-MX" sz="2000" b="1" dirty="0"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¡el </a:t>
            </a:r>
            <a:r>
              <a:rPr lang="es-MX" sz="2000" b="1" dirty="0" err="1">
                <a:latin typeface="Arial Black" panose="020B0A04020102020204" pitchFamily="34" charset="0"/>
              </a:rPr>
              <a:t>Camporee</a:t>
            </a:r>
            <a:r>
              <a:rPr lang="es-MX" sz="2000" b="1" dirty="0">
                <a:latin typeface="Arial Black" panose="020B0A04020102020204" pitchFamily="34" charset="0"/>
              </a:rPr>
              <a:t> Celestial!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66C91C9-600B-317C-3B98-A80C467C7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148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95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61FF648-DDC6-CEF5-E74C-526CB431D340}"/>
              </a:ext>
            </a:extLst>
          </p:cNvPr>
          <p:cNvSpPr txBox="1"/>
          <p:nvPr/>
        </p:nvSpPr>
        <p:spPr>
          <a:xfrm>
            <a:off x="0" y="4808101"/>
            <a:ext cx="9144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 mensaje del advenimiento a todo el mundo en mi generación. 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¡Qué emocionante es saber que nuestro movimiento es en todo el mundo! El día de hoy, en varios países,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muchos conquistadores están testificando lo que Dios ha hecho en sus vidas, y tú, querido conquistador,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¿qué historia tienes para compartir?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94E3BBF-1F15-DE71-FA7D-9A2A980CC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808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561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AE4737F-5D14-7CA0-336E-5BE728EE7D84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MISIONERO MUNDIAL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018BEB-599D-5CB8-BC44-29612DF9E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46330"/>
            <a:ext cx="9144000" cy="621167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5729B3E-8A75-4B7D-9953-1716636DF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6330"/>
            <a:ext cx="2150023" cy="1911133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6D67873-C92A-8E6B-784A-AFFE98C2858A}"/>
              </a:ext>
            </a:extLst>
          </p:cNvPr>
          <p:cNvSpPr txBox="1"/>
          <p:nvPr/>
        </p:nvSpPr>
        <p:spPr>
          <a:xfrm>
            <a:off x="4957762" y="2843213"/>
            <a:ext cx="4043363" cy="769441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rial Black" panose="020B0A04020102020204" pitchFamily="34" charset="0"/>
              </a:rPr>
              <a:t>RUMANIA</a:t>
            </a:r>
          </a:p>
        </p:txBody>
      </p:sp>
    </p:spTree>
    <p:extLst>
      <p:ext uri="{BB962C8B-B14F-4D97-AF65-F5344CB8AC3E}">
        <p14:creationId xmlns:p14="http://schemas.microsoft.com/office/powerpoint/2010/main" val="481329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73DBFB8-8147-84F4-863E-D906BBCDA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6C13726-2C0E-3D7B-DE3B-403322BCEEC5}"/>
              </a:ext>
            </a:extLst>
          </p:cNvPr>
          <p:cNvSpPr txBox="1"/>
          <p:nvPr/>
        </p:nvSpPr>
        <p:spPr>
          <a:xfrm>
            <a:off x="3987970" y="1600200"/>
            <a:ext cx="376968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INFORME</a:t>
            </a:r>
          </a:p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SECRETARIAL</a:t>
            </a:r>
          </a:p>
        </p:txBody>
      </p:sp>
    </p:spTree>
    <p:extLst>
      <p:ext uri="{BB962C8B-B14F-4D97-AF65-F5344CB8AC3E}">
        <p14:creationId xmlns:p14="http://schemas.microsoft.com/office/powerpoint/2010/main" val="2798699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AA6C722-CBE2-4540-0799-F582312D4AC2}"/>
              </a:ext>
            </a:extLst>
          </p:cNvPr>
          <p:cNvSpPr txBox="1"/>
          <p:nvPr/>
        </p:nvSpPr>
        <p:spPr>
          <a:xfrm>
            <a:off x="4457700" y="1166842"/>
            <a:ext cx="46863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Conocer nuestro avance es muy importante,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pues así sabremos en qué área trabajar más.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Cada clase del club de conquistadores es una oportunidad para desarrollar las capacidades físicas, mentales, espirituales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y sociales de un conquistador.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2F1572F-35FE-A151-0E0A-CBF43D47B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457701" cy="68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721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9C316C2-3930-60AB-20F9-802515E8DEBD}"/>
              </a:ext>
            </a:extLst>
          </p:cNvPr>
          <p:cNvSpPr txBox="1"/>
          <p:nvPr/>
        </p:nvSpPr>
        <p:spPr>
          <a:xfrm>
            <a:off x="0" y="4473953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Una parte muy importante para cada conquistador es tener vigente su certificado de Gemas Bíblicas, que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son versículos importantes que sustentan nuestra fe. Memorizar la Palabra de Dios, siempre será de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bendición; también estaremos listos para compartir las buenas de salvación en cualquier momento.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Repitamos juntos el versículo de memoria de esta semana.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C6B5270-044C-95CF-B498-D47773E07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786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E514D49-DAF6-8AE4-CFDC-0C9517E77250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CONCLUSIÓN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E795457-3093-71A2-64A4-1D70CBEA6A5C}"/>
              </a:ext>
            </a:extLst>
          </p:cNvPr>
          <p:cNvSpPr txBox="1"/>
          <p:nvPr/>
        </p:nvSpPr>
        <p:spPr>
          <a:xfrm>
            <a:off x="0" y="523220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ANDAR CON REVERENCIA EN LA CASA DE DIOS, CONSERVAR UNA CANCIÓN EN EL CORAZÓN, TRABAJAR PARA DIOS.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9B963F2-2C08-C5A7-8748-4F795B21A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106"/>
            <a:ext cx="9258300" cy="562689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E48E5E-F82A-81E0-F4A3-309CE73F6673}"/>
              </a:ext>
            </a:extLst>
          </p:cNvPr>
          <p:cNvSpPr txBox="1"/>
          <p:nvPr/>
        </p:nvSpPr>
        <p:spPr>
          <a:xfrm>
            <a:off x="157163" y="5626894"/>
            <a:ext cx="8729662" cy="123110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55175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9E7BC5F-3263-1A42-A2AA-9BC66EF05088}"/>
              </a:ext>
            </a:extLst>
          </p:cNvPr>
          <p:cNvSpPr txBox="1"/>
          <p:nvPr/>
        </p:nvSpPr>
        <p:spPr>
          <a:xfrm>
            <a:off x="0" y="4117718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¡Qué bendición formar parte del pueblo de Dios!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Sí Conquistadores, nosotros somos llamados al igual que los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adultos, los aventureritos, los guías mayores, a servir.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Servimos a un Dios vivo que se merece lo mejor de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cada uno de nosotros. Que todo lo que hagas honre su nombre. Vive a la altura de tu llamado.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Recuerda que cada vez que usas el uniforme estás hablando por todos los conquistadores de ¡todo el mundo!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AA9404F-8657-5663-9B2A-8B7B012E2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11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51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440401-C45D-58A8-54E5-B0862CBE90E2}"/>
              </a:ext>
            </a:extLst>
          </p:cNvPr>
          <p:cNvSpPr txBox="1"/>
          <p:nvPr/>
        </p:nvSpPr>
        <p:spPr>
          <a:xfrm>
            <a:off x="0" y="751344"/>
            <a:ext cx="91440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1</a:t>
            </a:r>
            <a:r>
              <a:rPr lang="es-MX" sz="2400" b="1" dirty="0">
                <a:latin typeface="Arial Black" panose="020B0A04020102020204" pitchFamily="34" charset="0"/>
              </a:rPr>
              <a:t>: ¿Qué te parece ___________? Ahora, no solo sabes el voto de los conquistadores sino también la ley, el himno, el lema y el blanco. </a:t>
            </a:r>
          </a:p>
          <a:p>
            <a:r>
              <a:rPr lang="es-MX" sz="2800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2</a:t>
            </a:r>
            <a:r>
              <a:rPr lang="es-MX" sz="2400" b="1" dirty="0">
                <a:latin typeface="Arial Black" panose="020B0A04020102020204" pitchFamily="34" charset="0"/>
              </a:rPr>
              <a:t>: </a:t>
            </a:r>
            <a:r>
              <a:rPr lang="es-MX" sz="2400" b="1" dirty="0" err="1">
                <a:latin typeface="Arial Black" panose="020B0A04020102020204" pitchFamily="34" charset="0"/>
              </a:rPr>
              <a:t>Siiii</a:t>
            </a:r>
            <a:r>
              <a:rPr lang="es-MX" sz="2400" b="1" dirty="0">
                <a:latin typeface="Arial Black" panose="020B0A04020102020204" pitchFamily="34" charset="0"/>
              </a:rPr>
              <a:t>, muchas gracias por ayudarme. Sin duda, ahora sé que soy importante para Dios, para la iglesia y tengo una misión que cumplir. </a:t>
            </a:r>
          </a:p>
          <a:p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1</a:t>
            </a:r>
            <a:r>
              <a:rPr lang="es-MX" sz="2400" b="1" dirty="0">
                <a:latin typeface="Arial Black" panose="020B0A04020102020204" pitchFamily="34" charset="0"/>
              </a:rPr>
              <a:t>: Así es, cada conquistador es llamado por Dios para ser un Conquistador Fuerte y Fiel, para ser un siervo de Dios y un amigo de la humanidad. </a:t>
            </a:r>
          </a:p>
          <a:p>
            <a:r>
              <a:rPr lang="es-MX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PARTICIPANTE 2</a:t>
            </a:r>
            <a:r>
              <a:rPr lang="es-MX" sz="2400" b="1" dirty="0">
                <a:latin typeface="Arial Black" panose="020B0A04020102020204" pitchFamily="34" charset="0"/>
              </a:rPr>
              <a:t>: ¿Te gustaría a ti, que me escuchas, ser un conquistador fuerte y fiel? No importa la edad porque una vez conquistador, siempre conquistador.</a:t>
            </a:r>
          </a:p>
        </p:txBody>
      </p:sp>
    </p:spTree>
    <p:extLst>
      <p:ext uri="{BB962C8B-B14F-4D97-AF65-F5344CB8AC3E}">
        <p14:creationId xmlns:p14="http://schemas.microsoft.com/office/powerpoint/2010/main" val="1450675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97BE6C-79DC-E707-21EA-49BA85BB7E13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VERSÍCULO PARA MEMORIZAR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2C74901-E04A-FCEB-E392-8053935FB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68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61D2582-DABF-96A8-EA9D-E0E5BD80CC79}"/>
              </a:ext>
            </a:extLst>
          </p:cNvPr>
          <p:cNvSpPr txBox="1"/>
          <p:nvPr/>
        </p:nvSpPr>
        <p:spPr>
          <a:xfrm>
            <a:off x="0" y="-1"/>
            <a:ext cx="9144000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REPASO DE LA LECCIÓN # 12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ACBABD-89C1-E30A-832E-66EC3DD61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774"/>
            <a:ext cx="4986338" cy="62611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346D274-7F3F-AD6F-E2AC-492D3C42609A}"/>
              </a:ext>
            </a:extLst>
          </p:cNvPr>
          <p:cNvSpPr txBox="1"/>
          <p:nvPr/>
        </p:nvSpPr>
        <p:spPr>
          <a:xfrm>
            <a:off x="4986338" y="584773"/>
            <a:ext cx="4157662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Arial Black" panose="020B0A04020102020204" pitchFamily="34" charset="0"/>
              </a:rPr>
              <a:t>CÓMO LIDIAR CON FALSOS MAESTROS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308BBF8-07A5-5BAE-49E8-CD33FB825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338" y="3399827"/>
            <a:ext cx="4157662" cy="344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759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F15B03-C5AA-39BC-E736-433D04183163}"/>
              </a:ext>
            </a:extLst>
          </p:cNvPr>
          <p:cNvSpPr txBox="1"/>
          <p:nvPr/>
        </p:nvSpPr>
        <p:spPr>
          <a:xfrm>
            <a:off x="0" y="-1"/>
            <a:ext cx="9144000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HIMNO FINAL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B638B4-3AE8-1271-BA04-5CF613834AFE}"/>
              </a:ext>
            </a:extLst>
          </p:cNvPr>
          <p:cNvSpPr txBox="1"/>
          <p:nvPr/>
        </p:nvSpPr>
        <p:spPr>
          <a:xfrm>
            <a:off x="0" y="584774"/>
            <a:ext cx="914400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MUY PRONTO EL SEÑOR JESÚS VENDRÁ POR TI, POR MÍ.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B7C4C3B-0226-9E4B-A99A-35330BF0F6D8}"/>
              </a:ext>
            </a:extLst>
          </p:cNvPr>
          <p:cNvSpPr txBox="1"/>
          <p:nvPr/>
        </p:nvSpPr>
        <p:spPr>
          <a:xfrm>
            <a:off x="0" y="984884"/>
            <a:ext cx="9144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La última parte del himno de los Conquistadores es una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de las verdades más urgentes: ¡Jesús viene pronto!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Viene a buscarte a ti y a aquellos que te rodean.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Es tu misión compartir el amor de Jesús con tu familia, amigos, compañeros de la escuela. Entonemos juntos el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himno #600 “Cuando venga Jesucristo”.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224C9F-DB54-E4EE-9040-D06D793C9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9210"/>
            <a:ext cx="9144000" cy="411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59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BF833B7-2450-961A-FE9A-4B02B64D52B5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ORACIÓN FINAL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1619F3-E38D-A32A-B940-7719F2394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894" y="585788"/>
            <a:ext cx="7708106" cy="627221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72F0729-5245-BCB7-A68F-60D5C1C701C8}"/>
              </a:ext>
            </a:extLst>
          </p:cNvPr>
          <p:cNvSpPr txBox="1"/>
          <p:nvPr/>
        </p:nvSpPr>
        <p:spPr>
          <a:xfrm>
            <a:off x="1614488" y="5414963"/>
            <a:ext cx="1200150" cy="6858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0B2469-8F03-DFDE-762E-D502088B88E4}"/>
              </a:ext>
            </a:extLst>
          </p:cNvPr>
          <p:cNvSpPr txBox="1"/>
          <p:nvPr/>
        </p:nvSpPr>
        <p:spPr>
          <a:xfrm>
            <a:off x="1614488" y="5414963"/>
            <a:ext cx="149105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TODO EL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MUNDO</a:t>
            </a:r>
          </a:p>
        </p:txBody>
      </p:sp>
    </p:spTree>
    <p:extLst>
      <p:ext uri="{BB962C8B-B14F-4D97-AF65-F5344CB8AC3E}">
        <p14:creationId xmlns:p14="http://schemas.microsoft.com/office/powerpoint/2010/main" val="1702155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CC9DEE2-1AF1-090A-24F5-AB4284480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943" y="-12999"/>
            <a:ext cx="5472113" cy="6870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EFF6912-AC36-9582-E253-A544791D25EC}"/>
              </a:ext>
            </a:extLst>
          </p:cNvPr>
          <p:cNvSpPr txBox="1"/>
          <p:nvPr/>
        </p:nvSpPr>
        <p:spPr>
          <a:xfrm>
            <a:off x="1" y="0"/>
            <a:ext cx="1835942" cy="6858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BEBE49-ACAD-FF13-9135-8F35F67CD60C}"/>
              </a:ext>
            </a:extLst>
          </p:cNvPr>
          <p:cNvSpPr txBox="1"/>
          <p:nvPr/>
        </p:nvSpPr>
        <p:spPr>
          <a:xfrm>
            <a:off x="7308056" y="-12999"/>
            <a:ext cx="1835944" cy="714246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3785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1699</TotalTime>
  <Words>1175</Words>
  <Application>Microsoft Office PowerPoint</Application>
  <PresentationFormat>Presentación en pantalla (4:3)</PresentationFormat>
  <Paragraphs>102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23</cp:revision>
  <dcterms:created xsi:type="dcterms:W3CDTF">2026-09-15T16:32:21Z</dcterms:created>
  <dcterms:modified xsi:type="dcterms:W3CDTF">2026-09-16T21:40:44Z</dcterms:modified>
</cp:coreProperties>
</file>