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8" r:id="rId4"/>
    <p:sldId id="265" r:id="rId5"/>
    <p:sldId id="264" r:id="rId6"/>
    <p:sldId id="257" r:id="rId7"/>
    <p:sldId id="259" r:id="rId8"/>
    <p:sldId id="260" r:id="rId9"/>
    <p:sldId id="262" r:id="rId10"/>
    <p:sldId id="263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77" r:id="rId28"/>
    <p:sldId id="283" r:id="rId29"/>
    <p:sldId id="28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5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5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8581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2465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85042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4389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91436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6340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8759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3170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6531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7645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062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0DDE6-D1ED-4ABD-87E5-AFF9B969BC56}" type="datetimeFigureOut">
              <a:rPr lang="es-MX" smtClean="0"/>
              <a:t>13/10/2026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939E1-6B50-4C92-ADB3-018E8A6284B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30315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74346F2D-4334-BD01-70D8-173D6D37CA41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“LA IMPORTANCIA DEL ESPÍRITU DE PROFECÍA”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445C768-2239-A0F6-8E91-D221D22AD692}"/>
              </a:ext>
            </a:extLst>
          </p:cNvPr>
          <p:cNvSpPr txBox="1"/>
          <p:nvPr/>
        </p:nvSpPr>
        <p:spPr>
          <a:xfrm>
            <a:off x="-1" y="461665"/>
            <a:ext cx="914399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MÁS CERCA DE DIOS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FF2608E-019C-FB8A-5115-DA86AA0FF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5772150"/>
            <a:ext cx="1085850" cy="108585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E811A4F-E628-F3AB-96BF-0520BF1B8B76}"/>
              </a:ext>
            </a:extLst>
          </p:cNvPr>
          <p:cNvSpPr txBox="1"/>
          <p:nvPr/>
        </p:nvSpPr>
        <p:spPr>
          <a:xfrm>
            <a:off x="1743074" y="5772150"/>
            <a:ext cx="74009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Arial Black" panose="020B0A04020102020204" pitchFamily="34" charset="0"/>
              </a:rPr>
              <a:t>ESCUELA SABÁTICA</a:t>
            </a:r>
          </a:p>
          <a:p>
            <a:r>
              <a:rPr lang="es-MX" sz="2800" b="1" dirty="0">
                <a:latin typeface="Arial Black" panose="020B0A04020102020204" pitchFamily="34" charset="0"/>
              </a:rPr>
              <a:t>IGLESIA ADVENTISTA DEL 7° DÍA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C93612-0104-468B-44A3-0BA6DE9FB4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0997"/>
            <a:ext cx="9143997" cy="479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814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271094E-7947-3D72-72F4-C7EEE95A24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18601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127782F-C9E2-73FB-ACB5-E6A5D80B03CC}"/>
              </a:ext>
            </a:extLst>
          </p:cNvPr>
          <p:cNvSpPr txBox="1"/>
          <p:nvPr/>
        </p:nvSpPr>
        <p:spPr>
          <a:xfrm>
            <a:off x="-1" y="4400550"/>
            <a:ext cx="6961188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IGLESIA ADVENTISTA DEL 7° DÍA</a:t>
            </a:r>
          </a:p>
        </p:txBody>
      </p:sp>
    </p:spTree>
    <p:extLst>
      <p:ext uri="{BB962C8B-B14F-4D97-AF65-F5344CB8AC3E}">
        <p14:creationId xmlns:p14="http://schemas.microsoft.com/office/powerpoint/2010/main" val="3595883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1478D1C-029B-45FB-31A3-179F1A703460}"/>
              </a:ext>
            </a:extLst>
          </p:cNvPr>
          <p:cNvSpPr txBox="1"/>
          <p:nvPr/>
        </p:nvSpPr>
        <p:spPr>
          <a:xfrm>
            <a:off x="0" y="548372"/>
            <a:ext cx="91440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#201 “CANCIÓN DEL ESPÍRITU” Y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#198 “DESCIENDE, ESPÍRITU DE AMOR”.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10E2CFF-3219-315D-6749-B52E45DDAEAC}"/>
              </a:ext>
            </a:extLst>
          </p:cNvPr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SERVICIO DE CANTO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3EFB468-3DB3-30DD-D053-F4786A719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1410"/>
            <a:ext cx="9144000" cy="557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34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9A21745-39F3-1D4B-7ADC-B9E7AE73684E}"/>
              </a:ext>
            </a:extLst>
          </p:cNvPr>
          <p:cNvSpPr txBox="1"/>
          <p:nvPr/>
        </p:nvSpPr>
        <p:spPr>
          <a:xfrm>
            <a:off x="0" y="394692"/>
            <a:ext cx="405765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Querido Jesús, gracias te damos por un sábado más en el que nos permites congregarnos en tu iglesia,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deseamos agradarte con nuestras alabanzas y al escudriñar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 tu Santa palabra. Ayúdanos a entender la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importancia de hacer el hábito de la lectura de los escritos proféticos inspirados por ti. Permítenos agradarte a través del uso de nuestro entendimiento e ilumínanos con tu poder para comprender todo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aquello que nos has dejado como herencia escrita.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 Deseamos agradarte en todas las formas posibles,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incluyendo nuestro empeño en estudiar y aprender más de ti.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54AA73-4262-515F-22E3-593BF37FD61C}"/>
              </a:ext>
            </a:extLst>
          </p:cNvPr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ORACIÓN DE RODILLAS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723A1B9-85B8-D9AE-4585-2817007D7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7650" y="461664"/>
            <a:ext cx="5086350" cy="639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22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E2DECC-FDB4-5A88-8EC5-1F0CDA035E54}"/>
              </a:ext>
            </a:extLst>
          </p:cNvPr>
          <p:cNvSpPr txBox="1"/>
          <p:nvPr/>
        </p:nvSpPr>
        <p:spPr>
          <a:xfrm>
            <a:off x="0" y="5539085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1 Corintios 14:1 “Seguid el camino del amor y procurad con ahínco los dones espirituales,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especialmente el don de profecía”.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FB7A350-9F5D-5439-B4A7-F27482A08E06}"/>
              </a:ext>
            </a:extLst>
          </p:cNvPr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LECTURA BÍBLICA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4F639BF-4B92-25F0-A503-A1FB819BE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23219"/>
            <a:ext cx="9143999" cy="501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720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C81973B-CCE0-109A-4C24-ECCD5D28DBEC}"/>
              </a:ext>
            </a:extLst>
          </p:cNvPr>
          <p:cNvSpPr txBox="1"/>
          <p:nvPr/>
        </p:nvSpPr>
        <p:spPr>
          <a:xfrm>
            <a:off x="0" y="4465201"/>
            <a:ext cx="914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Enfatizar la importancia del Espíritu de Profecía en nuestra iglesia y en nuestra vida,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inspirando a cada miembro a adentrarse en el estudio profundo de los escritos de Elena de White,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desarrollando confianza en ellos y aprovechándolos como valioso recurso, motivándonos a tener un interés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auténtico por explorarlos.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229934-912F-7D21-61A3-3260B302443B}"/>
              </a:ext>
            </a:extLst>
          </p:cNvPr>
          <p:cNvSpPr txBox="1"/>
          <p:nvPr/>
        </p:nvSpPr>
        <p:spPr>
          <a:xfrm>
            <a:off x="-1" y="-1"/>
            <a:ext cx="9143999" cy="4001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PROPÓSITO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538EA69-4290-5441-7234-851C1A37C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109"/>
            <a:ext cx="9144000" cy="406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49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F2C8237-1D0B-CCA8-89AC-BA0EC1233FC4}"/>
              </a:ext>
            </a:extLst>
          </p:cNvPr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INTRODUCCIÓN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FE9D3E2-4215-3B5F-FD34-AA3A53859295}"/>
              </a:ext>
            </a:extLst>
          </p:cNvPr>
          <p:cNvSpPr txBox="1"/>
          <p:nvPr/>
        </p:nvSpPr>
        <p:spPr>
          <a:xfrm>
            <a:off x="0" y="461664"/>
            <a:ext cx="9144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ESPÍRITU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E2465B7-A3D2-2874-9BD1-0789778B2F21}"/>
              </a:ext>
            </a:extLst>
          </p:cNvPr>
          <p:cNvSpPr txBox="1"/>
          <p:nvPr/>
        </p:nvSpPr>
        <p:spPr>
          <a:xfrm>
            <a:off x="0" y="5288340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Dios nos ha dejado a su Santo Espíritu como consolador y guía, y al Espíritu de Profecía, como luz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continua que ilumina nuestra senda al transitar por este mundo oscuro.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007E35E-C4AD-CCDA-89F4-956BA3FA7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6439"/>
            <a:ext cx="9144000" cy="424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81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C25B35B-22D6-7137-2162-8D1798F82960}"/>
              </a:ext>
            </a:extLst>
          </p:cNvPr>
          <p:cNvSpPr txBox="1"/>
          <p:nvPr/>
        </p:nvSpPr>
        <p:spPr>
          <a:xfrm>
            <a:off x="1" y="4549676"/>
            <a:ext cx="91439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Este sábado haremos énfasis en el Espíritu de Profecía y en la gran bendición que tenemos en los escritos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y recopilaciones que han sido inspirados por Dios.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 El objetivo es motivar a la iglesia a la lectura del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Espíritu de Profecía como hábito de estudio y de esa manera,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ser guiados a una relación personal con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Cristo, quien a través de su palabra nos enseña el camino de la salvación.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3440B79-4A9F-4853-B9C2-97FAE0BA8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0" cy="454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838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4BA4048-C81E-6A02-3D24-78F5A158C45D}"/>
              </a:ext>
            </a:extLst>
          </p:cNvPr>
          <p:cNvSpPr txBox="1"/>
          <p:nvPr/>
        </p:nvSpPr>
        <p:spPr>
          <a:xfrm>
            <a:off x="0" y="-2"/>
            <a:ext cx="9144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PROFECÍA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3528D3-D037-ACFD-D85D-D53805B6BA5A}"/>
              </a:ext>
            </a:extLst>
          </p:cNvPr>
          <p:cNvSpPr txBox="1"/>
          <p:nvPr/>
        </p:nvSpPr>
        <p:spPr>
          <a:xfrm>
            <a:off x="1" y="4135427"/>
            <a:ext cx="91439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Al escuchar la palabra “profecía” puede que te vengan a la mente sentimientos de temor, incertidumbre,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dudas, o quizá alegría, contentamiento y discernimiento.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En realidad, el don de profecía es uno otorgado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por inspiración divina acerca de las cosas que habrán de suceder y para nuestro bien. Que en nuestra mente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y corazón haya alegría, así como aceptación ante los mensajes proféticos que Dios nos dejó.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0CEE068-DD46-5610-B8D1-C6EDD23C79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637" y="584773"/>
            <a:ext cx="5038725" cy="355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62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18984B7-5A39-2CD9-4652-5630325FE604}"/>
              </a:ext>
            </a:extLst>
          </p:cNvPr>
          <p:cNvSpPr txBox="1"/>
          <p:nvPr/>
        </p:nvSpPr>
        <p:spPr>
          <a:xfrm>
            <a:off x="0" y="461665"/>
            <a:ext cx="9144000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Entonemos con alegría el Himno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#207 “Dios nos habla”.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411D532-740C-AB95-405A-706716E85710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HIMNO DE ALABANZA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41B2295-B365-21F1-BF44-AB99CFF18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92661"/>
            <a:ext cx="9114264" cy="556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019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CDB9719-B7E8-58E6-937F-5E5BD087173E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rgbClr val="FFFF00"/>
                </a:solidFill>
                <a:latin typeface="Arial Black" panose="020B0A04020102020204" pitchFamily="34" charset="0"/>
              </a:rPr>
              <a:t>NUEVO</a:t>
            </a:r>
            <a:r>
              <a:rPr lang="es-MX" sz="3600" b="1" dirty="0">
                <a:latin typeface="Arial Black" panose="020B0A04020102020204" pitchFamily="34" charset="0"/>
              </a:rPr>
              <a:t> </a:t>
            </a:r>
            <a:r>
              <a:rPr lang="es-MX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HORIZONTE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8A7458-86E1-7F4B-9E98-48F984DA7FD1}"/>
              </a:ext>
            </a:extLst>
          </p:cNvPr>
          <p:cNvSpPr txBox="1"/>
          <p:nvPr/>
        </p:nvSpPr>
        <p:spPr>
          <a:xfrm>
            <a:off x="0" y="646330"/>
            <a:ext cx="9144000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INVERSIÓN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A532EAE-565B-08C1-49D0-8459305D2D8E}"/>
              </a:ext>
            </a:extLst>
          </p:cNvPr>
          <p:cNvSpPr txBox="1"/>
          <p:nvPr/>
        </p:nvSpPr>
        <p:spPr>
          <a:xfrm>
            <a:off x="0" y="6334780"/>
            <a:ext cx="914399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LAS OFRENDAS DE LA ESCUELA SABÁTICA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94C374D-1CBB-8EA3-F3D3-7427A937E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6440"/>
            <a:ext cx="9143998" cy="528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224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2F4A69E-030A-FAFD-F0F2-B810770F1FA3}"/>
              </a:ext>
            </a:extLst>
          </p:cNvPr>
          <p:cNvSpPr txBox="1"/>
          <p:nvPr/>
        </p:nvSpPr>
        <p:spPr>
          <a:xfrm>
            <a:off x="0" y="-1"/>
            <a:ext cx="9144000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3200" b="1" dirty="0">
                <a:solidFill>
                  <a:srgbClr val="FF0000"/>
                </a:solidFill>
                <a:latin typeface="Arial Black" panose="020B0A04020102020204" pitchFamily="34" charset="0"/>
              </a:rPr>
              <a:t>ELENA DE WHITE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47433AA-5DF3-9F1F-6CCC-44C0F78964CD}"/>
              </a:ext>
            </a:extLst>
          </p:cNvPr>
          <p:cNvSpPr txBox="1"/>
          <p:nvPr/>
        </p:nvSpPr>
        <p:spPr>
          <a:xfrm>
            <a:off x="0" y="5169632"/>
            <a:ext cx="9144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Elena de White es una conocida escritora y fundadora de nuestra iglesia, quien escribió y recopiló una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serie de escritos que, a pesar de haber sido plasmados hace muchos años, están vigentes hoy en día, y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sirven para apoyo y bendición de la iglesia.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47222B9-2DCD-6686-99B9-A0EAB8188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774"/>
            <a:ext cx="9144000" cy="458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944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0AE05A7-F0E6-F655-157B-E7B89140F4FE}"/>
              </a:ext>
            </a:extLst>
          </p:cNvPr>
          <p:cNvSpPr txBox="1"/>
          <p:nvPr/>
        </p:nvSpPr>
        <p:spPr>
          <a:xfrm>
            <a:off x="0" y="1074509"/>
            <a:ext cx="4572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Elena desarrolló un ministerio similar al de los profetas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bíblicos, cuyo propósito siempre fue exaltar a Jesús y conducirnos al ferviente estudio de la Biblia.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En sus escritos y recopilaciones encontramos temas de salud espiritual, cuidado físico, consejos para la iglesia,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para los jóvenes, los adultos, y una gran cantidad de escritos que amplían diversos temas bíblicos.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A0BC608-EB49-7B39-CFE3-A27A754F0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906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E692F5D-1994-214C-DBC2-601F2C4D3573}"/>
              </a:ext>
            </a:extLst>
          </p:cNvPr>
          <p:cNvSpPr txBox="1"/>
          <p:nvPr/>
        </p:nvSpPr>
        <p:spPr>
          <a:xfrm>
            <a:off x="0" y="502174"/>
            <a:ext cx="9144000" cy="707886"/>
          </a:xfrm>
          <a:prstGeom prst="rect">
            <a:avLst/>
          </a:prstGeom>
          <a:solidFill>
            <a:srgbClr val="FFCCFF"/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Cantemos con gozo el himno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#206 “Padre, tu Palabra es mi delicia”.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F3E7692-3360-1130-9CD5-371C9DF5CA81}"/>
              </a:ext>
            </a:extLst>
          </p:cNvPr>
          <p:cNvSpPr txBox="1"/>
          <p:nvPr/>
        </p:nvSpPr>
        <p:spPr>
          <a:xfrm>
            <a:off x="0" y="28575"/>
            <a:ext cx="914400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HIMNO ESPECIAL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C9C821F-6723-DF6A-5023-668A41BB0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75" y="1221994"/>
            <a:ext cx="4286250" cy="560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301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711CD27-8536-BB0B-AEE9-53B47F644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1" y="0"/>
            <a:ext cx="9182101" cy="78867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3A300746-E56C-AAF2-20FB-6E094AECBE6F}"/>
              </a:ext>
            </a:extLst>
          </p:cNvPr>
          <p:cNvSpPr txBox="1"/>
          <p:nvPr/>
        </p:nvSpPr>
        <p:spPr>
          <a:xfrm>
            <a:off x="-19050" y="141506"/>
            <a:ext cx="91821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atin typeface="Arial Black" panose="020B0A04020102020204" pitchFamily="34" charset="0"/>
              </a:rPr>
              <a:t>MISIONERO MUNDIAL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1BFA302-48F8-BF3F-0F9F-E7F90E4F23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0898"/>
            <a:ext cx="1978163" cy="197816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BE68820-95E0-A22F-85BE-8ABBA9700F4F}"/>
              </a:ext>
            </a:extLst>
          </p:cNvPr>
          <p:cNvSpPr txBox="1"/>
          <p:nvPr/>
        </p:nvSpPr>
        <p:spPr>
          <a:xfrm>
            <a:off x="5000626" y="3105834"/>
            <a:ext cx="400050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FINLANDIA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C734554-1611-738C-4A99-F705F520B51A}"/>
              </a:ext>
            </a:extLst>
          </p:cNvPr>
          <p:cNvSpPr txBox="1"/>
          <p:nvPr/>
        </p:nvSpPr>
        <p:spPr>
          <a:xfrm>
            <a:off x="185738" y="5282327"/>
            <a:ext cx="1963999" cy="58477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s-MX" sz="3200" b="1" dirty="0">
                <a:latin typeface="Arial Black" panose="020B0A04020102020204" pitchFamily="34" charset="0"/>
              </a:rPr>
              <a:t>MIKAEL</a:t>
            </a:r>
          </a:p>
        </p:txBody>
      </p:sp>
    </p:spTree>
    <p:extLst>
      <p:ext uri="{BB962C8B-B14F-4D97-AF65-F5344CB8AC3E}">
        <p14:creationId xmlns:p14="http://schemas.microsoft.com/office/powerpoint/2010/main" val="1511500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71E8E2D-BACB-A0AF-BA56-A74C5D233FCB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ESCRITOS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AC2B1A9-B9F8-9F6F-ADAB-F0F19C845AC3}"/>
              </a:ext>
            </a:extLst>
          </p:cNvPr>
          <p:cNvSpPr txBox="1"/>
          <p:nvPr/>
        </p:nvSpPr>
        <p:spPr>
          <a:xfrm>
            <a:off x="1" y="4128285"/>
            <a:ext cx="91439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Los escritos del Espíritu de Profecía traen luz y amplitud de conocimiento, así como discernimiento a todo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aquel que los lee. Nuestra iglesia tiene un gran acervo en literatura inspirada por Dios, la cual es útil en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muchos aspectos de la vida personal y de la iglesia.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Es menester que nosotros como miembros de iglesia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conozcamos estos escritos y los hagamos parte de nuestra biblioteca personal, ya sea física o virtual.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C5E761B-BD30-E2A3-E6AF-FCF88FDE9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330"/>
            <a:ext cx="9144000" cy="348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943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3BA0FC6-C1A4-3C05-140E-81F55777979B}"/>
              </a:ext>
            </a:extLst>
          </p:cNvPr>
          <p:cNvSpPr txBox="1"/>
          <p:nvPr/>
        </p:nvSpPr>
        <p:spPr>
          <a:xfrm>
            <a:off x="5143500" y="982176"/>
            <a:ext cx="40005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Que podamos hallar en ellos entendimiento que nos conduzca a una mayor compresión de las Sagradas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Escrituras y nos motive a mejorar en aspectos de salud física, mental y espiritual.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¿Cuántos escritos de Elena G. White has leído?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27831837-5A02-C4B9-BA68-33FE373E0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50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7CD1BEE-2511-1E4D-8A92-958758F26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CAE76D1-DDED-F6C0-E4D8-E0E972E9DDC0}"/>
              </a:ext>
            </a:extLst>
          </p:cNvPr>
          <p:cNvSpPr txBox="1"/>
          <p:nvPr/>
        </p:nvSpPr>
        <p:spPr>
          <a:xfrm>
            <a:off x="4060567" y="1585913"/>
            <a:ext cx="4567469" cy="1446550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sz="4400" b="1" dirty="0">
                <a:solidFill>
                  <a:schemeClr val="bg1"/>
                </a:solidFill>
                <a:latin typeface="Arial Black" panose="020B0A04020102020204" pitchFamily="34" charset="0"/>
              </a:rPr>
              <a:t>INFORME</a:t>
            </a:r>
          </a:p>
          <a:p>
            <a:pPr algn="ctr"/>
            <a:r>
              <a:rPr lang="es-MX" sz="4400" b="1" dirty="0">
                <a:solidFill>
                  <a:schemeClr val="bg1"/>
                </a:solidFill>
                <a:latin typeface="Arial Black" panose="020B0A04020102020204" pitchFamily="34" charset="0"/>
              </a:rPr>
              <a:t>SECRETARIAL</a:t>
            </a:r>
          </a:p>
        </p:txBody>
      </p:sp>
    </p:spTree>
    <p:extLst>
      <p:ext uri="{BB962C8B-B14F-4D97-AF65-F5344CB8AC3E}">
        <p14:creationId xmlns:p14="http://schemas.microsoft.com/office/powerpoint/2010/main" val="3368491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16C9646-B306-28EA-D23E-2D6963302D85}"/>
              </a:ext>
            </a:extLst>
          </p:cNvPr>
          <p:cNvSpPr txBox="1"/>
          <p:nvPr/>
        </p:nvSpPr>
        <p:spPr>
          <a:xfrm>
            <a:off x="0" y="5147786"/>
            <a:ext cx="9144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Si en casa tiene algún libro de la escritora Elena de White y nunca lo has leído, te invito a que lo hagas.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Lo único que pasará es que ganarás sabiduría y conocimiento.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B639876-9E4B-3ADE-51A5-D27793385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8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50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FCEF9CD-49FA-CC3F-3601-0D3F271AE8D4}"/>
              </a:ext>
            </a:extLst>
          </p:cNvPr>
          <p:cNvSpPr txBox="1"/>
          <p:nvPr/>
        </p:nvSpPr>
        <p:spPr>
          <a:xfrm>
            <a:off x="0" y="-1"/>
            <a:ext cx="91440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VERSÍCULO PARA MEMORIZAR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F59D183-8FD3-5D59-058E-CBCEE28E3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330"/>
            <a:ext cx="9144000" cy="621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34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6CE3F57-D2A8-C651-A09F-603F2D20596A}"/>
              </a:ext>
            </a:extLst>
          </p:cNvPr>
          <p:cNvSpPr txBox="1"/>
          <p:nvPr/>
        </p:nvSpPr>
        <p:spPr>
          <a:xfrm>
            <a:off x="0" y="-1"/>
            <a:ext cx="91440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REPASO DE LA LECCIÓN #3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89B6915-C3AD-B4CC-836E-C26865699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330"/>
            <a:ext cx="4956478" cy="621236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5C456E8D-3914-2CB3-C51D-9CB303AD9E04}"/>
              </a:ext>
            </a:extLst>
          </p:cNvPr>
          <p:cNvSpPr txBox="1"/>
          <p:nvPr/>
        </p:nvSpPr>
        <p:spPr>
          <a:xfrm>
            <a:off x="4956478" y="657998"/>
            <a:ext cx="4187522" cy="255454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atin typeface="Arial Black" panose="020B0A04020102020204" pitchFamily="34" charset="0"/>
              </a:rPr>
              <a:t>PROFETAS DEL ANTIGUO TESTAMENTO</a:t>
            </a:r>
          </a:p>
          <a:p>
            <a:pPr algn="ctr"/>
            <a:endParaRPr lang="es-MX" sz="4000" b="1" dirty="0">
              <a:latin typeface="Arial Black" panose="020B0A040201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8F28E00-2091-CC70-AE10-EB584A747C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478" y="3048000"/>
            <a:ext cx="4187522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331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EA32AA8-54A3-5E4A-1ABF-385821A4A186}"/>
              </a:ext>
            </a:extLst>
          </p:cNvPr>
          <p:cNvSpPr txBox="1"/>
          <p:nvPr/>
        </p:nvSpPr>
        <p:spPr>
          <a:xfrm>
            <a:off x="0" y="4217727"/>
            <a:ext cx="9144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Dios en su inmenso amor nos ha provisto de información para nuestro bien, para paz, para tranquilidad,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para bienestar propio y familiar, para crecimiento y desarrollo de la iglesia, para fortalecimiento de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matrimonios y familias, para la educación de los hijos en todas sus etapas, para el trabajo misionero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evangelístico, así como para el trabajo de los maestros y </a:t>
            </a:r>
            <a:r>
              <a:rPr lang="es-MX" sz="2000" b="1" dirty="0" err="1">
                <a:latin typeface="Arial Black" panose="020B0A04020102020204" pitchFamily="34" charset="0"/>
              </a:rPr>
              <a:t>colportores</a:t>
            </a:r>
            <a:r>
              <a:rPr lang="es-MX" sz="2000" b="1" dirty="0">
                <a:latin typeface="Arial Black" panose="020B0A04020102020204" pitchFamily="34" charset="0"/>
              </a:rPr>
              <a:t>; todo esto a la luz de la Biblia.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A7748F8-B65E-6A06-E46C-104F02EA0D82}"/>
              </a:ext>
            </a:extLst>
          </p:cNvPr>
          <p:cNvSpPr txBox="1"/>
          <p:nvPr/>
        </p:nvSpPr>
        <p:spPr>
          <a:xfrm>
            <a:off x="-1" y="-1"/>
            <a:ext cx="9143999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CONCLUSIÓN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60FDE01-62B8-D343-FB76-1EA0C77D5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664"/>
            <a:ext cx="9143998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0465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A4BF995-FAED-BA58-69C5-BB826D827FE5}"/>
              </a:ext>
            </a:extLst>
          </p:cNvPr>
          <p:cNvSpPr txBox="1"/>
          <p:nvPr/>
        </p:nvSpPr>
        <p:spPr>
          <a:xfrm>
            <a:off x="4686300" y="982176"/>
            <a:ext cx="44577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¿Qué estás haciendo con la enorme bendición que encuentras en los escritos del Espíritu de Profecía?,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¿Los has escudriñado y gozado de la bendición de su conocimiento?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o peor aún, ¿los has desechado y te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has quedado sin el beneficio que aportan a tu vida? 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02237DE-AF53-B796-E13D-A1694DFE4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686300" cy="687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274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A2FA77-D170-7882-002C-B25A2B98707F}"/>
              </a:ext>
            </a:extLst>
          </p:cNvPr>
          <p:cNvSpPr txBox="1"/>
          <p:nvPr/>
        </p:nvSpPr>
        <p:spPr>
          <a:xfrm>
            <a:off x="4593415" y="1102102"/>
            <a:ext cx="455058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Te invito a que hagas de su lectura un hábito y pruebes sus beneficios. Decide hoy con cual libro </a:t>
            </a:r>
          </a:p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empezarás, te aseguro que después de terminarlo, desearás continuar con el aprendizaje.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CC298E4-2839-7728-31C8-C8D60DA3F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934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6519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BFA6EFF-8B1F-E34C-209B-B6C725F0422E}"/>
              </a:ext>
            </a:extLst>
          </p:cNvPr>
          <p:cNvSpPr txBox="1"/>
          <p:nvPr/>
        </p:nvSpPr>
        <p:spPr>
          <a:xfrm>
            <a:off x="0" y="0"/>
            <a:ext cx="9144000" cy="741741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endParaRPr lang="es-MX" sz="2800" b="1" dirty="0">
              <a:latin typeface="Arial Black" panose="020B0A04020102020204" pitchFamily="34" charset="0"/>
            </a:endParaRPr>
          </a:p>
          <a:p>
            <a:r>
              <a:rPr lang="es-MX" sz="2800" b="1" dirty="0">
                <a:latin typeface="Arial Black" panose="020B0A04020102020204" pitchFamily="34" charset="0"/>
              </a:rPr>
              <a:t>Aquí te dejo una lista de algunos de los escritos con los cuales puedes comenzar tu hábito de lectura: </a:t>
            </a:r>
          </a:p>
          <a:p>
            <a:endParaRPr lang="es-MX" sz="2800" b="1" dirty="0">
              <a:latin typeface="Arial Black" panose="020B0A040201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s-MX" sz="2800" b="1" dirty="0">
                <a:latin typeface="Arial Black" panose="020B0A04020102020204" pitchFamily="34" charset="0"/>
              </a:rPr>
              <a:t>El Camino a Cristo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b="1" dirty="0">
                <a:latin typeface="Arial Black" panose="020B0A04020102020204" pitchFamily="34" charset="0"/>
              </a:rPr>
              <a:t>La Educación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b="1" dirty="0">
                <a:latin typeface="Arial Black" panose="020B0A04020102020204" pitchFamily="34" charset="0"/>
              </a:rPr>
              <a:t>Mente, Carácter y Personalidad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b="1" dirty="0">
                <a:latin typeface="Arial Black" panose="020B0A04020102020204" pitchFamily="34" charset="0"/>
              </a:rPr>
              <a:t>La Historia de la Redención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b="1" dirty="0">
                <a:latin typeface="Arial Black" panose="020B0A04020102020204" pitchFamily="34" charset="0"/>
              </a:rPr>
              <a:t>El Deseado de todas las Gentes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b="1" dirty="0">
                <a:latin typeface="Arial Black" panose="020B0A04020102020204" pitchFamily="34" charset="0"/>
              </a:rPr>
              <a:t>Mensajes para los Jóvenes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b="1" dirty="0">
                <a:latin typeface="Arial Black" panose="020B0A04020102020204" pitchFamily="34" charset="0"/>
              </a:rPr>
              <a:t>Patriarcas y Profetas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b="1" dirty="0">
                <a:latin typeface="Arial Black" panose="020B0A04020102020204" pitchFamily="34" charset="0"/>
              </a:rPr>
              <a:t>El Ministerio de Curación </a:t>
            </a:r>
          </a:p>
          <a:p>
            <a:pPr marL="514350" indent="-514350">
              <a:buFont typeface="+mj-lt"/>
              <a:buAutoNum type="arabicPeriod"/>
            </a:pPr>
            <a:r>
              <a:rPr lang="es-MX" sz="2800" b="1" dirty="0">
                <a:latin typeface="Arial Black" panose="020B0A04020102020204" pitchFamily="34" charset="0"/>
              </a:rPr>
              <a:t>Consejos sobre Mayordomía Cristiana</a:t>
            </a:r>
          </a:p>
          <a:p>
            <a:pPr marL="514350" indent="-514350">
              <a:buFont typeface="+mj-lt"/>
              <a:buAutoNum type="arabicPeriod"/>
            </a:pPr>
            <a:endParaRPr lang="es-MX" sz="2800" b="1" dirty="0">
              <a:latin typeface="Arial Black" panose="020B0A04020102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s-MX" sz="2800" b="1" dirty="0">
              <a:latin typeface="Arial Black" panose="020B0A04020102020204" pitchFamily="34" charset="0"/>
            </a:endParaRPr>
          </a:p>
          <a:p>
            <a:endParaRPr lang="es-MX" sz="28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4925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77FA085-4371-236A-5B6B-E1D773CE5EB1}"/>
              </a:ext>
            </a:extLst>
          </p:cNvPr>
          <p:cNvSpPr txBox="1"/>
          <p:nvPr/>
        </p:nvSpPr>
        <p:spPr>
          <a:xfrm>
            <a:off x="-1" y="5657671"/>
            <a:ext cx="9144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1 Corintios 14:3 dice: “Pero el que profetiza habla a los hombres para edificación, exhortación y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consolación.”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AF6E776-9386-0D81-087A-9447CC4CB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65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80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071B795-B8AD-F6B7-62B8-B4BEA579E139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HIMNO FINAL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5E79FFC-AF38-0B73-34E1-2EBF4BB49911}"/>
              </a:ext>
            </a:extLst>
          </p:cNvPr>
          <p:cNvSpPr txBox="1"/>
          <p:nvPr/>
        </p:nvSpPr>
        <p:spPr>
          <a:xfrm>
            <a:off x="0" y="584774"/>
            <a:ext cx="914400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#209 “La Biblia nos habla de Cristo”.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3C1CEA3-3502-F05F-3B4E-47A52463A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6438"/>
            <a:ext cx="9144000" cy="581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434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C198F56-4BCA-61D3-3126-E19B0E76FFBC}"/>
              </a:ext>
            </a:extLst>
          </p:cNvPr>
          <p:cNvSpPr txBox="1"/>
          <p:nvPr/>
        </p:nvSpPr>
        <p:spPr>
          <a:xfrm>
            <a:off x="0" y="4303455"/>
            <a:ext cx="9144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Bondadoso Dios, gracias por dejarnos el Espíritu de Profecía, gracias por preocuparte por nosotros en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cada área de nuestra vida y dejarnos una guía a la cual recurrir. Sabemos que solo en ti encontramos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respuestas, consuelo, alivio y bendición. Inspíranos a escudriñar más la Biblia y los escritos que dejaste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para nuestro bien. Danos un espíritu humilde para aceptar tus consejos.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59DA9BC-81A8-B4D6-951D-363E0F174D3B}"/>
              </a:ext>
            </a:extLst>
          </p:cNvPr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ORACIÓN FINAL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EAE6E32-727C-78A3-BADA-6AA73FE52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664"/>
            <a:ext cx="9143999" cy="384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425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2E46CE9-AB50-E032-0B45-9E310FFA9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265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170</TotalTime>
  <Words>1077</Words>
  <Application>Microsoft Office PowerPoint</Application>
  <PresentationFormat>Presentación en pantalla (4:3)</PresentationFormat>
  <Paragraphs>109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15</cp:revision>
  <dcterms:created xsi:type="dcterms:W3CDTF">2026-10-13T20:41:37Z</dcterms:created>
  <dcterms:modified xsi:type="dcterms:W3CDTF">2026-10-14T01:56:48Z</dcterms:modified>
</cp:coreProperties>
</file>