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58" r:id="rId4"/>
    <p:sldId id="265" r:id="rId5"/>
    <p:sldId id="266" r:id="rId6"/>
    <p:sldId id="257" r:id="rId7"/>
    <p:sldId id="259" r:id="rId8"/>
    <p:sldId id="260" r:id="rId9"/>
    <p:sldId id="262" r:id="rId10"/>
    <p:sldId id="263" r:id="rId11"/>
    <p:sldId id="264" r:id="rId12"/>
    <p:sldId id="267" r:id="rId13"/>
    <p:sldId id="268" r:id="rId14"/>
    <p:sldId id="269" r:id="rId15"/>
    <p:sldId id="270" r:id="rId16"/>
    <p:sldId id="271" r:id="rId17"/>
    <p:sldId id="272" r:id="rId18"/>
    <p:sldId id="273" r:id="rId19"/>
    <p:sldId id="274" r:id="rId20"/>
    <p:sldId id="275" r:id="rId21"/>
    <p:sldId id="276" r:id="rId22"/>
    <p:sldId id="278" r:id="rId23"/>
    <p:sldId id="277" r:id="rId24"/>
    <p:sldId id="282" r:id="rId25"/>
    <p:sldId id="283" r:id="rId26"/>
    <p:sldId id="279" r:id="rId27"/>
    <p:sldId id="280" r:id="rId28"/>
    <p:sldId id="281" r:id="rId29"/>
    <p:sldId id="284"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000" autoAdjust="0"/>
    <p:restoredTop sz="94660"/>
  </p:normalViewPr>
  <p:slideViewPr>
    <p:cSldViewPr snapToGrid="0">
      <p:cViewPr>
        <p:scale>
          <a:sx n="66" d="100"/>
          <a:sy n="66" d="100"/>
        </p:scale>
        <p:origin x="1530" y="102"/>
      </p:cViewPr>
      <p:guideLst/>
    </p:cSldViewPr>
  </p:slideViewPr>
  <p:notesTextViewPr>
    <p:cViewPr>
      <p:scale>
        <a:sx n="1" d="1"/>
        <a:sy n="1" d="1"/>
      </p:scale>
      <p:origin x="0" y="0"/>
    </p:cViewPr>
  </p:notesTextViewPr>
  <p:sorterViewPr>
    <p:cViewPr>
      <p:scale>
        <a:sx n="100" d="100"/>
        <a:sy n="100" d="100"/>
      </p:scale>
      <p:origin x="0" y="-81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1AF4A0F-8485-4F9B-B214-4426CA824D11}" type="datetimeFigureOut">
              <a:rPr lang="es-MX" smtClean="0"/>
              <a:t>04/10/2026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5EA28AC-147C-4300-B43E-6EC483414098}" type="slidenum">
              <a:rPr lang="es-MX" smtClean="0"/>
              <a:t>‹Nº›</a:t>
            </a:fld>
            <a:endParaRPr lang="es-MX"/>
          </a:p>
        </p:txBody>
      </p:sp>
    </p:spTree>
    <p:extLst>
      <p:ext uri="{BB962C8B-B14F-4D97-AF65-F5344CB8AC3E}">
        <p14:creationId xmlns:p14="http://schemas.microsoft.com/office/powerpoint/2010/main" val="2680225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1AF4A0F-8485-4F9B-B214-4426CA824D11}" type="datetimeFigureOut">
              <a:rPr lang="es-MX" smtClean="0"/>
              <a:t>04/10/2026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5EA28AC-147C-4300-B43E-6EC483414098}" type="slidenum">
              <a:rPr lang="es-MX" smtClean="0"/>
              <a:t>‹Nº›</a:t>
            </a:fld>
            <a:endParaRPr lang="es-MX"/>
          </a:p>
        </p:txBody>
      </p:sp>
    </p:spTree>
    <p:extLst>
      <p:ext uri="{BB962C8B-B14F-4D97-AF65-F5344CB8AC3E}">
        <p14:creationId xmlns:p14="http://schemas.microsoft.com/office/powerpoint/2010/main" val="2986950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1AF4A0F-8485-4F9B-B214-4426CA824D11}" type="datetimeFigureOut">
              <a:rPr lang="es-MX" smtClean="0"/>
              <a:t>04/10/2026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5EA28AC-147C-4300-B43E-6EC483414098}" type="slidenum">
              <a:rPr lang="es-MX" smtClean="0"/>
              <a:t>‹Nº›</a:t>
            </a:fld>
            <a:endParaRPr lang="es-MX"/>
          </a:p>
        </p:txBody>
      </p:sp>
    </p:spTree>
    <p:extLst>
      <p:ext uri="{BB962C8B-B14F-4D97-AF65-F5344CB8AC3E}">
        <p14:creationId xmlns:p14="http://schemas.microsoft.com/office/powerpoint/2010/main" val="3539655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1AF4A0F-8485-4F9B-B214-4426CA824D11}" type="datetimeFigureOut">
              <a:rPr lang="es-MX" smtClean="0"/>
              <a:t>04/10/2026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A5EA28AC-147C-4300-B43E-6EC483414098}" type="slidenum">
              <a:rPr lang="es-MX" smtClean="0"/>
              <a:t>‹Nº›</a:t>
            </a:fld>
            <a:endParaRPr lang="es-MX"/>
          </a:p>
        </p:txBody>
      </p:sp>
    </p:spTree>
    <p:extLst>
      <p:ext uri="{BB962C8B-B14F-4D97-AF65-F5344CB8AC3E}">
        <p14:creationId xmlns:p14="http://schemas.microsoft.com/office/powerpoint/2010/main" val="3271726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1AF4A0F-8485-4F9B-B214-4426CA824D11}" type="datetimeFigureOut">
              <a:rPr lang="es-MX" smtClean="0"/>
              <a:t>04/10/2026</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A5EA28AC-147C-4300-B43E-6EC483414098}" type="slidenum">
              <a:rPr lang="es-MX" smtClean="0"/>
              <a:t>‹Nº›</a:t>
            </a:fld>
            <a:endParaRPr lang="es-MX"/>
          </a:p>
        </p:txBody>
      </p:sp>
    </p:spTree>
    <p:extLst>
      <p:ext uri="{BB962C8B-B14F-4D97-AF65-F5344CB8AC3E}">
        <p14:creationId xmlns:p14="http://schemas.microsoft.com/office/powerpoint/2010/main" val="2725984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1AF4A0F-8485-4F9B-B214-4426CA824D11}" type="datetimeFigureOut">
              <a:rPr lang="es-MX" smtClean="0"/>
              <a:t>04/10/2026</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A5EA28AC-147C-4300-B43E-6EC483414098}" type="slidenum">
              <a:rPr lang="es-MX" smtClean="0"/>
              <a:t>‹Nº›</a:t>
            </a:fld>
            <a:endParaRPr lang="es-MX"/>
          </a:p>
        </p:txBody>
      </p:sp>
    </p:spTree>
    <p:extLst>
      <p:ext uri="{BB962C8B-B14F-4D97-AF65-F5344CB8AC3E}">
        <p14:creationId xmlns:p14="http://schemas.microsoft.com/office/powerpoint/2010/main" val="172657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AF4A0F-8485-4F9B-B214-4426CA824D11}" type="datetimeFigureOut">
              <a:rPr lang="es-MX" smtClean="0"/>
              <a:t>04/10/2026</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A5EA28AC-147C-4300-B43E-6EC483414098}" type="slidenum">
              <a:rPr lang="es-MX" smtClean="0"/>
              <a:t>‹Nº›</a:t>
            </a:fld>
            <a:endParaRPr lang="es-MX"/>
          </a:p>
        </p:txBody>
      </p:sp>
    </p:spTree>
    <p:extLst>
      <p:ext uri="{BB962C8B-B14F-4D97-AF65-F5344CB8AC3E}">
        <p14:creationId xmlns:p14="http://schemas.microsoft.com/office/powerpoint/2010/main" val="2818061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1AF4A0F-8485-4F9B-B214-4426CA824D11}" type="datetimeFigureOut">
              <a:rPr lang="es-MX" smtClean="0"/>
              <a:t>04/10/2026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A5EA28AC-147C-4300-B43E-6EC483414098}" type="slidenum">
              <a:rPr lang="es-MX" smtClean="0"/>
              <a:t>‹Nº›</a:t>
            </a:fld>
            <a:endParaRPr lang="es-MX"/>
          </a:p>
        </p:txBody>
      </p:sp>
    </p:spTree>
    <p:extLst>
      <p:ext uri="{BB962C8B-B14F-4D97-AF65-F5344CB8AC3E}">
        <p14:creationId xmlns:p14="http://schemas.microsoft.com/office/powerpoint/2010/main" val="4208083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1AF4A0F-8485-4F9B-B214-4426CA824D11}" type="datetimeFigureOut">
              <a:rPr lang="es-MX" smtClean="0"/>
              <a:t>04/10/2026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A5EA28AC-147C-4300-B43E-6EC483414098}" type="slidenum">
              <a:rPr lang="es-MX" smtClean="0"/>
              <a:t>‹Nº›</a:t>
            </a:fld>
            <a:endParaRPr lang="es-MX"/>
          </a:p>
        </p:txBody>
      </p:sp>
    </p:spTree>
    <p:extLst>
      <p:ext uri="{BB962C8B-B14F-4D97-AF65-F5344CB8AC3E}">
        <p14:creationId xmlns:p14="http://schemas.microsoft.com/office/powerpoint/2010/main" val="1149978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1AF4A0F-8485-4F9B-B214-4426CA824D11}" type="datetimeFigureOut">
              <a:rPr lang="es-MX" smtClean="0"/>
              <a:t>04/10/2026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5EA28AC-147C-4300-B43E-6EC483414098}" type="slidenum">
              <a:rPr lang="es-MX" smtClean="0"/>
              <a:t>‹Nº›</a:t>
            </a:fld>
            <a:endParaRPr lang="es-MX"/>
          </a:p>
        </p:txBody>
      </p:sp>
    </p:spTree>
    <p:extLst>
      <p:ext uri="{BB962C8B-B14F-4D97-AF65-F5344CB8AC3E}">
        <p14:creationId xmlns:p14="http://schemas.microsoft.com/office/powerpoint/2010/main" val="3272720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1AF4A0F-8485-4F9B-B214-4426CA824D11}" type="datetimeFigureOut">
              <a:rPr lang="es-MX" smtClean="0"/>
              <a:t>04/10/2026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A5EA28AC-147C-4300-B43E-6EC483414098}" type="slidenum">
              <a:rPr lang="es-MX" smtClean="0"/>
              <a:t>‹Nº›</a:t>
            </a:fld>
            <a:endParaRPr lang="es-MX"/>
          </a:p>
        </p:txBody>
      </p:sp>
    </p:spTree>
    <p:extLst>
      <p:ext uri="{BB962C8B-B14F-4D97-AF65-F5344CB8AC3E}">
        <p14:creationId xmlns:p14="http://schemas.microsoft.com/office/powerpoint/2010/main" val="428836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AF4A0F-8485-4F9B-B214-4426CA824D11}" type="datetimeFigureOut">
              <a:rPr lang="es-MX" smtClean="0"/>
              <a:t>04/10/2026</a:t>
            </a:fld>
            <a:endParaRPr lang="es-MX"/>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EA28AC-147C-4300-B43E-6EC483414098}" type="slidenum">
              <a:rPr lang="es-MX" smtClean="0"/>
              <a:t>‹Nº›</a:t>
            </a:fld>
            <a:endParaRPr lang="es-MX"/>
          </a:p>
        </p:txBody>
      </p:sp>
    </p:spTree>
    <p:extLst>
      <p:ext uri="{BB962C8B-B14F-4D97-AF65-F5344CB8AC3E}">
        <p14:creationId xmlns:p14="http://schemas.microsoft.com/office/powerpoint/2010/main" val="29755079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1DA5AA2F-90C8-9AE8-0E76-E5BA6280F970}"/>
              </a:ext>
            </a:extLst>
          </p:cNvPr>
          <p:cNvSpPr txBox="1"/>
          <p:nvPr/>
        </p:nvSpPr>
        <p:spPr>
          <a:xfrm>
            <a:off x="0" y="-1"/>
            <a:ext cx="9144000" cy="584775"/>
          </a:xfrm>
          <a:prstGeom prst="rect">
            <a:avLst/>
          </a:prstGeom>
          <a:solidFill>
            <a:srgbClr val="FFFF00"/>
          </a:solidFill>
        </p:spPr>
        <p:txBody>
          <a:bodyPr wrap="square">
            <a:spAutoFit/>
          </a:bodyPr>
          <a:lstStyle/>
          <a:p>
            <a:pPr algn="ctr"/>
            <a:r>
              <a:rPr lang="es-MX" sz="3200" b="1" dirty="0">
                <a:latin typeface="Arial Black" panose="020B0A04020102020204" pitchFamily="34" charset="0"/>
              </a:rPr>
              <a:t>“ORAR PARA SENTIR SU PRESENCIA” </a:t>
            </a:r>
          </a:p>
        </p:txBody>
      </p:sp>
      <p:sp>
        <p:nvSpPr>
          <p:cNvPr id="7" name="CuadroTexto 6">
            <a:extLst>
              <a:ext uri="{FF2B5EF4-FFF2-40B4-BE49-F238E27FC236}">
                <a16:creationId xmlns:a16="http://schemas.microsoft.com/office/drawing/2014/main" id="{DF53932F-3C2E-90DF-9A2A-5FB9B4C6ECC0}"/>
              </a:ext>
            </a:extLst>
          </p:cNvPr>
          <p:cNvSpPr txBox="1"/>
          <p:nvPr/>
        </p:nvSpPr>
        <p:spPr>
          <a:xfrm>
            <a:off x="-1" y="584773"/>
            <a:ext cx="9143999" cy="369332"/>
          </a:xfrm>
          <a:prstGeom prst="rect">
            <a:avLst/>
          </a:prstGeom>
          <a:solidFill>
            <a:schemeClr val="accent6">
              <a:lumMod val="40000"/>
              <a:lumOff val="60000"/>
            </a:schemeClr>
          </a:solidFill>
        </p:spPr>
        <p:txBody>
          <a:bodyPr wrap="square">
            <a:spAutoFit/>
          </a:bodyPr>
          <a:lstStyle/>
          <a:p>
            <a:pPr algn="ctr"/>
            <a:r>
              <a:rPr lang="es-MX" b="1" dirty="0">
                <a:latin typeface="Arial Black" panose="020B0A04020102020204" pitchFamily="34" charset="0"/>
              </a:rPr>
              <a:t>MÁS CERCA DE DIOS </a:t>
            </a:r>
          </a:p>
        </p:txBody>
      </p:sp>
      <p:pic>
        <p:nvPicPr>
          <p:cNvPr id="8" name="Imagen 7">
            <a:extLst>
              <a:ext uri="{FF2B5EF4-FFF2-40B4-BE49-F238E27FC236}">
                <a16:creationId xmlns:a16="http://schemas.microsoft.com/office/drawing/2014/main" id="{3131D1A3-3292-5F57-3E72-16F3D2CE8B87}"/>
              </a:ext>
            </a:extLst>
          </p:cNvPr>
          <p:cNvPicPr>
            <a:picLocks noChangeAspect="1"/>
          </p:cNvPicPr>
          <p:nvPr/>
        </p:nvPicPr>
        <p:blipFill>
          <a:blip r:embed="rId2"/>
          <a:stretch>
            <a:fillRect/>
          </a:stretch>
        </p:blipFill>
        <p:spPr>
          <a:xfrm>
            <a:off x="0" y="954105"/>
            <a:ext cx="9144000" cy="5903895"/>
          </a:xfrm>
          <a:prstGeom prst="rect">
            <a:avLst/>
          </a:prstGeom>
        </p:spPr>
      </p:pic>
    </p:spTree>
    <p:extLst>
      <p:ext uri="{BB962C8B-B14F-4D97-AF65-F5344CB8AC3E}">
        <p14:creationId xmlns:p14="http://schemas.microsoft.com/office/powerpoint/2010/main" val="2721480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E70A41C-D36C-A5C0-E90D-4CE6382DC955}"/>
              </a:ext>
            </a:extLst>
          </p:cNvPr>
          <p:cNvPicPr>
            <a:picLocks noChangeAspect="1"/>
          </p:cNvPicPr>
          <p:nvPr/>
        </p:nvPicPr>
        <p:blipFill>
          <a:blip r:embed="rId2"/>
          <a:stretch>
            <a:fillRect/>
          </a:stretch>
        </p:blipFill>
        <p:spPr>
          <a:xfrm>
            <a:off x="0" y="0"/>
            <a:ext cx="9144000" cy="6858000"/>
          </a:xfrm>
          <a:prstGeom prst="rect">
            <a:avLst/>
          </a:prstGeom>
        </p:spPr>
      </p:pic>
      <p:sp>
        <p:nvSpPr>
          <p:cNvPr id="7" name="CuadroTexto 6">
            <a:extLst>
              <a:ext uri="{FF2B5EF4-FFF2-40B4-BE49-F238E27FC236}">
                <a16:creationId xmlns:a16="http://schemas.microsoft.com/office/drawing/2014/main" id="{B8299893-2DBC-58CB-CC00-99C48A6ADC0B}"/>
              </a:ext>
            </a:extLst>
          </p:cNvPr>
          <p:cNvSpPr txBox="1"/>
          <p:nvPr/>
        </p:nvSpPr>
        <p:spPr>
          <a:xfrm>
            <a:off x="157163" y="814388"/>
            <a:ext cx="5214938" cy="830997"/>
          </a:xfrm>
          <a:prstGeom prst="rect">
            <a:avLst/>
          </a:prstGeom>
          <a:noFill/>
        </p:spPr>
        <p:txBody>
          <a:bodyPr wrap="square" rtlCol="0">
            <a:spAutoFit/>
          </a:bodyPr>
          <a:lstStyle/>
          <a:p>
            <a:pPr algn="ctr"/>
            <a:r>
              <a:rPr lang="es-MX" sz="4800" b="1" dirty="0">
                <a:solidFill>
                  <a:srgbClr val="FFC000"/>
                </a:solidFill>
                <a:latin typeface="Arial Black" panose="020B0A04020102020204" pitchFamily="34" charset="0"/>
              </a:rPr>
              <a:t>BIENVENIDOS</a:t>
            </a:r>
          </a:p>
        </p:txBody>
      </p:sp>
      <p:sp>
        <p:nvSpPr>
          <p:cNvPr id="8" name="CuadroTexto 7">
            <a:extLst>
              <a:ext uri="{FF2B5EF4-FFF2-40B4-BE49-F238E27FC236}">
                <a16:creationId xmlns:a16="http://schemas.microsoft.com/office/drawing/2014/main" id="{0EAD78E0-BAB5-71BA-B075-52118A2EFEB8}"/>
              </a:ext>
            </a:extLst>
          </p:cNvPr>
          <p:cNvSpPr txBox="1"/>
          <p:nvPr/>
        </p:nvSpPr>
        <p:spPr>
          <a:xfrm>
            <a:off x="-1" y="5114925"/>
            <a:ext cx="9143999" cy="584775"/>
          </a:xfrm>
          <a:prstGeom prst="rect">
            <a:avLst/>
          </a:prstGeom>
          <a:solidFill>
            <a:srgbClr val="00B0F0"/>
          </a:solidFill>
        </p:spPr>
        <p:txBody>
          <a:bodyPr wrap="square" rtlCol="0">
            <a:spAutoFit/>
          </a:bodyPr>
          <a:lstStyle/>
          <a:p>
            <a:pPr algn="ctr"/>
            <a:r>
              <a:rPr lang="es-MX" sz="3200" b="1" dirty="0">
                <a:latin typeface="Arial Black" panose="020B0A04020102020204" pitchFamily="34" charset="0"/>
              </a:rPr>
              <a:t>IGLESIA ADVENTISTA DEL 7° DÍA</a:t>
            </a:r>
          </a:p>
        </p:txBody>
      </p:sp>
    </p:spTree>
    <p:extLst>
      <p:ext uri="{BB962C8B-B14F-4D97-AF65-F5344CB8AC3E}">
        <p14:creationId xmlns:p14="http://schemas.microsoft.com/office/powerpoint/2010/main" val="966711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79224F4-BEF5-AA1F-8406-71683B47A7AD}"/>
              </a:ext>
            </a:extLst>
          </p:cNvPr>
          <p:cNvSpPr txBox="1"/>
          <p:nvPr/>
        </p:nvSpPr>
        <p:spPr>
          <a:xfrm>
            <a:off x="0" y="474782"/>
            <a:ext cx="9144000" cy="1200329"/>
          </a:xfrm>
          <a:prstGeom prst="rect">
            <a:avLst/>
          </a:prstGeom>
          <a:solidFill>
            <a:schemeClr val="accent4"/>
          </a:solidFill>
        </p:spPr>
        <p:txBody>
          <a:bodyPr wrap="square">
            <a:spAutoFit/>
          </a:bodyPr>
          <a:lstStyle/>
          <a:p>
            <a:pPr algn="ctr"/>
            <a:r>
              <a:rPr lang="es-MX" sz="2400" b="1" dirty="0">
                <a:latin typeface="Arial Black" panose="020B0A04020102020204" pitchFamily="34" charset="0"/>
              </a:rPr>
              <a:t>#143 “Digno eres Tú”,</a:t>
            </a:r>
          </a:p>
          <a:p>
            <a:pPr algn="ctr"/>
            <a:r>
              <a:rPr lang="es-MX" sz="2400" b="1" dirty="0">
                <a:latin typeface="Arial Black" panose="020B0A04020102020204" pitchFamily="34" charset="0"/>
              </a:rPr>
              <a:t> #357 “Jesús tú eres mi alegría” y </a:t>
            </a:r>
          </a:p>
          <a:p>
            <a:pPr algn="ctr"/>
            <a:r>
              <a:rPr lang="es-MX" sz="2400" b="1" dirty="0">
                <a:latin typeface="Arial Black" panose="020B0A04020102020204" pitchFamily="34" charset="0"/>
              </a:rPr>
              <a:t>#382 “A solas al huerto yo voy”. </a:t>
            </a:r>
          </a:p>
        </p:txBody>
      </p:sp>
      <p:sp>
        <p:nvSpPr>
          <p:cNvPr id="4" name="CuadroTexto 3">
            <a:extLst>
              <a:ext uri="{FF2B5EF4-FFF2-40B4-BE49-F238E27FC236}">
                <a16:creationId xmlns:a16="http://schemas.microsoft.com/office/drawing/2014/main" id="{CF83E7DA-CE4F-8D41-88E0-1D4BA07EC40B}"/>
              </a:ext>
            </a:extLst>
          </p:cNvPr>
          <p:cNvSpPr txBox="1"/>
          <p:nvPr/>
        </p:nvSpPr>
        <p:spPr>
          <a:xfrm>
            <a:off x="0" y="0"/>
            <a:ext cx="9144000" cy="461665"/>
          </a:xfrm>
          <a:prstGeom prst="rect">
            <a:avLst/>
          </a:prstGeom>
          <a:solidFill>
            <a:schemeClr val="accent6">
              <a:lumMod val="40000"/>
              <a:lumOff val="60000"/>
            </a:schemeClr>
          </a:solidFill>
        </p:spPr>
        <p:txBody>
          <a:bodyPr wrap="square" rtlCol="0">
            <a:spAutoFit/>
          </a:bodyPr>
          <a:lstStyle/>
          <a:p>
            <a:pPr algn="ctr"/>
            <a:r>
              <a:rPr lang="es-MX" sz="2400" b="1" dirty="0">
                <a:latin typeface="Arial Black" panose="020B0A04020102020204" pitchFamily="34" charset="0"/>
              </a:rPr>
              <a:t>SERVICIO DE CANTO</a:t>
            </a:r>
          </a:p>
        </p:txBody>
      </p:sp>
      <p:pic>
        <p:nvPicPr>
          <p:cNvPr id="5" name="Imagen 4">
            <a:extLst>
              <a:ext uri="{FF2B5EF4-FFF2-40B4-BE49-F238E27FC236}">
                <a16:creationId xmlns:a16="http://schemas.microsoft.com/office/drawing/2014/main" id="{3170561F-F404-000D-FCA3-09797F5AB9B8}"/>
              </a:ext>
            </a:extLst>
          </p:cNvPr>
          <p:cNvPicPr>
            <a:picLocks noChangeAspect="1"/>
          </p:cNvPicPr>
          <p:nvPr/>
        </p:nvPicPr>
        <p:blipFill>
          <a:blip r:embed="rId2"/>
          <a:stretch>
            <a:fillRect/>
          </a:stretch>
        </p:blipFill>
        <p:spPr>
          <a:xfrm>
            <a:off x="0" y="1688227"/>
            <a:ext cx="9144000" cy="5312647"/>
          </a:xfrm>
          <a:prstGeom prst="rect">
            <a:avLst/>
          </a:prstGeom>
        </p:spPr>
      </p:pic>
    </p:spTree>
    <p:extLst>
      <p:ext uri="{BB962C8B-B14F-4D97-AF65-F5344CB8AC3E}">
        <p14:creationId xmlns:p14="http://schemas.microsoft.com/office/powerpoint/2010/main" val="2465176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A84C84F-1275-14B2-C91B-AA59D19C125A}"/>
              </a:ext>
            </a:extLst>
          </p:cNvPr>
          <p:cNvSpPr txBox="1"/>
          <p:nvPr/>
        </p:nvSpPr>
        <p:spPr>
          <a:xfrm>
            <a:off x="4257675" y="1536174"/>
            <a:ext cx="4572000" cy="3785652"/>
          </a:xfrm>
          <a:prstGeom prst="rect">
            <a:avLst/>
          </a:prstGeom>
          <a:noFill/>
        </p:spPr>
        <p:txBody>
          <a:bodyPr wrap="square">
            <a:spAutoFit/>
          </a:bodyPr>
          <a:lstStyle/>
          <a:p>
            <a:pPr algn="ctr"/>
            <a:r>
              <a:rPr lang="es-MX" sz="2000" b="1" dirty="0">
                <a:latin typeface="Arial Black" panose="020B0A04020102020204" pitchFamily="34" charset="0"/>
              </a:rPr>
              <a:t>“La oración es una necesidad porque es la vida del alma. </a:t>
            </a:r>
          </a:p>
          <a:p>
            <a:pPr algn="ctr"/>
            <a:r>
              <a:rPr lang="es-MX" sz="2000" b="1" dirty="0">
                <a:latin typeface="Arial Black" panose="020B0A04020102020204" pitchFamily="34" charset="0"/>
              </a:rPr>
              <a:t>La oración en familia, </a:t>
            </a:r>
          </a:p>
          <a:p>
            <a:pPr algn="ctr"/>
            <a:r>
              <a:rPr lang="es-MX" sz="2000" b="1" dirty="0">
                <a:latin typeface="Arial Black" panose="020B0A04020102020204" pitchFamily="34" charset="0"/>
              </a:rPr>
              <a:t>la oración en público, </a:t>
            </a:r>
          </a:p>
          <a:p>
            <a:pPr algn="ctr"/>
            <a:r>
              <a:rPr lang="es-MX" sz="2000" b="1" dirty="0">
                <a:latin typeface="Arial Black" panose="020B0A04020102020204" pitchFamily="34" charset="0"/>
              </a:rPr>
              <a:t>tienen su lugar, pero es la comunión secreta con Dios la que sostiene la vida del alma”. (Elena de White) </a:t>
            </a:r>
          </a:p>
          <a:p>
            <a:pPr algn="ctr"/>
            <a:r>
              <a:rPr lang="es-MX" sz="2000" b="1" dirty="0">
                <a:latin typeface="Arial Black" panose="020B0A04020102020204" pitchFamily="34" charset="0"/>
              </a:rPr>
              <a:t>Leamos juntos el Salmo 145:18 “El Señor está cerca de quienes lo invocan, de quienes lo invocan en verdad”.</a:t>
            </a:r>
          </a:p>
        </p:txBody>
      </p:sp>
      <p:sp>
        <p:nvSpPr>
          <p:cNvPr id="4" name="CuadroTexto 3">
            <a:extLst>
              <a:ext uri="{FF2B5EF4-FFF2-40B4-BE49-F238E27FC236}">
                <a16:creationId xmlns:a16="http://schemas.microsoft.com/office/drawing/2014/main" id="{0514F34F-D038-BBA6-2C1E-A9AC5CCDC59B}"/>
              </a:ext>
            </a:extLst>
          </p:cNvPr>
          <p:cNvSpPr txBox="1"/>
          <p:nvPr/>
        </p:nvSpPr>
        <p:spPr>
          <a:xfrm>
            <a:off x="0" y="-1"/>
            <a:ext cx="9144000" cy="461665"/>
          </a:xfrm>
          <a:prstGeom prst="rect">
            <a:avLst/>
          </a:prstGeom>
          <a:solidFill>
            <a:schemeClr val="accent4">
              <a:lumMod val="60000"/>
              <a:lumOff val="40000"/>
            </a:schemeClr>
          </a:solidFill>
        </p:spPr>
        <p:txBody>
          <a:bodyPr wrap="square" rtlCol="0">
            <a:spAutoFit/>
          </a:bodyPr>
          <a:lstStyle/>
          <a:p>
            <a:pPr algn="ctr"/>
            <a:r>
              <a:rPr lang="es-MX" sz="2400" b="1" dirty="0">
                <a:latin typeface="Arial Black" panose="020B0A04020102020204" pitchFamily="34" charset="0"/>
              </a:rPr>
              <a:t>LECTURA BÍBLICA</a:t>
            </a:r>
          </a:p>
        </p:txBody>
      </p:sp>
      <p:pic>
        <p:nvPicPr>
          <p:cNvPr id="5" name="Imagen 4">
            <a:extLst>
              <a:ext uri="{FF2B5EF4-FFF2-40B4-BE49-F238E27FC236}">
                <a16:creationId xmlns:a16="http://schemas.microsoft.com/office/drawing/2014/main" id="{2B2809D5-3EF6-C088-3250-243C91BC0CDE}"/>
              </a:ext>
            </a:extLst>
          </p:cNvPr>
          <p:cNvPicPr>
            <a:picLocks noChangeAspect="1"/>
          </p:cNvPicPr>
          <p:nvPr/>
        </p:nvPicPr>
        <p:blipFill>
          <a:blip r:embed="rId2"/>
          <a:stretch>
            <a:fillRect/>
          </a:stretch>
        </p:blipFill>
        <p:spPr>
          <a:xfrm>
            <a:off x="0" y="461664"/>
            <a:ext cx="4257675" cy="6386513"/>
          </a:xfrm>
          <a:prstGeom prst="rect">
            <a:avLst/>
          </a:prstGeom>
        </p:spPr>
      </p:pic>
    </p:spTree>
    <p:extLst>
      <p:ext uri="{BB962C8B-B14F-4D97-AF65-F5344CB8AC3E}">
        <p14:creationId xmlns:p14="http://schemas.microsoft.com/office/powerpoint/2010/main" val="3161837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28FFD32-B79C-6508-6850-66AB6B36D1D5}"/>
              </a:ext>
            </a:extLst>
          </p:cNvPr>
          <p:cNvSpPr txBox="1"/>
          <p:nvPr/>
        </p:nvSpPr>
        <p:spPr>
          <a:xfrm>
            <a:off x="4264220" y="1047094"/>
            <a:ext cx="4879778" cy="5262979"/>
          </a:xfrm>
          <a:prstGeom prst="rect">
            <a:avLst/>
          </a:prstGeom>
          <a:noFill/>
        </p:spPr>
        <p:txBody>
          <a:bodyPr wrap="square">
            <a:spAutoFit/>
          </a:bodyPr>
          <a:lstStyle/>
          <a:p>
            <a:pPr algn="ctr"/>
            <a:r>
              <a:rPr lang="es-MX" sz="2400" b="1" dirty="0">
                <a:latin typeface="Arial Black" panose="020B0A04020102020204" pitchFamily="34" charset="0"/>
              </a:rPr>
              <a:t>“Así que acerquémonos confiadamente al trono de la gracia para recibir misericordia y hallar la gracia </a:t>
            </a:r>
          </a:p>
          <a:p>
            <a:pPr algn="ctr"/>
            <a:r>
              <a:rPr lang="es-MX" sz="2400" b="1" dirty="0">
                <a:latin typeface="Arial Black" panose="020B0A04020102020204" pitchFamily="34" charset="0"/>
              </a:rPr>
              <a:t>que nos ayude en el momento en que más la necesitemos </a:t>
            </a:r>
          </a:p>
          <a:p>
            <a:pPr algn="ctr"/>
            <a:r>
              <a:rPr lang="es-MX" sz="2400" b="1" dirty="0">
                <a:latin typeface="Arial Black" panose="020B0A04020102020204" pitchFamily="34" charset="0"/>
              </a:rPr>
              <a:t>(Hebreos 4:16)”. </a:t>
            </a:r>
          </a:p>
          <a:p>
            <a:pPr algn="ctr"/>
            <a:r>
              <a:rPr lang="es-MX" sz="2400" b="1" dirty="0">
                <a:latin typeface="Arial Black" panose="020B0A04020102020204" pitchFamily="34" charset="0"/>
              </a:rPr>
              <a:t>Oremos para que sintamos la necesidad de hablar con Dios en cada momento de nuestra vida y así acercarnos más a Dios. </a:t>
            </a:r>
          </a:p>
        </p:txBody>
      </p:sp>
      <p:sp>
        <p:nvSpPr>
          <p:cNvPr id="4" name="CuadroTexto 3">
            <a:extLst>
              <a:ext uri="{FF2B5EF4-FFF2-40B4-BE49-F238E27FC236}">
                <a16:creationId xmlns:a16="http://schemas.microsoft.com/office/drawing/2014/main" id="{2304A412-E52B-80A4-4B04-C0E908828073}"/>
              </a:ext>
            </a:extLst>
          </p:cNvPr>
          <p:cNvSpPr txBox="1"/>
          <p:nvPr/>
        </p:nvSpPr>
        <p:spPr>
          <a:xfrm>
            <a:off x="-1" y="0"/>
            <a:ext cx="9143999" cy="461665"/>
          </a:xfrm>
          <a:prstGeom prst="rect">
            <a:avLst/>
          </a:prstGeom>
          <a:solidFill>
            <a:schemeClr val="accent5">
              <a:lumMod val="40000"/>
              <a:lumOff val="60000"/>
            </a:schemeClr>
          </a:solidFill>
        </p:spPr>
        <p:txBody>
          <a:bodyPr wrap="square" rtlCol="0">
            <a:spAutoFit/>
          </a:bodyPr>
          <a:lstStyle/>
          <a:p>
            <a:pPr algn="ctr"/>
            <a:r>
              <a:rPr lang="es-MX" sz="2400" b="1" dirty="0">
                <a:latin typeface="Arial Black" panose="020B0A04020102020204" pitchFamily="34" charset="0"/>
              </a:rPr>
              <a:t>ORACIÓN DE RODILLAS</a:t>
            </a:r>
          </a:p>
        </p:txBody>
      </p:sp>
      <p:pic>
        <p:nvPicPr>
          <p:cNvPr id="6" name="Imagen 5">
            <a:extLst>
              <a:ext uri="{FF2B5EF4-FFF2-40B4-BE49-F238E27FC236}">
                <a16:creationId xmlns:a16="http://schemas.microsoft.com/office/drawing/2014/main" id="{8718BB54-B790-95F0-751E-6E00F98C3428}"/>
              </a:ext>
            </a:extLst>
          </p:cNvPr>
          <p:cNvPicPr>
            <a:picLocks noChangeAspect="1"/>
          </p:cNvPicPr>
          <p:nvPr/>
        </p:nvPicPr>
        <p:blipFill>
          <a:blip r:embed="rId2"/>
          <a:stretch>
            <a:fillRect/>
          </a:stretch>
        </p:blipFill>
        <p:spPr>
          <a:xfrm>
            <a:off x="-1" y="461665"/>
            <a:ext cx="4264223" cy="6396335"/>
          </a:xfrm>
          <a:prstGeom prst="rect">
            <a:avLst/>
          </a:prstGeom>
        </p:spPr>
      </p:pic>
    </p:spTree>
    <p:extLst>
      <p:ext uri="{BB962C8B-B14F-4D97-AF65-F5344CB8AC3E}">
        <p14:creationId xmlns:p14="http://schemas.microsoft.com/office/powerpoint/2010/main" val="3928554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6B08C8C-E754-249F-25E9-019A3838FBA0}"/>
              </a:ext>
            </a:extLst>
          </p:cNvPr>
          <p:cNvSpPr txBox="1"/>
          <p:nvPr/>
        </p:nvSpPr>
        <p:spPr>
          <a:xfrm>
            <a:off x="0" y="5337899"/>
            <a:ext cx="9144000" cy="1323439"/>
          </a:xfrm>
          <a:prstGeom prst="rect">
            <a:avLst/>
          </a:prstGeom>
          <a:noFill/>
        </p:spPr>
        <p:txBody>
          <a:bodyPr wrap="square">
            <a:spAutoFit/>
          </a:bodyPr>
          <a:lstStyle/>
          <a:p>
            <a:pPr algn="ctr"/>
            <a:r>
              <a:rPr lang="es-MX" sz="2000" b="1" dirty="0">
                <a:latin typeface="Arial Black" panose="020B0A04020102020204" pitchFamily="34" charset="0"/>
              </a:rPr>
              <a:t>Reflexionar en la importancia de la oración diaria para poner nuestra vida, nuestras acciones </a:t>
            </a:r>
          </a:p>
          <a:p>
            <a:pPr algn="ctr"/>
            <a:r>
              <a:rPr lang="es-MX" sz="2000" b="1" dirty="0">
                <a:latin typeface="Arial Black" panose="020B0A04020102020204" pitchFamily="34" charset="0"/>
              </a:rPr>
              <a:t>y decisiones en las manos de Cristo, de manera que sintamos su presencia en todo lo que realizamos. </a:t>
            </a:r>
          </a:p>
        </p:txBody>
      </p:sp>
      <p:sp>
        <p:nvSpPr>
          <p:cNvPr id="4" name="CuadroTexto 3">
            <a:extLst>
              <a:ext uri="{FF2B5EF4-FFF2-40B4-BE49-F238E27FC236}">
                <a16:creationId xmlns:a16="http://schemas.microsoft.com/office/drawing/2014/main" id="{4CF1C58B-AD9A-4F9F-A0EF-8DA9D7FF1EDC}"/>
              </a:ext>
            </a:extLst>
          </p:cNvPr>
          <p:cNvSpPr txBox="1"/>
          <p:nvPr/>
        </p:nvSpPr>
        <p:spPr>
          <a:xfrm>
            <a:off x="0" y="-1"/>
            <a:ext cx="9144000" cy="461665"/>
          </a:xfrm>
          <a:prstGeom prst="rect">
            <a:avLst/>
          </a:prstGeom>
          <a:solidFill>
            <a:schemeClr val="accent1">
              <a:lumMod val="40000"/>
              <a:lumOff val="60000"/>
            </a:schemeClr>
          </a:solidFill>
        </p:spPr>
        <p:txBody>
          <a:bodyPr wrap="square" rtlCol="0">
            <a:spAutoFit/>
          </a:bodyPr>
          <a:lstStyle/>
          <a:p>
            <a:pPr algn="ctr"/>
            <a:r>
              <a:rPr lang="es-MX" sz="2400" b="1" dirty="0">
                <a:latin typeface="Arial Black" panose="020B0A04020102020204" pitchFamily="34" charset="0"/>
              </a:rPr>
              <a:t>PROPÓSITO</a:t>
            </a:r>
          </a:p>
        </p:txBody>
      </p:sp>
      <p:pic>
        <p:nvPicPr>
          <p:cNvPr id="5" name="Imagen 4">
            <a:extLst>
              <a:ext uri="{FF2B5EF4-FFF2-40B4-BE49-F238E27FC236}">
                <a16:creationId xmlns:a16="http://schemas.microsoft.com/office/drawing/2014/main" id="{A5174858-0DF9-57F1-44B5-F740DA52FD1B}"/>
              </a:ext>
            </a:extLst>
          </p:cNvPr>
          <p:cNvPicPr>
            <a:picLocks noChangeAspect="1"/>
          </p:cNvPicPr>
          <p:nvPr/>
        </p:nvPicPr>
        <p:blipFill>
          <a:blip r:embed="rId2"/>
          <a:stretch>
            <a:fillRect/>
          </a:stretch>
        </p:blipFill>
        <p:spPr>
          <a:xfrm>
            <a:off x="-1" y="461663"/>
            <a:ext cx="9143999" cy="4876235"/>
          </a:xfrm>
          <a:prstGeom prst="rect">
            <a:avLst/>
          </a:prstGeom>
        </p:spPr>
      </p:pic>
    </p:spTree>
    <p:extLst>
      <p:ext uri="{BB962C8B-B14F-4D97-AF65-F5344CB8AC3E}">
        <p14:creationId xmlns:p14="http://schemas.microsoft.com/office/powerpoint/2010/main" val="3899230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5F57571-98F7-F116-8F1F-B0533F819CF7}"/>
              </a:ext>
            </a:extLst>
          </p:cNvPr>
          <p:cNvSpPr txBox="1"/>
          <p:nvPr/>
        </p:nvSpPr>
        <p:spPr>
          <a:xfrm>
            <a:off x="0" y="4549676"/>
            <a:ext cx="9144000" cy="2308324"/>
          </a:xfrm>
          <a:prstGeom prst="rect">
            <a:avLst/>
          </a:prstGeom>
          <a:noFill/>
        </p:spPr>
        <p:txBody>
          <a:bodyPr wrap="square">
            <a:spAutoFit/>
          </a:bodyPr>
          <a:lstStyle/>
          <a:p>
            <a:pPr algn="ctr"/>
            <a:r>
              <a:rPr lang="es-MX" b="1" dirty="0">
                <a:latin typeface="Arial Black" panose="020B0A04020102020204" pitchFamily="34" charset="0"/>
              </a:rPr>
              <a:t>“Cuando os levantáis en la mañana, arrodillaos junto a vuestro lecho, y pedid a Dios que os fortalezca </a:t>
            </a:r>
          </a:p>
          <a:p>
            <a:pPr algn="ctr"/>
            <a:r>
              <a:rPr lang="es-MX" b="1" dirty="0">
                <a:latin typeface="Arial Black" panose="020B0A04020102020204" pitchFamily="34" charset="0"/>
              </a:rPr>
              <a:t>para cumplir los deberes del día, y hacer frente a sus tentaciones. Pedidle que os ayude a poner en vuestra </a:t>
            </a:r>
          </a:p>
          <a:p>
            <a:pPr algn="ctr"/>
            <a:r>
              <a:rPr lang="es-MX" b="1" dirty="0">
                <a:latin typeface="Arial Black" panose="020B0A04020102020204" pitchFamily="34" charset="0"/>
              </a:rPr>
              <a:t>obra la dulzura del carácter de Cristo. Pedidle que os ayude a pronunciar palabras que inspiren esperanza </a:t>
            </a:r>
          </a:p>
          <a:p>
            <a:pPr algn="ctr"/>
            <a:r>
              <a:rPr lang="es-MX" b="1" dirty="0">
                <a:latin typeface="Arial Black" panose="020B0A04020102020204" pitchFamily="34" charset="0"/>
              </a:rPr>
              <a:t>y ánimo a los que os rodean, y que os acerquen al Salvador” </a:t>
            </a:r>
          </a:p>
          <a:p>
            <a:pPr algn="ctr"/>
            <a:r>
              <a:rPr lang="es-MX" b="1" dirty="0">
                <a:latin typeface="Arial Black" panose="020B0A04020102020204" pitchFamily="34" charset="0"/>
              </a:rPr>
              <a:t>(Elena de White) </a:t>
            </a:r>
          </a:p>
        </p:txBody>
      </p:sp>
      <p:sp>
        <p:nvSpPr>
          <p:cNvPr id="4" name="CuadroTexto 3">
            <a:extLst>
              <a:ext uri="{FF2B5EF4-FFF2-40B4-BE49-F238E27FC236}">
                <a16:creationId xmlns:a16="http://schemas.microsoft.com/office/drawing/2014/main" id="{D2F1FEF9-7BDC-345F-CDAA-2DDA1B7EACDF}"/>
              </a:ext>
            </a:extLst>
          </p:cNvPr>
          <p:cNvSpPr txBox="1"/>
          <p:nvPr/>
        </p:nvSpPr>
        <p:spPr>
          <a:xfrm>
            <a:off x="0" y="-1"/>
            <a:ext cx="9144000" cy="461665"/>
          </a:xfrm>
          <a:prstGeom prst="rect">
            <a:avLst/>
          </a:prstGeom>
          <a:solidFill>
            <a:schemeClr val="accent2">
              <a:lumMod val="40000"/>
              <a:lumOff val="60000"/>
            </a:schemeClr>
          </a:solidFill>
        </p:spPr>
        <p:txBody>
          <a:bodyPr wrap="square" rtlCol="0">
            <a:spAutoFit/>
          </a:bodyPr>
          <a:lstStyle/>
          <a:p>
            <a:pPr algn="ctr"/>
            <a:r>
              <a:rPr lang="es-MX" sz="2400" b="1" dirty="0">
                <a:latin typeface="Arial Black" panose="020B0A04020102020204" pitchFamily="34" charset="0"/>
              </a:rPr>
              <a:t>INTRODUCCIÓN</a:t>
            </a:r>
          </a:p>
        </p:txBody>
      </p:sp>
      <p:pic>
        <p:nvPicPr>
          <p:cNvPr id="6" name="Imagen 5">
            <a:extLst>
              <a:ext uri="{FF2B5EF4-FFF2-40B4-BE49-F238E27FC236}">
                <a16:creationId xmlns:a16="http://schemas.microsoft.com/office/drawing/2014/main" id="{8297388C-511A-803D-DD6E-2885FAD583BD}"/>
              </a:ext>
            </a:extLst>
          </p:cNvPr>
          <p:cNvPicPr>
            <a:picLocks noChangeAspect="1"/>
          </p:cNvPicPr>
          <p:nvPr/>
        </p:nvPicPr>
        <p:blipFill>
          <a:blip r:embed="rId2"/>
          <a:stretch>
            <a:fillRect/>
          </a:stretch>
        </p:blipFill>
        <p:spPr>
          <a:xfrm>
            <a:off x="-1" y="461664"/>
            <a:ext cx="9144001" cy="4088012"/>
          </a:xfrm>
          <a:prstGeom prst="rect">
            <a:avLst/>
          </a:prstGeom>
        </p:spPr>
      </p:pic>
    </p:spTree>
    <p:extLst>
      <p:ext uri="{BB962C8B-B14F-4D97-AF65-F5344CB8AC3E}">
        <p14:creationId xmlns:p14="http://schemas.microsoft.com/office/powerpoint/2010/main" val="1872463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629D7B8-413B-75B3-FE3F-8E592AC4C08F}"/>
              </a:ext>
            </a:extLst>
          </p:cNvPr>
          <p:cNvSpPr txBox="1"/>
          <p:nvPr/>
        </p:nvSpPr>
        <p:spPr>
          <a:xfrm>
            <a:off x="0" y="5234467"/>
            <a:ext cx="9144000" cy="1015663"/>
          </a:xfrm>
          <a:prstGeom prst="rect">
            <a:avLst/>
          </a:prstGeom>
          <a:noFill/>
        </p:spPr>
        <p:txBody>
          <a:bodyPr wrap="square">
            <a:spAutoFit/>
          </a:bodyPr>
          <a:lstStyle/>
          <a:p>
            <a:pPr algn="ctr"/>
            <a:r>
              <a:rPr lang="es-MX" sz="2000" b="1" dirty="0">
                <a:latin typeface="Arial Black" panose="020B0A04020102020204" pitchFamily="34" charset="0"/>
              </a:rPr>
              <a:t>Esta mañana, queridos </a:t>
            </a:r>
          </a:p>
          <a:p>
            <a:pPr algn="ctr"/>
            <a:r>
              <a:rPr lang="es-MX" sz="2000" b="1" dirty="0">
                <a:latin typeface="Arial Black" panose="020B0A04020102020204" pitchFamily="34" charset="0"/>
              </a:rPr>
              <a:t>hermanos, reflexionaremos en la importancia de estar en comunión con Dios para podernos acercar más a Él y</a:t>
            </a:r>
          </a:p>
        </p:txBody>
      </p:sp>
      <p:sp>
        <p:nvSpPr>
          <p:cNvPr id="5" name="CuadroTexto 4">
            <a:extLst>
              <a:ext uri="{FF2B5EF4-FFF2-40B4-BE49-F238E27FC236}">
                <a16:creationId xmlns:a16="http://schemas.microsoft.com/office/drawing/2014/main" id="{8487E724-255D-26BE-2253-31FEB4BB17D8}"/>
              </a:ext>
            </a:extLst>
          </p:cNvPr>
          <p:cNvSpPr txBox="1"/>
          <p:nvPr/>
        </p:nvSpPr>
        <p:spPr>
          <a:xfrm>
            <a:off x="0" y="6150114"/>
            <a:ext cx="9144000" cy="707886"/>
          </a:xfrm>
          <a:prstGeom prst="rect">
            <a:avLst/>
          </a:prstGeom>
          <a:noFill/>
        </p:spPr>
        <p:txBody>
          <a:bodyPr wrap="square">
            <a:spAutoFit/>
          </a:bodyPr>
          <a:lstStyle/>
          <a:p>
            <a:pPr algn="ctr"/>
            <a:r>
              <a:rPr lang="es-MX" sz="2000" b="1" dirty="0">
                <a:latin typeface="Arial Black" panose="020B0A04020102020204" pitchFamily="34" charset="0"/>
              </a:rPr>
              <a:t>la finalidad de hacer conciencia de la </a:t>
            </a:r>
          </a:p>
          <a:p>
            <a:pPr algn="ctr"/>
            <a:r>
              <a:rPr lang="es-MX" sz="2000" b="1" dirty="0">
                <a:latin typeface="Arial Black" panose="020B0A04020102020204" pitchFamily="34" charset="0"/>
              </a:rPr>
              <a:t>necesidad de encomendarnos a Dios. </a:t>
            </a:r>
          </a:p>
        </p:txBody>
      </p:sp>
      <p:pic>
        <p:nvPicPr>
          <p:cNvPr id="6" name="Imagen 5">
            <a:extLst>
              <a:ext uri="{FF2B5EF4-FFF2-40B4-BE49-F238E27FC236}">
                <a16:creationId xmlns:a16="http://schemas.microsoft.com/office/drawing/2014/main" id="{256FDEA8-166E-2D03-81CF-A86B8C0B3EE3}"/>
              </a:ext>
            </a:extLst>
          </p:cNvPr>
          <p:cNvPicPr>
            <a:picLocks noChangeAspect="1"/>
          </p:cNvPicPr>
          <p:nvPr/>
        </p:nvPicPr>
        <p:blipFill>
          <a:blip r:embed="rId2"/>
          <a:stretch>
            <a:fillRect/>
          </a:stretch>
        </p:blipFill>
        <p:spPr>
          <a:xfrm>
            <a:off x="-1" y="-1"/>
            <a:ext cx="9143999" cy="5234467"/>
          </a:xfrm>
          <a:prstGeom prst="rect">
            <a:avLst/>
          </a:prstGeom>
        </p:spPr>
      </p:pic>
    </p:spTree>
    <p:extLst>
      <p:ext uri="{BB962C8B-B14F-4D97-AF65-F5344CB8AC3E}">
        <p14:creationId xmlns:p14="http://schemas.microsoft.com/office/powerpoint/2010/main" val="3214057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650B8BC-92C0-BB76-6FD4-FE2316FE3780}"/>
              </a:ext>
            </a:extLst>
          </p:cNvPr>
          <p:cNvSpPr txBox="1"/>
          <p:nvPr/>
        </p:nvSpPr>
        <p:spPr>
          <a:xfrm>
            <a:off x="0" y="612843"/>
            <a:ext cx="5298699" cy="5632311"/>
          </a:xfrm>
          <a:prstGeom prst="rect">
            <a:avLst/>
          </a:prstGeom>
          <a:noFill/>
        </p:spPr>
        <p:txBody>
          <a:bodyPr wrap="square">
            <a:spAutoFit/>
          </a:bodyPr>
          <a:lstStyle/>
          <a:p>
            <a:pPr algn="ctr"/>
            <a:r>
              <a:rPr lang="es-MX" sz="2400" b="1" dirty="0">
                <a:latin typeface="Arial Black" panose="020B0A04020102020204" pitchFamily="34" charset="0"/>
              </a:rPr>
              <a:t>No hay mejor momento para entrar en comunión con nuestro padre celestial que la mañana. El salmista </a:t>
            </a:r>
          </a:p>
          <a:p>
            <a:pPr algn="ctr"/>
            <a:r>
              <a:rPr lang="es-MX" sz="2400" b="1" dirty="0">
                <a:latin typeface="Arial Black" panose="020B0A04020102020204" pitchFamily="34" charset="0"/>
              </a:rPr>
              <a:t>escribe en Salmo 5:3: "Por la mañana, Señor, escuchas mi clamor; </a:t>
            </a:r>
          </a:p>
          <a:p>
            <a:pPr algn="ctr"/>
            <a:r>
              <a:rPr lang="es-MX" sz="2400" b="1" dirty="0">
                <a:latin typeface="Arial Black" panose="020B0A04020102020204" pitchFamily="34" charset="0"/>
              </a:rPr>
              <a:t>por la mañana te presento mis ruegos, </a:t>
            </a:r>
          </a:p>
          <a:p>
            <a:pPr algn="ctr"/>
            <a:r>
              <a:rPr lang="es-MX" sz="2400" b="1" dirty="0">
                <a:latin typeface="Arial Black" panose="020B0A04020102020204" pitchFamily="34" charset="0"/>
              </a:rPr>
              <a:t>y quedo a la espera de tu respuesta. Que, al comprender la importancia de permanecer más cerca de Dios, fortalezcamos nuestra comunión con Él</a:t>
            </a:r>
            <a:r>
              <a:rPr lang="es-MX" b="1" dirty="0">
                <a:latin typeface="Arial Black" panose="020B0A04020102020204" pitchFamily="34" charset="0"/>
              </a:rPr>
              <a:t>. </a:t>
            </a:r>
          </a:p>
        </p:txBody>
      </p:sp>
      <p:pic>
        <p:nvPicPr>
          <p:cNvPr id="4" name="Imagen 3">
            <a:extLst>
              <a:ext uri="{FF2B5EF4-FFF2-40B4-BE49-F238E27FC236}">
                <a16:creationId xmlns:a16="http://schemas.microsoft.com/office/drawing/2014/main" id="{C070E1F9-E1DA-6826-6497-761A3F3DE222}"/>
              </a:ext>
            </a:extLst>
          </p:cNvPr>
          <p:cNvPicPr>
            <a:picLocks noChangeAspect="1"/>
          </p:cNvPicPr>
          <p:nvPr/>
        </p:nvPicPr>
        <p:blipFill>
          <a:blip r:embed="rId2"/>
          <a:stretch>
            <a:fillRect/>
          </a:stretch>
        </p:blipFill>
        <p:spPr>
          <a:xfrm>
            <a:off x="5298699" y="-1"/>
            <a:ext cx="3845301" cy="6858001"/>
          </a:xfrm>
          <a:prstGeom prst="rect">
            <a:avLst/>
          </a:prstGeom>
        </p:spPr>
      </p:pic>
    </p:spTree>
    <p:extLst>
      <p:ext uri="{BB962C8B-B14F-4D97-AF65-F5344CB8AC3E}">
        <p14:creationId xmlns:p14="http://schemas.microsoft.com/office/powerpoint/2010/main" val="2856659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93DBDA1-45A6-A3BD-95BE-80F64C79C23F}"/>
              </a:ext>
            </a:extLst>
          </p:cNvPr>
          <p:cNvSpPr txBox="1"/>
          <p:nvPr/>
        </p:nvSpPr>
        <p:spPr>
          <a:xfrm>
            <a:off x="0" y="0"/>
            <a:ext cx="9144000" cy="1077218"/>
          </a:xfrm>
          <a:prstGeom prst="rect">
            <a:avLst/>
          </a:prstGeom>
          <a:noFill/>
        </p:spPr>
        <p:txBody>
          <a:bodyPr wrap="square">
            <a:spAutoFit/>
          </a:bodyPr>
          <a:lstStyle/>
          <a:p>
            <a:pPr algn="ctr"/>
            <a:r>
              <a:rPr lang="es-MX" sz="2400" b="1" dirty="0">
                <a:solidFill>
                  <a:srgbClr val="FF0000"/>
                </a:solidFill>
                <a:latin typeface="Arial Black" panose="020B0A04020102020204" pitchFamily="34" charset="0"/>
              </a:rPr>
              <a:t>ESCENA</a:t>
            </a:r>
            <a:r>
              <a:rPr lang="es-MX" sz="2400" b="1" dirty="0">
                <a:latin typeface="Arial Black" panose="020B0A04020102020204" pitchFamily="34" charset="0"/>
              </a:rPr>
              <a:t> </a:t>
            </a:r>
            <a:r>
              <a:rPr lang="es-MX" sz="2400" b="1" dirty="0">
                <a:solidFill>
                  <a:srgbClr val="FF0000"/>
                </a:solidFill>
                <a:latin typeface="Arial Black" panose="020B0A04020102020204" pitchFamily="34" charset="0"/>
              </a:rPr>
              <a:t>1</a:t>
            </a:r>
            <a:r>
              <a:rPr lang="es-MX" sz="2000" b="1" dirty="0">
                <a:latin typeface="Arial Black" panose="020B0A04020102020204" pitchFamily="34" charset="0"/>
              </a:rPr>
              <a:t>. (Se encuentra un padre de familia en la sala de su casa, amarrando sus zapatos, también hay </a:t>
            </a:r>
          </a:p>
          <a:p>
            <a:pPr algn="ctr"/>
            <a:r>
              <a:rPr lang="es-MX" sz="2000" b="1" dirty="0">
                <a:latin typeface="Arial Black" panose="020B0A04020102020204" pitchFamily="34" charset="0"/>
              </a:rPr>
              <a:t>una biblia y una lección sobre un buró) </a:t>
            </a:r>
          </a:p>
        </p:txBody>
      </p:sp>
      <p:sp>
        <p:nvSpPr>
          <p:cNvPr id="5" name="CuadroTexto 4">
            <a:extLst>
              <a:ext uri="{FF2B5EF4-FFF2-40B4-BE49-F238E27FC236}">
                <a16:creationId xmlns:a16="http://schemas.microsoft.com/office/drawing/2014/main" id="{E2C8DB93-0441-3977-028E-4C194C2B3874}"/>
              </a:ext>
            </a:extLst>
          </p:cNvPr>
          <p:cNvSpPr txBox="1"/>
          <p:nvPr/>
        </p:nvSpPr>
        <p:spPr>
          <a:xfrm>
            <a:off x="0" y="3205519"/>
            <a:ext cx="9143999" cy="3600986"/>
          </a:xfrm>
          <a:prstGeom prst="rect">
            <a:avLst/>
          </a:prstGeom>
          <a:noFill/>
        </p:spPr>
        <p:txBody>
          <a:bodyPr wrap="square">
            <a:spAutoFit/>
          </a:bodyPr>
          <a:lstStyle/>
          <a:p>
            <a:r>
              <a:rPr lang="es-MX" sz="2400" b="1" dirty="0">
                <a:solidFill>
                  <a:srgbClr val="FF0000"/>
                </a:solidFill>
                <a:latin typeface="Arial Black" panose="020B0A04020102020204" pitchFamily="34" charset="0"/>
              </a:rPr>
              <a:t>PADRE DE FAMILIA: </a:t>
            </a:r>
            <a:r>
              <a:rPr lang="es-MX" sz="2000" b="1" dirty="0">
                <a:latin typeface="Arial Black" panose="020B0A04020102020204" pitchFamily="34" charset="0"/>
              </a:rPr>
              <a:t>¡Qué tarde es! No creo llegar a tiempo al trabajo (Voltea a ver su biblia y mueve la cabeza), ya no hay tiempo para orar. ¡Un retardo más y seguro me corren del trabajo! (Gritando) Amor, nos vemos más tarde, me despides de los niños, luego estudiamos. </a:t>
            </a:r>
          </a:p>
          <a:p>
            <a:endParaRPr lang="es-MX" sz="2000" b="1" dirty="0">
              <a:latin typeface="Arial Black" panose="020B0A04020102020204" pitchFamily="34" charset="0"/>
            </a:endParaRPr>
          </a:p>
          <a:p>
            <a:r>
              <a:rPr lang="es-MX" sz="2400" b="1" dirty="0">
                <a:solidFill>
                  <a:srgbClr val="FF0000"/>
                </a:solidFill>
                <a:latin typeface="Arial Black" panose="020B0A04020102020204" pitchFamily="34" charset="0"/>
              </a:rPr>
              <a:t>VOZ OFF: </a:t>
            </a:r>
            <a:r>
              <a:rPr lang="es-MX" sz="2000" b="1" dirty="0">
                <a:latin typeface="Arial Black" panose="020B0A04020102020204" pitchFamily="34" charset="0"/>
              </a:rPr>
              <a:t>La oración cotidiana es esencial para crecer en la gracia, y aun para la misma vida espiritual, así como el alimento físico es indispensable para el bienestar temporal. Debemos acostumbrarnos a elevar a menudo nuestros pensamientos en oración a Dios. (Elena de White) </a:t>
            </a:r>
          </a:p>
        </p:txBody>
      </p:sp>
      <p:pic>
        <p:nvPicPr>
          <p:cNvPr id="6" name="Imagen 5">
            <a:extLst>
              <a:ext uri="{FF2B5EF4-FFF2-40B4-BE49-F238E27FC236}">
                <a16:creationId xmlns:a16="http://schemas.microsoft.com/office/drawing/2014/main" id="{87F1BFCB-2FEC-E3EF-ED82-F99E23C852BE}"/>
              </a:ext>
            </a:extLst>
          </p:cNvPr>
          <p:cNvPicPr>
            <a:picLocks noChangeAspect="1"/>
          </p:cNvPicPr>
          <p:nvPr/>
        </p:nvPicPr>
        <p:blipFill>
          <a:blip r:embed="rId2"/>
          <a:stretch>
            <a:fillRect/>
          </a:stretch>
        </p:blipFill>
        <p:spPr>
          <a:xfrm>
            <a:off x="1657349" y="1119812"/>
            <a:ext cx="5829300" cy="2085707"/>
          </a:xfrm>
          <a:prstGeom prst="rect">
            <a:avLst/>
          </a:prstGeom>
        </p:spPr>
      </p:pic>
    </p:spTree>
    <p:extLst>
      <p:ext uri="{BB962C8B-B14F-4D97-AF65-F5344CB8AC3E}">
        <p14:creationId xmlns:p14="http://schemas.microsoft.com/office/powerpoint/2010/main" val="189669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4577779-7878-B084-4553-20907DFD6587}"/>
              </a:ext>
            </a:extLst>
          </p:cNvPr>
          <p:cNvSpPr txBox="1"/>
          <p:nvPr/>
        </p:nvSpPr>
        <p:spPr>
          <a:xfrm>
            <a:off x="0" y="-1"/>
            <a:ext cx="9144000" cy="461665"/>
          </a:xfrm>
          <a:prstGeom prst="rect">
            <a:avLst/>
          </a:prstGeom>
          <a:solidFill>
            <a:schemeClr val="accent2">
              <a:lumMod val="40000"/>
              <a:lumOff val="60000"/>
            </a:schemeClr>
          </a:solidFill>
        </p:spPr>
        <p:txBody>
          <a:bodyPr wrap="square" rtlCol="0">
            <a:spAutoFit/>
          </a:bodyPr>
          <a:lstStyle/>
          <a:p>
            <a:pPr algn="ctr"/>
            <a:r>
              <a:rPr lang="es-MX" sz="2400" b="1" dirty="0">
                <a:latin typeface="Arial Black" panose="020B0A04020102020204" pitchFamily="34" charset="0"/>
              </a:rPr>
              <a:t>HIMNO DE ALABANZA</a:t>
            </a:r>
          </a:p>
        </p:txBody>
      </p:sp>
      <p:sp>
        <p:nvSpPr>
          <p:cNvPr id="4" name="CuadroTexto 3">
            <a:extLst>
              <a:ext uri="{FF2B5EF4-FFF2-40B4-BE49-F238E27FC236}">
                <a16:creationId xmlns:a16="http://schemas.microsoft.com/office/drawing/2014/main" id="{923B11B0-03EC-9C23-4A32-0F86D193E9CD}"/>
              </a:ext>
            </a:extLst>
          </p:cNvPr>
          <p:cNvSpPr txBox="1"/>
          <p:nvPr/>
        </p:nvSpPr>
        <p:spPr>
          <a:xfrm>
            <a:off x="0" y="461664"/>
            <a:ext cx="9144000" cy="923330"/>
          </a:xfrm>
          <a:prstGeom prst="rect">
            <a:avLst/>
          </a:prstGeom>
          <a:solidFill>
            <a:schemeClr val="accent5">
              <a:lumMod val="20000"/>
              <a:lumOff val="80000"/>
            </a:schemeClr>
          </a:solidFill>
        </p:spPr>
        <p:txBody>
          <a:bodyPr wrap="square">
            <a:spAutoFit/>
          </a:bodyPr>
          <a:lstStyle/>
          <a:p>
            <a:pPr algn="ctr"/>
            <a:r>
              <a:rPr lang="es-MX" b="1" dirty="0">
                <a:latin typeface="Arial Black" panose="020B0A04020102020204" pitchFamily="34" charset="0"/>
              </a:rPr>
              <a:t>Es nuestro privilegio abrir el corazón y permitir que los rayos de la presencia de Cristo entren en él. </a:t>
            </a:r>
          </a:p>
          <a:p>
            <a:pPr algn="ctr"/>
            <a:r>
              <a:rPr lang="es-MX" b="1" dirty="0">
                <a:latin typeface="Arial Black" panose="020B0A04020102020204" pitchFamily="34" charset="0"/>
              </a:rPr>
              <a:t>Cantemos con júbilo el himno #383 “Habla a tu Dios de mañana”.</a:t>
            </a:r>
          </a:p>
        </p:txBody>
      </p:sp>
      <p:pic>
        <p:nvPicPr>
          <p:cNvPr id="7" name="Imagen 6">
            <a:extLst>
              <a:ext uri="{FF2B5EF4-FFF2-40B4-BE49-F238E27FC236}">
                <a16:creationId xmlns:a16="http://schemas.microsoft.com/office/drawing/2014/main" id="{4DD76DE3-66DD-FF3D-5EDC-F6479B8F8E8C}"/>
              </a:ext>
            </a:extLst>
          </p:cNvPr>
          <p:cNvPicPr>
            <a:picLocks noChangeAspect="1"/>
          </p:cNvPicPr>
          <p:nvPr/>
        </p:nvPicPr>
        <p:blipFill>
          <a:blip r:embed="rId2"/>
          <a:stretch>
            <a:fillRect/>
          </a:stretch>
        </p:blipFill>
        <p:spPr>
          <a:xfrm>
            <a:off x="0" y="1384994"/>
            <a:ext cx="9144000" cy="5473006"/>
          </a:xfrm>
          <a:prstGeom prst="rect">
            <a:avLst/>
          </a:prstGeom>
        </p:spPr>
      </p:pic>
    </p:spTree>
    <p:extLst>
      <p:ext uri="{BB962C8B-B14F-4D97-AF65-F5344CB8AC3E}">
        <p14:creationId xmlns:p14="http://schemas.microsoft.com/office/powerpoint/2010/main" val="3240713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EFB5474-28EB-20E2-44F0-601DD46E68C4}"/>
              </a:ext>
            </a:extLst>
          </p:cNvPr>
          <p:cNvSpPr txBox="1"/>
          <p:nvPr/>
        </p:nvSpPr>
        <p:spPr>
          <a:xfrm>
            <a:off x="0" y="-1"/>
            <a:ext cx="9144000" cy="584775"/>
          </a:xfrm>
          <a:prstGeom prst="rect">
            <a:avLst/>
          </a:prstGeom>
          <a:solidFill>
            <a:schemeClr val="accent1">
              <a:lumMod val="75000"/>
            </a:schemeClr>
          </a:solidFill>
        </p:spPr>
        <p:txBody>
          <a:bodyPr wrap="square" rtlCol="0">
            <a:spAutoFit/>
          </a:bodyPr>
          <a:lstStyle/>
          <a:p>
            <a:pPr algn="ctr"/>
            <a:r>
              <a:rPr lang="es-MX" sz="3200" b="1" dirty="0">
                <a:solidFill>
                  <a:srgbClr val="FFFF00"/>
                </a:solidFill>
                <a:latin typeface="Arial Black" panose="020B0A04020102020204" pitchFamily="34" charset="0"/>
              </a:rPr>
              <a:t>NUEVO</a:t>
            </a:r>
            <a:r>
              <a:rPr lang="es-MX" sz="3200" b="1" dirty="0">
                <a:latin typeface="Arial Black" panose="020B0A04020102020204" pitchFamily="34" charset="0"/>
              </a:rPr>
              <a:t> </a:t>
            </a:r>
            <a:r>
              <a:rPr lang="es-MX" sz="3200" b="1" dirty="0">
                <a:solidFill>
                  <a:srgbClr val="FF0000"/>
                </a:solidFill>
                <a:latin typeface="Arial Black" panose="020B0A04020102020204" pitchFamily="34" charset="0"/>
              </a:rPr>
              <a:t>HORIZONTE</a:t>
            </a:r>
          </a:p>
        </p:txBody>
      </p:sp>
      <p:sp>
        <p:nvSpPr>
          <p:cNvPr id="3" name="CuadroTexto 2">
            <a:extLst>
              <a:ext uri="{FF2B5EF4-FFF2-40B4-BE49-F238E27FC236}">
                <a16:creationId xmlns:a16="http://schemas.microsoft.com/office/drawing/2014/main" id="{F3EFAC3B-1F09-B7D3-164B-A3648C44F234}"/>
              </a:ext>
            </a:extLst>
          </p:cNvPr>
          <p:cNvSpPr txBox="1"/>
          <p:nvPr/>
        </p:nvSpPr>
        <p:spPr>
          <a:xfrm>
            <a:off x="-1" y="584774"/>
            <a:ext cx="9143999" cy="369332"/>
          </a:xfrm>
          <a:prstGeom prst="rect">
            <a:avLst/>
          </a:prstGeom>
          <a:solidFill>
            <a:schemeClr val="accent1">
              <a:lumMod val="40000"/>
              <a:lumOff val="60000"/>
            </a:schemeClr>
          </a:solidFill>
        </p:spPr>
        <p:txBody>
          <a:bodyPr wrap="square" rtlCol="0">
            <a:spAutoFit/>
          </a:bodyPr>
          <a:lstStyle/>
          <a:p>
            <a:pPr algn="ctr"/>
            <a:r>
              <a:rPr lang="es-MX" b="1" dirty="0">
                <a:latin typeface="Arial Black" panose="020B0A04020102020204" pitchFamily="34" charset="0"/>
              </a:rPr>
              <a:t>DISCIPULADO</a:t>
            </a:r>
          </a:p>
        </p:txBody>
      </p:sp>
      <p:sp>
        <p:nvSpPr>
          <p:cNvPr id="5" name="CuadroTexto 4">
            <a:extLst>
              <a:ext uri="{FF2B5EF4-FFF2-40B4-BE49-F238E27FC236}">
                <a16:creationId xmlns:a16="http://schemas.microsoft.com/office/drawing/2014/main" id="{21E1155D-5E26-1AB9-EAD4-581AE4C01B53}"/>
              </a:ext>
            </a:extLst>
          </p:cNvPr>
          <p:cNvSpPr txBox="1"/>
          <p:nvPr/>
        </p:nvSpPr>
        <p:spPr>
          <a:xfrm>
            <a:off x="0" y="6190158"/>
            <a:ext cx="9144000" cy="646331"/>
          </a:xfrm>
          <a:prstGeom prst="rect">
            <a:avLst/>
          </a:prstGeom>
          <a:solidFill>
            <a:srgbClr val="FFFF00"/>
          </a:solidFill>
        </p:spPr>
        <p:txBody>
          <a:bodyPr wrap="square">
            <a:spAutoFit/>
          </a:bodyPr>
          <a:lstStyle/>
          <a:p>
            <a:pPr algn="ctr"/>
            <a:r>
              <a:rPr lang="es-MX" sz="3600" b="1" dirty="0">
                <a:latin typeface="Arial Black" panose="020B0A04020102020204" pitchFamily="34" charset="0"/>
              </a:rPr>
              <a:t>EI CUIDADO DEL REBAÑO</a:t>
            </a:r>
          </a:p>
        </p:txBody>
      </p:sp>
      <p:pic>
        <p:nvPicPr>
          <p:cNvPr id="6" name="Imagen 5">
            <a:extLst>
              <a:ext uri="{FF2B5EF4-FFF2-40B4-BE49-F238E27FC236}">
                <a16:creationId xmlns:a16="http://schemas.microsoft.com/office/drawing/2014/main" id="{DAC5C3BF-7F10-8CB4-0FE0-25B2F3539BF4}"/>
              </a:ext>
            </a:extLst>
          </p:cNvPr>
          <p:cNvPicPr>
            <a:picLocks noChangeAspect="1"/>
          </p:cNvPicPr>
          <p:nvPr/>
        </p:nvPicPr>
        <p:blipFill>
          <a:blip r:embed="rId2"/>
          <a:stretch>
            <a:fillRect/>
          </a:stretch>
        </p:blipFill>
        <p:spPr>
          <a:xfrm>
            <a:off x="-3" y="954104"/>
            <a:ext cx="9144001" cy="5221539"/>
          </a:xfrm>
          <a:prstGeom prst="rect">
            <a:avLst/>
          </a:prstGeom>
        </p:spPr>
      </p:pic>
    </p:spTree>
    <p:extLst>
      <p:ext uri="{BB962C8B-B14F-4D97-AF65-F5344CB8AC3E}">
        <p14:creationId xmlns:p14="http://schemas.microsoft.com/office/powerpoint/2010/main" val="1222551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0934D08-CFED-FB37-C986-674D322AC756}"/>
              </a:ext>
            </a:extLst>
          </p:cNvPr>
          <p:cNvSpPr txBox="1"/>
          <p:nvPr/>
        </p:nvSpPr>
        <p:spPr>
          <a:xfrm>
            <a:off x="0" y="5169632"/>
            <a:ext cx="9144000" cy="1631216"/>
          </a:xfrm>
          <a:prstGeom prst="rect">
            <a:avLst/>
          </a:prstGeom>
          <a:noFill/>
        </p:spPr>
        <p:txBody>
          <a:bodyPr wrap="square">
            <a:spAutoFit/>
          </a:bodyPr>
          <a:lstStyle/>
          <a:p>
            <a:pPr algn="ctr"/>
            <a:r>
              <a:rPr lang="es-MX" sz="2000" b="1" dirty="0">
                <a:latin typeface="Arial Black" panose="020B0A04020102020204" pitchFamily="34" charset="0"/>
              </a:rPr>
              <a:t>Varias veces por día debieran consagrarse momentos preciosos, áureos, a la oración y al estudio de las </a:t>
            </a:r>
          </a:p>
          <a:p>
            <a:pPr algn="ctr"/>
            <a:r>
              <a:rPr lang="es-MX" sz="2000" b="1" dirty="0">
                <a:latin typeface="Arial Black" panose="020B0A04020102020204" pitchFamily="34" charset="0"/>
              </a:rPr>
              <a:t>Escrituras, aunque solo fuese para memorizar un texto, </a:t>
            </a:r>
          </a:p>
          <a:p>
            <a:pPr algn="ctr"/>
            <a:r>
              <a:rPr lang="es-MX" sz="2000" b="1" dirty="0">
                <a:latin typeface="Arial Black" panose="020B0A04020102020204" pitchFamily="34" charset="0"/>
              </a:rPr>
              <a:t>a fin de que la vida espiritual pueda existir en el </a:t>
            </a:r>
          </a:p>
          <a:p>
            <a:pPr algn="ctr"/>
            <a:r>
              <a:rPr lang="es-MX" sz="2000" b="1" dirty="0">
                <a:latin typeface="Arial Black" panose="020B0A04020102020204" pitchFamily="34" charset="0"/>
              </a:rPr>
              <a:t>alma. (Elena de White). </a:t>
            </a:r>
          </a:p>
        </p:txBody>
      </p:sp>
      <p:pic>
        <p:nvPicPr>
          <p:cNvPr id="4" name="Imagen 3">
            <a:extLst>
              <a:ext uri="{FF2B5EF4-FFF2-40B4-BE49-F238E27FC236}">
                <a16:creationId xmlns:a16="http://schemas.microsoft.com/office/drawing/2014/main" id="{BBE53460-AAC8-4F3D-82B8-3BB13438CD0A}"/>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645584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6B9A984-CAEA-5084-6801-DED535D26E4F}"/>
              </a:ext>
            </a:extLst>
          </p:cNvPr>
          <p:cNvSpPr txBox="1"/>
          <p:nvPr/>
        </p:nvSpPr>
        <p:spPr>
          <a:xfrm>
            <a:off x="0" y="4959728"/>
            <a:ext cx="9144000" cy="1692771"/>
          </a:xfrm>
          <a:prstGeom prst="rect">
            <a:avLst/>
          </a:prstGeom>
          <a:noFill/>
        </p:spPr>
        <p:txBody>
          <a:bodyPr wrap="square">
            <a:spAutoFit/>
          </a:bodyPr>
          <a:lstStyle/>
          <a:p>
            <a:r>
              <a:rPr lang="es-MX" sz="2400" b="1" dirty="0">
                <a:solidFill>
                  <a:srgbClr val="FF0000"/>
                </a:solidFill>
                <a:latin typeface="Arial Black" panose="020B0A04020102020204" pitchFamily="34" charset="0"/>
              </a:rPr>
              <a:t>SECRETARIA: </a:t>
            </a:r>
            <a:r>
              <a:rPr lang="es-MX" sz="2000" b="1" dirty="0">
                <a:latin typeface="Arial Black" panose="020B0A04020102020204" pitchFamily="34" charset="0"/>
              </a:rPr>
              <a:t>(Entra en ese momento) Disculpe contador, (muestra un folder) aquí están los documentos con </a:t>
            </a:r>
          </a:p>
          <a:p>
            <a:r>
              <a:rPr lang="es-MX" sz="2000" b="1" dirty="0">
                <a:latin typeface="Arial Black" panose="020B0A04020102020204" pitchFamily="34" charset="0"/>
              </a:rPr>
              <a:t>los registros contables reales de las ganancias de este mes. Dice el gerente que, por favor modifique los datos </a:t>
            </a:r>
          </a:p>
          <a:p>
            <a:r>
              <a:rPr lang="es-MX" sz="2000" b="1" dirty="0">
                <a:latin typeface="Arial Black" panose="020B0A04020102020204" pitchFamily="34" charset="0"/>
              </a:rPr>
              <a:t>(Hace un guiño) y ya sabe que a usted le tocará un 20%.</a:t>
            </a:r>
          </a:p>
        </p:txBody>
      </p:sp>
      <p:sp>
        <p:nvSpPr>
          <p:cNvPr id="7" name="CuadroTexto 6">
            <a:extLst>
              <a:ext uri="{FF2B5EF4-FFF2-40B4-BE49-F238E27FC236}">
                <a16:creationId xmlns:a16="http://schemas.microsoft.com/office/drawing/2014/main" id="{83105682-760C-325A-F799-DC1F69946A15}"/>
              </a:ext>
            </a:extLst>
          </p:cNvPr>
          <p:cNvSpPr txBox="1"/>
          <p:nvPr/>
        </p:nvSpPr>
        <p:spPr>
          <a:xfrm>
            <a:off x="0" y="205501"/>
            <a:ext cx="9143999" cy="769441"/>
          </a:xfrm>
          <a:prstGeom prst="rect">
            <a:avLst/>
          </a:prstGeom>
          <a:noFill/>
        </p:spPr>
        <p:txBody>
          <a:bodyPr wrap="square">
            <a:spAutoFit/>
          </a:bodyPr>
          <a:lstStyle/>
          <a:p>
            <a:r>
              <a:rPr lang="es-MX" sz="2400" b="1" dirty="0">
                <a:solidFill>
                  <a:srgbClr val="FF0000"/>
                </a:solidFill>
                <a:latin typeface="Arial Black" panose="020B0A04020102020204" pitchFamily="34" charset="0"/>
              </a:rPr>
              <a:t>ESCENA 2.</a:t>
            </a:r>
            <a:r>
              <a:rPr lang="es-MX" sz="2000" b="1" dirty="0">
                <a:latin typeface="Arial Black" panose="020B0A04020102020204" pitchFamily="34" charset="0"/>
              </a:rPr>
              <a:t> (Se encuentra el padre de familia frente a un escritorio de oficina, revisando documentos)</a:t>
            </a:r>
          </a:p>
        </p:txBody>
      </p:sp>
      <p:pic>
        <p:nvPicPr>
          <p:cNvPr id="8" name="Imagen 7">
            <a:extLst>
              <a:ext uri="{FF2B5EF4-FFF2-40B4-BE49-F238E27FC236}">
                <a16:creationId xmlns:a16="http://schemas.microsoft.com/office/drawing/2014/main" id="{FA30FC32-05F8-A1A5-B28D-0CF2FA79465E}"/>
              </a:ext>
            </a:extLst>
          </p:cNvPr>
          <p:cNvPicPr>
            <a:picLocks noChangeAspect="1"/>
          </p:cNvPicPr>
          <p:nvPr/>
        </p:nvPicPr>
        <p:blipFill>
          <a:blip r:embed="rId2"/>
          <a:stretch>
            <a:fillRect/>
          </a:stretch>
        </p:blipFill>
        <p:spPr>
          <a:xfrm>
            <a:off x="0" y="974942"/>
            <a:ext cx="9144000" cy="3984786"/>
          </a:xfrm>
          <a:prstGeom prst="rect">
            <a:avLst/>
          </a:prstGeom>
        </p:spPr>
      </p:pic>
    </p:spTree>
    <p:extLst>
      <p:ext uri="{BB962C8B-B14F-4D97-AF65-F5344CB8AC3E}">
        <p14:creationId xmlns:p14="http://schemas.microsoft.com/office/powerpoint/2010/main" val="2518686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935A0CA-D220-3289-66EB-550E07439F51}"/>
              </a:ext>
            </a:extLst>
          </p:cNvPr>
          <p:cNvSpPr txBox="1"/>
          <p:nvPr/>
        </p:nvSpPr>
        <p:spPr>
          <a:xfrm>
            <a:off x="14286" y="138783"/>
            <a:ext cx="9115427" cy="6740307"/>
          </a:xfrm>
          <a:prstGeom prst="rect">
            <a:avLst/>
          </a:prstGeom>
          <a:noFill/>
        </p:spPr>
        <p:txBody>
          <a:bodyPr wrap="square">
            <a:spAutoFit/>
          </a:bodyPr>
          <a:lstStyle/>
          <a:p>
            <a:r>
              <a:rPr lang="es-MX" sz="2400" b="1" dirty="0">
                <a:solidFill>
                  <a:srgbClr val="FF0000"/>
                </a:solidFill>
                <a:latin typeface="Arial Black" panose="020B0A04020102020204" pitchFamily="34" charset="0"/>
              </a:rPr>
              <a:t>PADRE DE FAMILIA: </a:t>
            </a:r>
            <a:r>
              <a:rPr lang="es-MX" sz="2000" b="1" dirty="0">
                <a:latin typeface="Arial Black" panose="020B0A04020102020204" pitchFamily="34" charset="0"/>
              </a:rPr>
              <a:t>(Pensativo) yo no puedo hacerlo … yo soy… (la secretaria lo interrumpe) </a:t>
            </a:r>
          </a:p>
          <a:p>
            <a:endParaRPr lang="es-MX" sz="2000" b="1" dirty="0">
              <a:latin typeface="Arial Black" panose="020B0A04020102020204" pitchFamily="34" charset="0"/>
            </a:endParaRPr>
          </a:p>
          <a:p>
            <a:endParaRPr lang="es-MX" sz="2000" b="1" dirty="0">
              <a:latin typeface="Arial Black" panose="020B0A04020102020204" pitchFamily="34" charset="0"/>
            </a:endParaRPr>
          </a:p>
          <a:p>
            <a:endParaRPr lang="es-MX" sz="2000" b="1" dirty="0">
              <a:latin typeface="Arial Black" panose="020B0A04020102020204" pitchFamily="34" charset="0"/>
            </a:endParaRPr>
          </a:p>
          <a:p>
            <a:endParaRPr lang="es-MX" sz="2000" b="1" dirty="0">
              <a:latin typeface="Arial Black" panose="020B0A04020102020204" pitchFamily="34" charset="0"/>
            </a:endParaRPr>
          </a:p>
          <a:p>
            <a:endParaRPr lang="es-MX" sz="2000" b="1" dirty="0">
              <a:latin typeface="Arial Black" panose="020B0A04020102020204" pitchFamily="34" charset="0"/>
            </a:endParaRPr>
          </a:p>
          <a:p>
            <a:endParaRPr lang="es-MX" sz="2400" b="1" dirty="0">
              <a:solidFill>
                <a:srgbClr val="FF0000"/>
              </a:solidFill>
              <a:latin typeface="Arial Black" panose="020B0A04020102020204" pitchFamily="34" charset="0"/>
            </a:endParaRPr>
          </a:p>
          <a:p>
            <a:endParaRPr lang="es-MX" sz="2400" b="1" dirty="0">
              <a:solidFill>
                <a:srgbClr val="FF0000"/>
              </a:solidFill>
              <a:latin typeface="Arial Black" panose="020B0A04020102020204" pitchFamily="34" charset="0"/>
            </a:endParaRPr>
          </a:p>
          <a:p>
            <a:endParaRPr lang="es-MX" sz="2400" b="1" dirty="0">
              <a:solidFill>
                <a:srgbClr val="FF0000"/>
              </a:solidFill>
              <a:latin typeface="Arial Black" panose="020B0A04020102020204" pitchFamily="34" charset="0"/>
            </a:endParaRPr>
          </a:p>
          <a:p>
            <a:endParaRPr lang="es-MX" sz="2400" b="1" dirty="0">
              <a:solidFill>
                <a:srgbClr val="FF0000"/>
              </a:solidFill>
              <a:latin typeface="Arial Black" panose="020B0A04020102020204" pitchFamily="34" charset="0"/>
            </a:endParaRPr>
          </a:p>
          <a:p>
            <a:endParaRPr lang="es-MX" sz="2400" b="1" dirty="0">
              <a:solidFill>
                <a:srgbClr val="FF0000"/>
              </a:solidFill>
              <a:latin typeface="Arial Black" panose="020B0A04020102020204" pitchFamily="34" charset="0"/>
            </a:endParaRPr>
          </a:p>
          <a:p>
            <a:r>
              <a:rPr lang="es-MX" sz="2400" b="1" dirty="0">
                <a:solidFill>
                  <a:srgbClr val="FF0000"/>
                </a:solidFill>
                <a:latin typeface="Arial Black" panose="020B0A04020102020204" pitchFamily="34" charset="0"/>
              </a:rPr>
              <a:t>SECRETARIA: </a:t>
            </a:r>
            <a:r>
              <a:rPr lang="es-MX" sz="2000" b="1" dirty="0">
                <a:latin typeface="Arial Black" panose="020B0A04020102020204" pitchFamily="34" charset="0"/>
              </a:rPr>
              <a:t>Recuerde conta que es una buena suma la que nos toca (se retira) </a:t>
            </a:r>
          </a:p>
          <a:p>
            <a:endParaRPr lang="es-MX" sz="2000" b="1" dirty="0">
              <a:latin typeface="Arial Black" panose="020B0A04020102020204" pitchFamily="34" charset="0"/>
            </a:endParaRPr>
          </a:p>
          <a:p>
            <a:r>
              <a:rPr lang="es-MX" sz="2400" b="1" dirty="0">
                <a:solidFill>
                  <a:srgbClr val="FF0000"/>
                </a:solidFill>
                <a:latin typeface="Arial Black" panose="020B0A04020102020204" pitchFamily="34" charset="0"/>
              </a:rPr>
              <a:t>VOZ OFF</a:t>
            </a:r>
            <a:r>
              <a:rPr lang="es-MX" sz="2000" b="1" dirty="0">
                <a:solidFill>
                  <a:srgbClr val="FF0000"/>
                </a:solidFill>
                <a:latin typeface="Arial Black" panose="020B0A04020102020204" pitchFamily="34" charset="0"/>
              </a:rPr>
              <a:t>:</a:t>
            </a:r>
            <a:r>
              <a:rPr lang="es-MX" sz="2000" b="1" dirty="0">
                <a:latin typeface="Arial Black" panose="020B0A04020102020204" pitchFamily="34" charset="0"/>
              </a:rPr>
              <a:t> Si no os consideráis en peligro, y si no oráis por ayuda y fortaleza para resistir las tentaciones, os </a:t>
            </a:r>
          </a:p>
          <a:p>
            <a:r>
              <a:rPr lang="es-MX" sz="2000" b="1" dirty="0">
                <a:latin typeface="Arial Black" panose="020B0A04020102020204" pitchFamily="34" charset="0"/>
              </a:rPr>
              <a:t>extraviaréis seguramente; vuestro descuido del deber quedará anotado en el libro de Dios en el cielo, y seréis hallados faltos en el día de prueba. (Elena de White)</a:t>
            </a:r>
          </a:p>
        </p:txBody>
      </p:sp>
      <p:pic>
        <p:nvPicPr>
          <p:cNvPr id="4" name="Imagen 3">
            <a:extLst>
              <a:ext uri="{FF2B5EF4-FFF2-40B4-BE49-F238E27FC236}">
                <a16:creationId xmlns:a16="http://schemas.microsoft.com/office/drawing/2014/main" id="{7EA48762-8A99-E283-9DD2-A99ACAFFB711}"/>
              </a:ext>
            </a:extLst>
          </p:cNvPr>
          <p:cNvPicPr>
            <a:picLocks noChangeAspect="1"/>
          </p:cNvPicPr>
          <p:nvPr/>
        </p:nvPicPr>
        <p:blipFill>
          <a:blip r:embed="rId2"/>
          <a:stretch>
            <a:fillRect/>
          </a:stretch>
        </p:blipFill>
        <p:spPr>
          <a:xfrm>
            <a:off x="0" y="928914"/>
            <a:ext cx="9144000" cy="3149600"/>
          </a:xfrm>
          <a:prstGeom prst="rect">
            <a:avLst/>
          </a:prstGeom>
        </p:spPr>
      </p:pic>
    </p:spTree>
    <p:extLst>
      <p:ext uri="{BB962C8B-B14F-4D97-AF65-F5344CB8AC3E}">
        <p14:creationId xmlns:p14="http://schemas.microsoft.com/office/powerpoint/2010/main" val="398879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A7DAFAA9-9EC3-EF00-7733-7999DB565ABF}"/>
              </a:ext>
            </a:extLst>
          </p:cNvPr>
          <p:cNvSpPr txBox="1"/>
          <p:nvPr/>
        </p:nvSpPr>
        <p:spPr>
          <a:xfrm>
            <a:off x="0" y="28569"/>
            <a:ext cx="9144000" cy="461665"/>
          </a:xfrm>
          <a:prstGeom prst="rect">
            <a:avLst/>
          </a:prstGeom>
          <a:solidFill>
            <a:srgbClr val="FFCCFF"/>
          </a:solidFill>
        </p:spPr>
        <p:txBody>
          <a:bodyPr wrap="square" rtlCol="0">
            <a:spAutoFit/>
          </a:bodyPr>
          <a:lstStyle/>
          <a:p>
            <a:pPr algn="ctr"/>
            <a:r>
              <a:rPr lang="es-MX" sz="2400" b="1" dirty="0">
                <a:latin typeface="Arial Black" panose="020B0A04020102020204" pitchFamily="34" charset="0"/>
              </a:rPr>
              <a:t>CANTO ESPECIAL</a:t>
            </a:r>
          </a:p>
        </p:txBody>
      </p:sp>
      <p:sp>
        <p:nvSpPr>
          <p:cNvPr id="7" name="CuadroTexto 6">
            <a:extLst>
              <a:ext uri="{FF2B5EF4-FFF2-40B4-BE49-F238E27FC236}">
                <a16:creationId xmlns:a16="http://schemas.microsoft.com/office/drawing/2014/main" id="{AF337857-7F07-C5A0-339D-4641AAB910E7}"/>
              </a:ext>
            </a:extLst>
          </p:cNvPr>
          <p:cNvSpPr txBox="1"/>
          <p:nvPr/>
        </p:nvSpPr>
        <p:spPr>
          <a:xfrm>
            <a:off x="0" y="490234"/>
            <a:ext cx="9144000" cy="1015663"/>
          </a:xfrm>
          <a:prstGeom prst="rect">
            <a:avLst/>
          </a:prstGeom>
          <a:noFill/>
        </p:spPr>
        <p:txBody>
          <a:bodyPr wrap="square">
            <a:spAutoFit/>
          </a:bodyPr>
          <a:lstStyle/>
          <a:p>
            <a:pPr algn="ctr"/>
            <a:r>
              <a:rPr lang="es-MX" sz="2000" b="1" dirty="0">
                <a:latin typeface="Arial Black" panose="020B0A04020102020204" pitchFamily="34" charset="0"/>
              </a:rPr>
              <a:t>La oración es la vida del alma, el fundamento del crecimiento espiritual. En el hogar, delante de la familia y ante los compañeros de trabajo, deberíamos testificar de esta verdad. </a:t>
            </a:r>
          </a:p>
        </p:txBody>
      </p:sp>
      <p:sp>
        <p:nvSpPr>
          <p:cNvPr id="9" name="CuadroTexto 8">
            <a:extLst>
              <a:ext uri="{FF2B5EF4-FFF2-40B4-BE49-F238E27FC236}">
                <a16:creationId xmlns:a16="http://schemas.microsoft.com/office/drawing/2014/main" id="{A8D4FC32-5739-BAB4-9278-9194D70887B7}"/>
              </a:ext>
            </a:extLst>
          </p:cNvPr>
          <p:cNvSpPr txBox="1"/>
          <p:nvPr/>
        </p:nvSpPr>
        <p:spPr>
          <a:xfrm>
            <a:off x="1" y="5780782"/>
            <a:ext cx="9143999" cy="1077218"/>
          </a:xfrm>
          <a:prstGeom prst="rect">
            <a:avLst/>
          </a:prstGeom>
          <a:noFill/>
        </p:spPr>
        <p:txBody>
          <a:bodyPr wrap="square">
            <a:spAutoFit/>
          </a:bodyPr>
          <a:lstStyle/>
          <a:p>
            <a:pPr algn="ctr"/>
            <a:r>
              <a:rPr lang="es-MX" sz="2400" b="1" dirty="0">
                <a:solidFill>
                  <a:srgbClr val="FF0000"/>
                </a:solidFill>
                <a:latin typeface="Arial Black" panose="020B0A04020102020204" pitchFamily="34" charset="0"/>
              </a:rPr>
              <a:t>ESCENA 3: </a:t>
            </a:r>
            <a:r>
              <a:rPr lang="es-MX" sz="2000" b="1" dirty="0">
                <a:latin typeface="Arial Black" panose="020B0A04020102020204" pitchFamily="34" charset="0"/>
              </a:rPr>
              <a:t>(Mientras el canto finaliza, aparece una familia en casa arrodillados, con biblia y lección en </a:t>
            </a:r>
          </a:p>
          <a:p>
            <a:pPr algn="ctr"/>
            <a:r>
              <a:rPr lang="es-MX" sz="2000" b="1" dirty="0">
                <a:latin typeface="Arial Black" panose="020B0A04020102020204" pitchFamily="34" charset="0"/>
              </a:rPr>
              <a:t>mano, orando juntos). </a:t>
            </a:r>
          </a:p>
        </p:txBody>
      </p:sp>
      <p:sp>
        <p:nvSpPr>
          <p:cNvPr id="11" name="CuadroTexto 10">
            <a:extLst>
              <a:ext uri="{FF2B5EF4-FFF2-40B4-BE49-F238E27FC236}">
                <a16:creationId xmlns:a16="http://schemas.microsoft.com/office/drawing/2014/main" id="{31F61DA8-85EB-ED9D-6D05-B210000571B6}"/>
              </a:ext>
            </a:extLst>
          </p:cNvPr>
          <p:cNvSpPr txBox="1"/>
          <p:nvPr/>
        </p:nvSpPr>
        <p:spPr>
          <a:xfrm>
            <a:off x="-1" y="1429552"/>
            <a:ext cx="9143999" cy="523220"/>
          </a:xfrm>
          <a:prstGeom prst="rect">
            <a:avLst/>
          </a:prstGeom>
          <a:solidFill>
            <a:schemeClr val="accent1">
              <a:lumMod val="20000"/>
              <a:lumOff val="80000"/>
            </a:schemeClr>
          </a:solidFill>
        </p:spPr>
        <p:txBody>
          <a:bodyPr wrap="square">
            <a:spAutoFit/>
          </a:bodyPr>
          <a:lstStyle/>
          <a:p>
            <a:pPr algn="ctr"/>
            <a:r>
              <a:rPr lang="es-MX" sz="2800" b="1" dirty="0">
                <a:latin typeface="Arial Black" panose="020B0A04020102020204" pitchFamily="34" charset="0"/>
              </a:rPr>
              <a:t>Ora sin Cesar - Sara Vargas </a:t>
            </a:r>
          </a:p>
        </p:txBody>
      </p:sp>
      <p:pic>
        <p:nvPicPr>
          <p:cNvPr id="12" name="Imagen 11">
            <a:extLst>
              <a:ext uri="{FF2B5EF4-FFF2-40B4-BE49-F238E27FC236}">
                <a16:creationId xmlns:a16="http://schemas.microsoft.com/office/drawing/2014/main" id="{486E0E78-B020-6544-3413-4C46C50D1069}"/>
              </a:ext>
            </a:extLst>
          </p:cNvPr>
          <p:cNvPicPr>
            <a:picLocks noChangeAspect="1"/>
          </p:cNvPicPr>
          <p:nvPr/>
        </p:nvPicPr>
        <p:blipFill>
          <a:blip r:embed="rId2"/>
          <a:stretch>
            <a:fillRect/>
          </a:stretch>
        </p:blipFill>
        <p:spPr>
          <a:xfrm>
            <a:off x="1785257" y="1952772"/>
            <a:ext cx="5617029" cy="3828010"/>
          </a:xfrm>
          <a:prstGeom prst="rect">
            <a:avLst/>
          </a:prstGeom>
        </p:spPr>
      </p:pic>
    </p:spTree>
    <p:extLst>
      <p:ext uri="{BB962C8B-B14F-4D97-AF65-F5344CB8AC3E}">
        <p14:creationId xmlns:p14="http://schemas.microsoft.com/office/powerpoint/2010/main" val="509636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5695FAD-CC69-94D8-026B-5D1E8595A481}"/>
              </a:ext>
            </a:extLst>
          </p:cNvPr>
          <p:cNvSpPr txBox="1"/>
          <p:nvPr/>
        </p:nvSpPr>
        <p:spPr>
          <a:xfrm>
            <a:off x="0" y="0"/>
            <a:ext cx="9144000" cy="6740307"/>
          </a:xfrm>
          <a:prstGeom prst="rect">
            <a:avLst/>
          </a:prstGeom>
          <a:noFill/>
        </p:spPr>
        <p:txBody>
          <a:bodyPr wrap="square">
            <a:spAutoFit/>
          </a:bodyPr>
          <a:lstStyle/>
          <a:p>
            <a:r>
              <a:rPr lang="es-MX" sz="2400" b="1" dirty="0">
                <a:solidFill>
                  <a:srgbClr val="FF0000"/>
                </a:solidFill>
                <a:latin typeface="Arial Black" panose="020B0A04020102020204" pitchFamily="34" charset="0"/>
              </a:rPr>
              <a:t>PADRE DE FAMILIA: </a:t>
            </a:r>
            <a:r>
              <a:rPr lang="es-MX" sz="2000" b="1" dirty="0">
                <a:latin typeface="Arial Black" panose="020B0A04020102020204" pitchFamily="34" charset="0"/>
              </a:rPr>
              <a:t>Muy bien familia, ahora si estamos listos para realizar todas nuestras labores. </a:t>
            </a:r>
          </a:p>
          <a:p>
            <a:r>
              <a:rPr lang="es-MX" sz="2000" b="1" dirty="0">
                <a:latin typeface="Arial Black" panose="020B0A04020102020204" pitchFamily="34" charset="0"/>
              </a:rPr>
              <a:t>(Abrazando a sus hijos y esposa) Que les vaya bien en la escuela y a ti en la casa.</a:t>
            </a:r>
          </a:p>
          <a:p>
            <a:endParaRPr lang="es-MX" sz="2000" b="1" dirty="0">
              <a:latin typeface="Arial Black" panose="020B0A04020102020204" pitchFamily="34" charset="0"/>
            </a:endParaRPr>
          </a:p>
          <a:p>
            <a:endParaRPr lang="es-MX" sz="2000" b="1" dirty="0">
              <a:latin typeface="Arial Black" panose="020B0A04020102020204" pitchFamily="34" charset="0"/>
            </a:endParaRPr>
          </a:p>
          <a:p>
            <a:endParaRPr lang="es-MX" sz="2000" b="1" dirty="0">
              <a:latin typeface="Arial Black" panose="020B0A04020102020204" pitchFamily="34" charset="0"/>
            </a:endParaRPr>
          </a:p>
          <a:p>
            <a:endParaRPr lang="es-MX" sz="2000" b="1" dirty="0">
              <a:latin typeface="Arial Black" panose="020B0A04020102020204" pitchFamily="34" charset="0"/>
            </a:endParaRPr>
          </a:p>
          <a:p>
            <a:endParaRPr lang="es-MX" sz="2000" b="1" dirty="0">
              <a:latin typeface="Arial Black" panose="020B0A04020102020204" pitchFamily="34" charset="0"/>
            </a:endParaRPr>
          </a:p>
          <a:p>
            <a:endParaRPr lang="es-MX" sz="2000" b="1" dirty="0">
              <a:latin typeface="Arial Black" panose="020B0A04020102020204" pitchFamily="34" charset="0"/>
            </a:endParaRPr>
          </a:p>
          <a:p>
            <a:endParaRPr lang="es-MX" sz="2000" b="1" dirty="0">
              <a:latin typeface="Arial Black" panose="020B0A04020102020204" pitchFamily="34" charset="0"/>
            </a:endParaRPr>
          </a:p>
          <a:p>
            <a:endParaRPr lang="es-MX" sz="2000" b="1" dirty="0">
              <a:latin typeface="Arial Black" panose="020B0A04020102020204" pitchFamily="34" charset="0"/>
            </a:endParaRPr>
          </a:p>
          <a:p>
            <a:r>
              <a:rPr lang="es-MX" sz="2000" b="1" dirty="0">
                <a:latin typeface="Arial Black" panose="020B0A04020102020204" pitchFamily="34" charset="0"/>
              </a:rPr>
              <a:t> </a:t>
            </a:r>
          </a:p>
          <a:p>
            <a:endParaRPr lang="es-MX" sz="2000" b="1" dirty="0">
              <a:latin typeface="Arial Black" panose="020B0A04020102020204" pitchFamily="34" charset="0"/>
            </a:endParaRPr>
          </a:p>
          <a:p>
            <a:r>
              <a:rPr lang="es-MX" sz="2400" b="1" dirty="0">
                <a:solidFill>
                  <a:srgbClr val="FF0000"/>
                </a:solidFill>
                <a:latin typeface="Arial Black" panose="020B0A04020102020204" pitchFamily="34" charset="0"/>
              </a:rPr>
              <a:t>ESPOSA: </a:t>
            </a:r>
            <a:r>
              <a:rPr lang="es-MX" sz="2000" b="1" dirty="0">
                <a:latin typeface="Arial Black" panose="020B0A04020102020204" pitchFamily="34" charset="0"/>
              </a:rPr>
              <a:t>Que Dios te bendiga en tu trabajo, recuerda orar en todo momento. (Sale el padre de familia). </a:t>
            </a:r>
          </a:p>
          <a:p>
            <a:endParaRPr lang="es-MX" sz="2000" b="1" dirty="0">
              <a:latin typeface="Arial Black" panose="020B0A04020102020204" pitchFamily="34" charset="0"/>
            </a:endParaRPr>
          </a:p>
          <a:p>
            <a:r>
              <a:rPr lang="es-MX" sz="2400" b="1" dirty="0">
                <a:solidFill>
                  <a:srgbClr val="FF0000"/>
                </a:solidFill>
                <a:latin typeface="Arial Black" panose="020B0A04020102020204" pitchFamily="34" charset="0"/>
              </a:rPr>
              <a:t>VOZ OFF: </a:t>
            </a:r>
            <a:r>
              <a:rPr lang="es-MX" sz="2000" b="1" dirty="0">
                <a:latin typeface="Arial Black" panose="020B0A04020102020204" pitchFamily="34" charset="0"/>
              </a:rPr>
              <a:t>De estos hogares, de mañana y de noche, la oración asciende hacia Dios como un dulce incienso, y las misericordias y las bendiciones de Dios descienden sobre los suplicantes como el rocío de la mañana (Elena de White)</a:t>
            </a:r>
          </a:p>
        </p:txBody>
      </p:sp>
      <p:pic>
        <p:nvPicPr>
          <p:cNvPr id="4" name="Imagen 3">
            <a:extLst>
              <a:ext uri="{FF2B5EF4-FFF2-40B4-BE49-F238E27FC236}">
                <a16:creationId xmlns:a16="http://schemas.microsoft.com/office/drawing/2014/main" id="{5643D814-12B4-C5DB-6F73-20C8E2074312}"/>
              </a:ext>
            </a:extLst>
          </p:cNvPr>
          <p:cNvPicPr>
            <a:picLocks noChangeAspect="1"/>
          </p:cNvPicPr>
          <p:nvPr/>
        </p:nvPicPr>
        <p:blipFill>
          <a:blip r:embed="rId2"/>
          <a:stretch>
            <a:fillRect/>
          </a:stretch>
        </p:blipFill>
        <p:spPr>
          <a:xfrm>
            <a:off x="1714500" y="1320800"/>
            <a:ext cx="5715000" cy="3091543"/>
          </a:xfrm>
          <a:prstGeom prst="rect">
            <a:avLst/>
          </a:prstGeom>
        </p:spPr>
      </p:pic>
    </p:spTree>
    <p:extLst>
      <p:ext uri="{BB962C8B-B14F-4D97-AF65-F5344CB8AC3E}">
        <p14:creationId xmlns:p14="http://schemas.microsoft.com/office/powerpoint/2010/main" val="2479983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0152798-309C-5CE7-E704-0C3B531DE564}"/>
              </a:ext>
            </a:extLst>
          </p:cNvPr>
          <p:cNvSpPr txBox="1"/>
          <p:nvPr/>
        </p:nvSpPr>
        <p:spPr>
          <a:xfrm>
            <a:off x="0" y="0"/>
            <a:ext cx="9144000" cy="646331"/>
          </a:xfrm>
          <a:prstGeom prst="rect">
            <a:avLst/>
          </a:prstGeom>
          <a:solidFill>
            <a:srgbClr val="FFFF00"/>
          </a:solidFill>
        </p:spPr>
        <p:txBody>
          <a:bodyPr wrap="square" rtlCol="0">
            <a:spAutoFit/>
          </a:bodyPr>
          <a:lstStyle/>
          <a:p>
            <a:pPr algn="ctr"/>
            <a:r>
              <a:rPr lang="es-MX" sz="3600" b="1" dirty="0">
                <a:latin typeface="Arial Black" panose="020B0A04020102020204" pitchFamily="34" charset="0"/>
              </a:rPr>
              <a:t>MISIONERO MUNDIAL</a:t>
            </a:r>
          </a:p>
        </p:txBody>
      </p:sp>
      <p:pic>
        <p:nvPicPr>
          <p:cNvPr id="4" name="Imagen 3">
            <a:extLst>
              <a:ext uri="{FF2B5EF4-FFF2-40B4-BE49-F238E27FC236}">
                <a16:creationId xmlns:a16="http://schemas.microsoft.com/office/drawing/2014/main" id="{656104A9-35A0-3251-FB5F-915841EFF39F}"/>
              </a:ext>
            </a:extLst>
          </p:cNvPr>
          <p:cNvPicPr>
            <a:picLocks noChangeAspect="1"/>
          </p:cNvPicPr>
          <p:nvPr/>
        </p:nvPicPr>
        <p:blipFill>
          <a:blip r:embed="rId2"/>
          <a:stretch>
            <a:fillRect/>
          </a:stretch>
        </p:blipFill>
        <p:spPr>
          <a:xfrm>
            <a:off x="0" y="646330"/>
            <a:ext cx="9185486" cy="6211670"/>
          </a:xfrm>
          <a:prstGeom prst="rect">
            <a:avLst/>
          </a:prstGeom>
        </p:spPr>
      </p:pic>
      <p:sp>
        <p:nvSpPr>
          <p:cNvPr id="5" name="CuadroTexto 4">
            <a:extLst>
              <a:ext uri="{FF2B5EF4-FFF2-40B4-BE49-F238E27FC236}">
                <a16:creationId xmlns:a16="http://schemas.microsoft.com/office/drawing/2014/main" id="{FDE6C90E-5C82-C09B-F013-BB7A8D9B9BC4}"/>
              </a:ext>
            </a:extLst>
          </p:cNvPr>
          <p:cNvSpPr txBox="1"/>
          <p:nvPr/>
        </p:nvSpPr>
        <p:spPr>
          <a:xfrm>
            <a:off x="6154057" y="5355771"/>
            <a:ext cx="258404" cy="369332"/>
          </a:xfrm>
          <a:prstGeom prst="rect">
            <a:avLst/>
          </a:prstGeom>
          <a:noFill/>
        </p:spPr>
        <p:txBody>
          <a:bodyPr wrap="none" rtlCol="0">
            <a:spAutoFit/>
          </a:bodyPr>
          <a:lstStyle/>
          <a:p>
            <a:r>
              <a:rPr lang="es-MX" dirty="0"/>
              <a:t>J</a:t>
            </a:r>
          </a:p>
        </p:txBody>
      </p:sp>
      <p:sp>
        <p:nvSpPr>
          <p:cNvPr id="6" name="CuadroTexto 5">
            <a:extLst>
              <a:ext uri="{FF2B5EF4-FFF2-40B4-BE49-F238E27FC236}">
                <a16:creationId xmlns:a16="http://schemas.microsoft.com/office/drawing/2014/main" id="{EE8E2A26-A3FA-1D8C-D26D-5EEE1580126E}"/>
              </a:ext>
            </a:extLst>
          </p:cNvPr>
          <p:cNvSpPr txBox="1"/>
          <p:nvPr/>
        </p:nvSpPr>
        <p:spPr>
          <a:xfrm>
            <a:off x="6412461" y="5725103"/>
            <a:ext cx="489236" cy="369332"/>
          </a:xfrm>
          <a:prstGeom prst="rect">
            <a:avLst/>
          </a:prstGeom>
          <a:noFill/>
        </p:spPr>
        <p:txBody>
          <a:bodyPr wrap="none" rtlCol="0">
            <a:spAutoFit/>
          </a:bodyPr>
          <a:lstStyle/>
          <a:p>
            <a:r>
              <a:rPr lang="es-MX" dirty="0"/>
              <a:t>JPE</a:t>
            </a:r>
          </a:p>
        </p:txBody>
      </p:sp>
      <p:sp>
        <p:nvSpPr>
          <p:cNvPr id="7" name="CuadroTexto 6">
            <a:extLst>
              <a:ext uri="{FF2B5EF4-FFF2-40B4-BE49-F238E27FC236}">
                <a16:creationId xmlns:a16="http://schemas.microsoft.com/office/drawing/2014/main" id="{00F21DDC-1865-DFF4-BCF2-2F40A54B33A7}"/>
              </a:ext>
            </a:extLst>
          </p:cNvPr>
          <p:cNvSpPr txBox="1"/>
          <p:nvPr/>
        </p:nvSpPr>
        <p:spPr>
          <a:xfrm>
            <a:off x="6108691" y="5248050"/>
            <a:ext cx="1096775" cy="584775"/>
          </a:xfrm>
          <a:prstGeom prst="rect">
            <a:avLst/>
          </a:prstGeom>
          <a:noFill/>
        </p:spPr>
        <p:txBody>
          <a:bodyPr wrap="none" rtlCol="0">
            <a:spAutoFit/>
          </a:bodyPr>
          <a:lstStyle/>
          <a:p>
            <a:pPr algn="ctr"/>
            <a:r>
              <a:rPr lang="es-MX" sz="3200" b="1" dirty="0">
                <a:solidFill>
                  <a:srgbClr val="FFFF00"/>
                </a:solidFill>
                <a:latin typeface="Arial Black" panose="020B0A04020102020204" pitchFamily="34" charset="0"/>
              </a:rPr>
              <a:t>JOE</a:t>
            </a:r>
          </a:p>
        </p:txBody>
      </p:sp>
      <p:sp>
        <p:nvSpPr>
          <p:cNvPr id="8" name="CuadroTexto 7">
            <a:extLst>
              <a:ext uri="{FF2B5EF4-FFF2-40B4-BE49-F238E27FC236}">
                <a16:creationId xmlns:a16="http://schemas.microsoft.com/office/drawing/2014/main" id="{0E4D0C7B-9490-FF8C-2212-8B0747954511}"/>
              </a:ext>
            </a:extLst>
          </p:cNvPr>
          <p:cNvSpPr txBox="1"/>
          <p:nvPr/>
        </p:nvSpPr>
        <p:spPr>
          <a:xfrm>
            <a:off x="-1" y="3323771"/>
            <a:ext cx="4804229" cy="584775"/>
          </a:xfrm>
          <a:prstGeom prst="rect">
            <a:avLst/>
          </a:prstGeom>
          <a:solidFill>
            <a:srgbClr val="FFFF00"/>
          </a:solidFill>
        </p:spPr>
        <p:txBody>
          <a:bodyPr wrap="square" rtlCol="0">
            <a:spAutoFit/>
          </a:bodyPr>
          <a:lstStyle/>
          <a:p>
            <a:pPr algn="ctr"/>
            <a:r>
              <a:rPr lang="es-MX" sz="3200" b="1" dirty="0">
                <a:solidFill>
                  <a:srgbClr val="00B0F0"/>
                </a:solidFill>
                <a:latin typeface="Arial Black" panose="020B0A04020102020204" pitchFamily="34" charset="0"/>
              </a:rPr>
              <a:t>FINLANDIA</a:t>
            </a:r>
          </a:p>
        </p:txBody>
      </p:sp>
    </p:spTree>
    <p:extLst>
      <p:ext uri="{BB962C8B-B14F-4D97-AF65-F5344CB8AC3E}">
        <p14:creationId xmlns:p14="http://schemas.microsoft.com/office/powerpoint/2010/main" val="3575635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60F5F8D-6F74-02C0-B2E0-754B75B185EE}"/>
              </a:ext>
            </a:extLst>
          </p:cNvPr>
          <p:cNvSpPr txBox="1"/>
          <p:nvPr/>
        </p:nvSpPr>
        <p:spPr>
          <a:xfrm>
            <a:off x="0" y="4985089"/>
            <a:ext cx="9144001" cy="1631216"/>
          </a:xfrm>
          <a:prstGeom prst="rect">
            <a:avLst/>
          </a:prstGeom>
          <a:noFill/>
        </p:spPr>
        <p:txBody>
          <a:bodyPr wrap="square">
            <a:spAutoFit/>
          </a:bodyPr>
          <a:lstStyle/>
          <a:p>
            <a:pPr algn="ctr"/>
            <a:r>
              <a:rPr lang="es-MX" sz="2000" b="1" dirty="0">
                <a:latin typeface="Arial Black" panose="020B0A04020102020204" pitchFamily="34" charset="0"/>
              </a:rPr>
              <a:t>La comunión con Dios es sumamente esencial para la salud espiritual, y es en esa comunión solamente </a:t>
            </a:r>
          </a:p>
          <a:p>
            <a:pPr algn="ctr"/>
            <a:r>
              <a:rPr lang="es-MX" sz="2000" b="1" dirty="0">
                <a:latin typeface="Arial Black" panose="020B0A04020102020204" pitchFamily="34" charset="0"/>
              </a:rPr>
              <a:t>que podremos obtener la sabiduría y el juicio recto tan necesarios en la realización de cada deber </a:t>
            </a:r>
          </a:p>
          <a:p>
            <a:pPr algn="ctr"/>
            <a:r>
              <a:rPr lang="es-MX" sz="2000" b="1" dirty="0">
                <a:latin typeface="Arial Black" panose="020B0A04020102020204" pitchFamily="34" charset="0"/>
              </a:rPr>
              <a:t>(Elena de White). </a:t>
            </a:r>
          </a:p>
        </p:txBody>
      </p:sp>
      <p:pic>
        <p:nvPicPr>
          <p:cNvPr id="4" name="Imagen 3">
            <a:extLst>
              <a:ext uri="{FF2B5EF4-FFF2-40B4-BE49-F238E27FC236}">
                <a16:creationId xmlns:a16="http://schemas.microsoft.com/office/drawing/2014/main" id="{34C6E51E-FB8A-DCD6-8827-A0874FF0199F}"/>
              </a:ext>
            </a:extLst>
          </p:cNvPr>
          <p:cNvPicPr>
            <a:picLocks noChangeAspect="1"/>
          </p:cNvPicPr>
          <p:nvPr/>
        </p:nvPicPr>
        <p:blipFill>
          <a:blip r:embed="rId2"/>
          <a:stretch>
            <a:fillRect/>
          </a:stretch>
        </p:blipFill>
        <p:spPr>
          <a:xfrm>
            <a:off x="0" y="0"/>
            <a:ext cx="9144000" cy="4800600"/>
          </a:xfrm>
          <a:prstGeom prst="rect">
            <a:avLst/>
          </a:prstGeom>
        </p:spPr>
      </p:pic>
    </p:spTree>
    <p:extLst>
      <p:ext uri="{BB962C8B-B14F-4D97-AF65-F5344CB8AC3E}">
        <p14:creationId xmlns:p14="http://schemas.microsoft.com/office/powerpoint/2010/main" val="45988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BCFDFBA-2426-7849-7859-5796B338A303}"/>
              </a:ext>
            </a:extLst>
          </p:cNvPr>
          <p:cNvSpPr txBox="1"/>
          <p:nvPr/>
        </p:nvSpPr>
        <p:spPr>
          <a:xfrm>
            <a:off x="0" y="0"/>
            <a:ext cx="9144000" cy="892552"/>
          </a:xfrm>
          <a:prstGeom prst="rect">
            <a:avLst/>
          </a:prstGeom>
          <a:noFill/>
        </p:spPr>
        <p:txBody>
          <a:bodyPr wrap="square">
            <a:spAutoFit/>
          </a:bodyPr>
          <a:lstStyle/>
          <a:p>
            <a:r>
              <a:rPr lang="es-MX" sz="2800" b="1" dirty="0">
                <a:solidFill>
                  <a:srgbClr val="FF0000"/>
                </a:solidFill>
                <a:latin typeface="Arial Black" panose="020B0A04020102020204" pitchFamily="34" charset="0"/>
              </a:rPr>
              <a:t>ESCENA 4: </a:t>
            </a:r>
            <a:r>
              <a:rPr lang="es-MX" sz="2400" b="1" dirty="0">
                <a:latin typeface="Arial Black" panose="020B0A04020102020204" pitchFamily="34" charset="0"/>
              </a:rPr>
              <a:t>(Aparece el padre de familia en su escritorio, en ese momento entra la secretaria). </a:t>
            </a:r>
          </a:p>
        </p:txBody>
      </p:sp>
      <p:sp>
        <p:nvSpPr>
          <p:cNvPr id="5" name="CuadroTexto 4">
            <a:extLst>
              <a:ext uri="{FF2B5EF4-FFF2-40B4-BE49-F238E27FC236}">
                <a16:creationId xmlns:a16="http://schemas.microsoft.com/office/drawing/2014/main" id="{833454FD-AC08-79C9-8E63-0F190B6AB6EF}"/>
              </a:ext>
            </a:extLst>
          </p:cNvPr>
          <p:cNvSpPr txBox="1"/>
          <p:nvPr/>
        </p:nvSpPr>
        <p:spPr>
          <a:xfrm>
            <a:off x="0" y="5304895"/>
            <a:ext cx="9144000" cy="1384995"/>
          </a:xfrm>
          <a:prstGeom prst="rect">
            <a:avLst/>
          </a:prstGeom>
          <a:noFill/>
        </p:spPr>
        <p:txBody>
          <a:bodyPr wrap="square">
            <a:spAutoFit/>
          </a:bodyPr>
          <a:lstStyle/>
          <a:p>
            <a:r>
              <a:rPr lang="es-MX" sz="2400" b="1" dirty="0">
                <a:solidFill>
                  <a:srgbClr val="FF0000"/>
                </a:solidFill>
                <a:latin typeface="Arial Black" panose="020B0A04020102020204" pitchFamily="34" charset="0"/>
              </a:rPr>
              <a:t>SECRETARIA:</a:t>
            </a:r>
            <a:r>
              <a:rPr lang="es-MX" sz="2000" b="1" dirty="0">
                <a:latin typeface="Arial Black" panose="020B0A04020102020204" pitchFamily="34" charset="0"/>
              </a:rPr>
              <a:t> Disculpe, contador (muestra un folder) aquí están los documentos con los registros contables reales de las ganancias de este mes. Dice el gerente que, por favor modifique los datos (Hace un guiño) y ya sabe a usted le tocará un 20%.</a:t>
            </a:r>
          </a:p>
        </p:txBody>
      </p:sp>
      <p:pic>
        <p:nvPicPr>
          <p:cNvPr id="6" name="Imagen 5">
            <a:extLst>
              <a:ext uri="{FF2B5EF4-FFF2-40B4-BE49-F238E27FC236}">
                <a16:creationId xmlns:a16="http://schemas.microsoft.com/office/drawing/2014/main" id="{FBF681DB-E723-5F76-34B4-8831A41516F2}"/>
              </a:ext>
            </a:extLst>
          </p:cNvPr>
          <p:cNvPicPr>
            <a:picLocks noChangeAspect="1"/>
          </p:cNvPicPr>
          <p:nvPr/>
        </p:nvPicPr>
        <p:blipFill>
          <a:blip r:embed="rId2"/>
          <a:stretch>
            <a:fillRect/>
          </a:stretch>
        </p:blipFill>
        <p:spPr>
          <a:xfrm>
            <a:off x="-1" y="892552"/>
            <a:ext cx="9143999" cy="4412343"/>
          </a:xfrm>
          <a:prstGeom prst="rect">
            <a:avLst/>
          </a:prstGeom>
        </p:spPr>
      </p:pic>
    </p:spTree>
    <p:extLst>
      <p:ext uri="{BB962C8B-B14F-4D97-AF65-F5344CB8AC3E}">
        <p14:creationId xmlns:p14="http://schemas.microsoft.com/office/powerpoint/2010/main" val="2666117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FE728C3-1765-F89D-D3B5-5DAFBEA68EC3}"/>
              </a:ext>
            </a:extLst>
          </p:cNvPr>
          <p:cNvPicPr>
            <a:picLocks noChangeAspect="1"/>
          </p:cNvPicPr>
          <p:nvPr/>
        </p:nvPicPr>
        <p:blipFill>
          <a:blip r:embed="rId2"/>
          <a:stretch>
            <a:fillRect/>
          </a:stretch>
        </p:blipFill>
        <p:spPr>
          <a:xfrm>
            <a:off x="5384799" y="0"/>
            <a:ext cx="4572000" cy="6858000"/>
          </a:xfrm>
          <a:prstGeom prst="rect">
            <a:avLst/>
          </a:prstGeom>
        </p:spPr>
      </p:pic>
      <p:sp>
        <p:nvSpPr>
          <p:cNvPr id="6" name="CuadroTexto 5">
            <a:extLst>
              <a:ext uri="{FF2B5EF4-FFF2-40B4-BE49-F238E27FC236}">
                <a16:creationId xmlns:a16="http://schemas.microsoft.com/office/drawing/2014/main" id="{C6C3834A-DDAB-14B5-A4FA-93BE83FBCE2B}"/>
              </a:ext>
            </a:extLst>
          </p:cNvPr>
          <p:cNvSpPr txBox="1"/>
          <p:nvPr/>
        </p:nvSpPr>
        <p:spPr>
          <a:xfrm>
            <a:off x="0" y="458956"/>
            <a:ext cx="6154057" cy="5940088"/>
          </a:xfrm>
          <a:prstGeom prst="rect">
            <a:avLst/>
          </a:prstGeom>
          <a:noFill/>
        </p:spPr>
        <p:txBody>
          <a:bodyPr wrap="square">
            <a:spAutoFit/>
          </a:bodyPr>
          <a:lstStyle/>
          <a:p>
            <a:r>
              <a:rPr lang="es-MX" sz="2000" b="1" dirty="0">
                <a:solidFill>
                  <a:srgbClr val="FF0000"/>
                </a:solidFill>
                <a:latin typeface="Arial Black" panose="020B0A04020102020204" pitchFamily="34" charset="0"/>
              </a:rPr>
              <a:t>PADRE DE FAMILIA: </a:t>
            </a:r>
            <a:r>
              <a:rPr lang="es-MX" sz="2000" b="1" dirty="0">
                <a:latin typeface="Arial Black" panose="020B0A04020102020204" pitchFamily="34" charset="0"/>
              </a:rPr>
              <a:t>(se coloca en pie y con firmeza) yo no puedo hacer eso, yo soy cristiano y debo ser fiel a mis principios. </a:t>
            </a:r>
          </a:p>
          <a:p>
            <a:endParaRPr lang="es-MX" sz="2000" b="1" dirty="0">
              <a:latin typeface="Arial Black" panose="020B0A04020102020204" pitchFamily="34" charset="0"/>
            </a:endParaRPr>
          </a:p>
          <a:p>
            <a:endParaRPr lang="es-MX" sz="2000" b="1" dirty="0">
              <a:latin typeface="Arial Black" panose="020B0A04020102020204" pitchFamily="34" charset="0"/>
            </a:endParaRPr>
          </a:p>
          <a:p>
            <a:endParaRPr lang="es-MX" sz="2000" b="1" dirty="0">
              <a:latin typeface="Arial Black" panose="020B0A04020102020204" pitchFamily="34" charset="0"/>
            </a:endParaRPr>
          </a:p>
          <a:p>
            <a:r>
              <a:rPr lang="es-MX" sz="2000" b="1" dirty="0">
                <a:solidFill>
                  <a:srgbClr val="FF0000"/>
                </a:solidFill>
                <a:latin typeface="Arial Black" panose="020B0A04020102020204" pitchFamily="34" charset="0"/>
              </a:rPr>
              <a:t>SECRETARIA:</a:t>
            </a:r>
            <a:r>
              <a:rPr lang="es-MX" sz="2000" b="1" dirty="0">
                <a:latin typeface="Arial Black" panose="020B0A04020102020204" pitchFamily="34" charset="0"/>
              </a:rPr>
              <a:t> (apenada) yo... yo… yo solo le paso el informe (sale). </a:t>
            </a:r>
          </a:p>
          <a:p>
            <a:endParaRPr lang="es-MX" sz="2000" b="1" dirty="0">
              <a:latin typeface="Arial Black" panose="020B0A04020102020204" pitchFamily="34" charset="0"/>
            </a:endParaRPr>
          </a:p>
          <a:p>
            <a:endParaRPr lang="es-MX" sz="2000" b="1" dirty="0">
              <a:latin typeface="Arial Black" panose="020B0A04020102020204" pitchFamily="34" charset="0"/>
            </a:endParaRPr>
          </a:p>
          <a:p>
            <a:endParaRPr lang="es-MX" sz="2000" b="1" dirty="0">
              <a:latin typeface="Arial Black" panose="020B0A04020102020204" pitchFamily="34" charset="0"/>
            </a:endParaRPr>
          </a:p>
          <a:p>
            <a:endParaRPr lang="es-MX" sz="2000" b="1" dirty="0">
              <a:latin typeface="Arial Black" panose="020B0A04020102020204" pitchFamily="34" charset="0"/>
            </a:endParaRPr>
          </a:p>
          <a:p>
            <a:endParaRPr lang="es-MX" sz="2000" b="1" dirty="0">
              <a:latin typeface="Arial Black" panose="020B0A04020102020204" pitchFamily="34" charset="0"/>
            </a:endParaRPr>
          </a:p>
          <a:p>
            <a:r>
              <a:rPr lang="es-MX" sz="2000" b="1" dirty="0">
                <a:solidFill>
                  <a:srgbClr val="FF0000"/>
                </a:solidFill>
                <a:latin typeface="Arial Black" panose="020B0A04020102020204" pitchFamily="34" charset="0"/>
              </a:rPr>
              <a:t>VOZ OFF: </a:t>
            </a:r>
            <a:r>
              <a:rPr lang="es-MX" sz="2000" b="1" dirty="0">
                <a:latin typeface="Arial Black" panose="020B0A04020102020204" pitchFamily="34" charset="0"/>
              </a:rPr>
              <a:t>Orando diariamente a Dios, recibirán de él sabiduría y gracia para soportar el conflicto y las severas realidades de la vida y salir victoriosos. (Elena de White). </a:t>
            </a:r>
          </a:p>
        </p:txBody>
      </p:sp>
    </p:spTree>
    <p:extLst>
      <p:ext uri="{BB962C8B-B14F-4D97-AF65-F5344CB8AC3E}">
        <p14:creationId xmlns:p14="http://schemas.microsoft.com/office/powerpoint/2010/main" val="3824937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7B7256D-D302-0D87-6E1E-C2F111AC284B}"/>
              </a:ext>
            </a:extLst>
          </p:cNvPr>
          <p:cNvSpPr txBox="1"/>
          <p:nvPr/>
        </p:nvSpPr>
        <p:spPr>
          <a:xfrm>
            <a:off x="0" y="766732"/>
            <a:ext cx="3461657" cy="5324535"/>
          </a:xfrm>
          <a:prstGeom prst="rect">
            <a:avLst/>
          </a:prstGeom>
          <a:noFill/>
        </p:spPr>
        <p:txBody>
          <a:bodyPr wrap="square">
            <a:spAutoFit/>
          </a:bodyPr>
          <a:lstStyle/>
          <a:p>
            <a:pPr algn="ctr"/>
            <a:r>
              <a:rPr lang="es-MX" sz="2000" b="1" dirty="0">
                <a:latin typeface="Arial Black" panose="020B0A04020102020204" pitchFamily="34" charset="0"/>
              </a:rPr>
              <a:t>Con cuánta diferencia se afrontan las mismas tentaciones de la vida diaria cuando nos hemos fortalecido </a:t>
            </a:r>
          </a:p>
          <a:p>
            <a:pPr algn="ctr"/>
            <a:r>
              <a:rPr lang="es-MX" sz="2000" b="1" dirty="0">
                <a:latin typeface="Arial Black" panose="020B0A04020102020204" pitchFamily="34" charset="0"/>
              </a:rPr>
              <a:t>mediante la oración. “Cada mañana y cada tarde sus oraciones fervientes deberían ascender ante Dios </a:t>
            </a:r>
          </a:p>
          <a:p>
            <a:pPr algn="ctr"/>
            <a:r>
              <a:rPr lang="es-MX" sz="2000" b="1" dirty="0">
                <a:latin typeface="Arial Black" panose="020B0A04020102020204" pitchFamily="34" charset="0"/>
              </a:rPr>
              <a:t>suplicando su bendición y guía”. (Elena de White) Reflexionemos en esto mientras vamos al informe </a:t>
            </a:r>
          </a:p>
          <a:p>
            <a:pPr algn="ctr"/>
            <a:r>
              <a:rPr lang="es-MX" sz="2000" b="1" dirty="0">
                <a:latin typeface="Arial Black" panose="020B0A04020102020204" pitchFamily="34" charset="0"/>
              </a:rPr>
              <a:t>secretarial. </a:t>
            </a:r>
          </a:p>
        </p:txBody>
      </p:sp>
      <p:pic>
        <p:nvPicPr>
          <p:cNvPr id="4" name="Imagen 3">
            <a:extLst>
              <a:ext uri="{FF2B5EF4-FFF2-40B4-BE49-F238E27FC236}">
                <a16:creationId xmlns:a16="http://schemas.microsoft.com/office/drawing/2014/main" id="{9E39DF78-B8E6-0BD6-5838-BFC9B98EBCC0}"/>
              </a:ext>
            </a:extLst>
          </p:cNvPr>
          <p:cNvPicPr>
            <a:picLocks noChangeAspect="1"/>
          </p:cNvPicPr>
          <p:nvPr/>
        </p:nvPicPr>
        <p:blipFill>
          <a:blip r:embed="rId2"/>
          <a:stretch>
            <a:fillRect/>
          </a:stretch>
        </p:blipFill>
        <p:spPr>
          <a:xfrm>
            <a:off x="3461657" y="0"/>
            <a:ext cx="5682343" cy="6858000"/>
          </a:xfrm>
          <a:prstGeom prst="rect">
            <a:avLst/>
          </a:prstGeom>
        </p:spPr>
      </p:pic>
    </p:spTree>
    <p:extLst>
      <p:ext uri="{BB962C8B-B14F-4D97-AF65-F5344CB8AC3E}">
        <p14:creationId xmlns:p14="http://schemas.microsoft.com/office/powerpoint/2010/main" val="2163235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7684932-C737-075B-31C6-1495013E883F}"/>
              </a:ext>
            </a:extLst>
          </p:cNvPr>
          <p:cNvPicPr>
            <a:picLocks noChangeAspect="1"/>
          </p:cNvPicPr>
          <p:nvPr/>
        </p:nvPicPr>
        <p:blipFill>
          <a:blip r:embed="rId2"/>
          <a:stretch>
            <a:fillRect/>
          </a:stretch>
        </p:blipFill>
        <p:spPr>
          <a:xfrm>
            <a:off x="0" y="0"/>
            <a:ext cx="9144000" cy="6857999"/>
          </a:xfrm>
          <a:prstGeom prst="rect">
            <a:avLst/>
          </a:prstGeom>
        </p:spPr>
      </p:pic>
      <p:sp>
        <p:nvSpPr>
          <p:cNvPr id="3" name="CuadroTexto 2">
            <a:extLst>
              <a:ext uri="{FF2B5EF4-FFF2-40B4-BE49-F238E27FC236}">
                <a16:creationId xmlns:a16="http://schemas.microsoft.com/office/drawing/2014/main" id="{6940CA16-551E-5430-524C-BAA172651027}"/>
              </a:ext>
            </a:extLst>
          </p:cNvPr>
          <p:cNvSpPr txBox="1"/>
          <p:nvPr/>
        </p:nvSpPr>
        <p:spPr>
          <a:xfrm>
            <a:off x="4331450" y="1400175"/>
            <a:ext cx="4168577" cy="1323439"/>
          </a:xfrm>
          <a:prstGeom prst="rect">
            <a:avLst/>
          </a:prstGeom>
          <a:solidFill>
            <a:srgbClr val="00B050"/>
          </a:solidFill>
        </p:spPr>
        <p:txBody>
          <a:bodyPr wrap="none" rtlCol="0">
            <a:spAutoFit/>
          </a:bodyPr>
          <a:lstStyle/>
          <a:p>
            <a:pPr algn="ctr"/>
            <a:r>
              <a:rPr lang="es-MX" sz="4000" b="1" dirty="0">
                <a:latin typeface="Arial Black" panose="020B0A04020102020204" pitchFamily="34" charset="0"/>
              </a:rPr>
              <a:t>INFORME</a:t>
            </a:r>
          </a:p>
          <a:p>
            <a:pPr algn="ctr"/>
            <a:r>
              <a:rPr lang="es-MX" sz="4000" b="1" dirty="0">
                <a:latin typeface="Arial Black" panose="020B0A04020102020204" pitchFamily="34" charset="0"/>
              </a:rPr>
              <a:t>SECRETARIAL</a:t>
            </a:r>
          </a:p>
        </p:txBody>
      </p:sp>
    </p:spTree>
    <p:extLst>
      <p:ext uri="{BB962C8B-B14F-4D97-AF65-F5344CB8AC3E}">
        <p14:creationId xmlns:p14="http://schemas.microsoft.com/office/powerpoint/2010/main" val="2130191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EFEEBFC-6D9D-C7A7-157D-1A7B391DDFC8}"/>
              </a:ext>
            </a:extLst>
          </p:cNvPr>
          <p:cNvSpPr txBox="1"/>
          <p:nvPr/>
        </p:nvSpPr>
        <p:spPr>
          <a:xfrm>
            <a:off x="0" y="0"/>
            <a:ext cx="9144000" cy="523220"/>
          </a:xfrm>
          <a:prstGeom prst="rect">
            <a:avLst/>
          </a:prstGeom>
          <a:solidFill>
            <a:schemeClr val="accent1">
              <a:lumMod val="60000"/>
              <a:lumOff val="40000"/>
            </a:schemeClr>
          </a:solidFill>
        </p:spPr>
        <p:txBody>
          <a:bodyPr wrap="square" rtlCol="0">
            <a:spAutoFit/>
          </a:bodyPr>
          <a:lstStyle/>
          <a:p>
            <a:pPr algn="ctr"/>
            <a:r>
              <a:rPr lang="es-MX" sz="2800" b="1" dirty="0">
                <a:latin typeface="Arial Black" panose="020B0A04020102020204" pitchFamily="34" charset="0"/>
              </a:rPr>
              <a:t>CONCLUSIÓN</a:t>
            </a:r>
          </a:p>
        </p:txBody>
      </p:sp>
      <p:sp>
        <p:nvSpPr>
          <p:cNvPr id="4" name="CuadroTexto 3">
            <a:extLst>
              <a:ext uri="{FF2B5EF4-FFF2-40B4-BE49-F238E27FC236}">
                <a16:creationId xmlns:a16="http://schemas.microsoft.com/office/drawing/2014/main" id="{E1E1D5CC-8B1B-2E3E-7A94-83B99E82BD3E}"/>
              </a:ext>
            </a:extLst>
          </p:cNvPr>
          <p:cNvSpPr txBox="1"/>
          <p:nvPr/>
        </p:nvSpPr>
        <p:spPr>
          <a:xfrm>
            <a:off x="0" y="4439786"/>
            <a:ext cx="9143999" cy="2246769"/>
          </a:xfrm>
          <a:prstGeom prst="rect">
            <a:avLst/>
          </a:prstGeom>
          <a:noFill/>
        </p:spPr>
        <p:txBody>
          <a:bodyPr wrap="square">
            <a:spAutoFit/>
          </a:bodyPr>
          <a:lstStyle/>
          <a:p>
            <a:pPr algn="ctr"/>
            <a:r>
              <a:rPr lang="es-MX" sz="2000" b="1" dirty="0">
                <a:latin typeface="Arial Black" panose="020B0A04020102020204" pitchFamily="34" charset="0"/>
              </a:rPr>
              <a:t>“No podemos vivir un momento sin su presencia. </a:t>
            </a:r>
          </a:p>
          <a:p>
            <a:pPr algn="ctr"/>
            <a:r>
              <a:rPr lang="es-MX" sz="2000" b="1" dirty="0">
                <a:latin typeface="Arial Black" panose="020B0A04020102020204" pitchFamily="34" charset="0"/>
              </a:rPr>
              <a:t>El enemigo sabe cuándo empezamos a hacer a un lado </a:t>
            </a:r>
          </a:p>
          <a:p>
            <a:pPr algn="ctr"/>
            <a:r>
              <a:rPr lang="es-MX" sz="2000" b="1" dirty="0">
                <a:latin typeface="Arial Black" panose="020B0A04020102020204" pitchFamily="34" charset="0"/>
              </a:rPr>
              <a:t>a nuestro Señor, y allí está él, listo para envenenar nuestra mente con sus malvadas sugestiones para que </a:t>
            </a:r>
          </a:p>
          <a:p>
            <a:pPr algn="ctr"/>
            <a:r>
              <a:rPr lang="es-MX" sz="2000" b="1" dirty="0">
                <a:latin typeface="Arial Black" panose="020B0A04020102020204" pitchFamily="34" charset="0"/>
              </a:rPr>
              <a:t>perdamos la firmeza; pero el Señor desea que momento tras momento moremos en Él, y así en él seremos </a:t>
            </a:r>
          </a:p>
          <a:p>
            <a:pPr algn="ctr"/>
            <a:r>
              <a:rPr lang="es-MX" sz="2000" b="1" dirty="0">
                <a:latin typeface="Arial Black" panose="020B0A04020102020204" pitchFamily="34" charset="0"/>
              </a:rPr>
              <a:t>plenos” (Elena de White).</a:t>
            </a:r>
          </a:p>
        </p:txBody>
      </p:sp>
      <p:pic>
        <p:nvPicPr>
          <p:cNvPr id="5" name="Imagen 4">
            <a:extLst>
              <a:ext uri="{FF2B5EF4-FFF2-40B4-BE49-F238E27FC236}">
                <a16:creationId xmlns:a16="http://schemas.microsoft.com/office/drawing/2014/main" id="{8277E189-450D-F9B5-3E09-CD14DCFEEA68}"/>
              </a:ext>
            </a:extLst>
          </p:cNvPr>
          <p:cNvPicPr>
            <a:picLocks noChangeAspect="1"/>
          </p:cNvPicPr>
          <p:nvPr/>
        </p:nvPicPr>
        <p:blipFill>
          <a:blip r:embed="rId2"/>
          <a:stretch>
            <a:fillRect/>
          </a:stretch>
        </p:blipFill>
        <p:spPr>
          <a:xfrm>
            <a:off x="0" y="523220"/>
            <a:ext cx="9144000" cy="3916566"/>
          </a:xfrm>
          <a:prstGeom prst="rect">
            <a:avLst/>
          </a:prstGeom>
        </p:spPr>
      </p:pic>
    </p:spTree>
    <p:extLst>
      <p:ext uri="{BB962C8B-B14F-4D97-AF65-F5344CB8AC3E}">
        <p14:creationId xmlns:p14="http://schemas.microsoft.com/office/powerpoint/2010/main" val="752181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B49C1F3-531B-C930-4CA4-B063C67032B2}"/>
              </a:ext>
            </a:extLst>
          </p:cNvPr>
          <p:cNvSpPr txBox="1"/>
          <p:nvPr/>
        </p:nvSpPr>
        <p:spPr>
          <a:xfrm>
            <a:off x="0" y="4876144"/>
            <a:ext cx="9144000" cy="1938992"/>
          </a:xfrm>
          <a:prstGeom prst="rect">
            <a:avLst/>
          </a:prstGeom>
          <a:noFill/>
        </p:spPr>
        <p:txBody>
          <a:bodyPr wrap="square">
            <a:spAutoFit/>
          </a:bodyPr>
          <a:lstStyle/>
          <a:p>
            <a:pPr algn="ctr"/>
            <a:r>
              <a:rPr lang="es-MX" sz="2400" b="1" dirty="0">
                <a:latin typeface="Arial Black" panose="020B0A04020102020204" pitchFamily="34" charset="0"/>
              </a:rPr>
              <a:t>Quiera Dios que este día tomemos la decisión de consagrarnos a Dios cada mañana mediante la oración y </a:t>
            </a:r>
          </a:p>
          <a:p>
            <a:pPr algn="ctr"/>
            <a:r>
              <a:rPr lang="es-MX" sz="2400" b="1" dirty="0">
                <a:latin typeface="Arial Black" panose="020B0A04020102020204" pitchFamily="34" charset="0"/>
              </a:rPr>
              <a:t>el estudio de la biblia para tener una comunicación estrecha con Él.</a:t>
            </a:r>
          </a:p>
        </p:txBody>
      </p:sp>
      <p:pic>
        <p:nvPicPr>
          <p:cNvPr id="4" name="Imagen 3">
            <a:extLst>
              <a:ext uri="{FF2B5EF4-FFF2-40B4-BE49-F238E27FC236}">
                <a16:creationId xmlns:a16="http://schemas.microsoft.com/office/drawing/2014/main" id="{47FDE305-3FF4-3719-2EAE-D1FB46BDD07F}"/>
              </a:ext>
            </a:extLst>
          </p:cNvPr>
          <p:cNvPicPr>
            <a:picLocks noChangeAspect="1"/>
          </p:cNvPicPr>
          <p:nvPr/>
        </p:nvPicPr>
        <p:blipFill>
          <a:blip r:embed="rId2"/>
          <a:stretch>
            <a:fillRect/>
          </a:stretch>
        </p:blipFill>
        <p:spPr>
          <a:xfrm>
            <a:off x="0" y="0"/>
            <a:ext cx="9144000" cy="4876144"/>
          </a:xfrm>
          <a:prstGeom prst="rect">
            <a:avLst/>
          </a:prstGeom>
        </p:spPr>
      </p:pic>
    </p:spTree>
    <p:extLst>
      <p:ext uri="{BB962C8B-B14F-4D97-AF65-F5344CB8AC3E}">
        <p14:creationId xmlns:p14="http://schemas.microsoft.com/office/powerpoint/2010/main" val="1616148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1AB8639-6CE4-4F43-1490-2149BB571616}"/>
              </a:ext>
            </a:extLst>
          </p:cNvPr>
          <p:cNvSpPr txBox="1"/>
          <p:nvPr/>
        </p:nvSpPr>
        <p:spPr>
          <a:xfrm>
            <a:off x="0" y="-1"/>
            <a:ext cx="9144000" cy="584775"/>
          </a:xfrm>
          <a:prstGeom prst="rect">
            <a:avLst/>
          </a:prstGeom>
          <a:solidFill>
            <a:schemeClr val="accent2">
              <a:lumMod val="60000"/>
              <a:lumOff val="40000"/>
            </a:schemeClr>
          </a:solidFill>
        </p:spPr>
        <p:txBody>
          <a:bodyPr wrap="square" rtlCol="0">
            <a:spAutoFit/>
          </a:bodyPr>
          <a:lstStyle/>
          <a:p>
            <a:pPr algn="ctr"/>
            <a:r>
              <a:rPr lang="es-MX" sz="3200" b="1" dirty="0">
                <a:latin typeface="Arial Black" panose="020B0A04020102020204" pitchFamily="34" charset="0"/>
              </a:rPr>
              <a:t>VERSÍCULO  PARA MEMORIZAR</a:t>
            </a:r>
          </a:p>
        </p:txBody>
      </p:sp>
      <p:pic>
        <p:nvPicPr>
          <p:cNvPr id="3" name="Imagen 2">
            <a:extLst>
              <a:ext uri="{FF2B5EF4-FFF2-40B4-BE49-F238E27FC236}">
                <a16:creationId xmlns:a16="http://schemas.microsoft.com/office/drawing/2014/main" id="{B5F6580C-1759-5A6E-9B77-ED0ABBC18E0D}"/>
              </a:ext>
            </a:extLst>
          </p:cNvPr>
          <p:cNvPicPr>
            <a:picLocks noChangeAspect="1"/>
          </p:cNvPicPr>
          <p:nvPr/>
        </p:nvPicPr>
        <p:blipFill>
          <a:blip r:embed="rId2"/>
          <a:stretch>
            <a:fillRect/>
          </a:stretch>
        </p:blipFill>
        <p:spPr>
          <a:xfrm>
            <a:off x="0" y="584774"/>
            <a:ext cx="9144000" cy="6273226"/>
          </a:xfrm>
          <a:prstGeom prst="rect">
            <a:avLst/>
          </a:prstGeom>
        </p:spPr>
      </p:pic>
    </p:spTree>
    <p:extLst>
      <p:ext uri="{BB962C8B-B14F-4D97-AF65-F5344CB8AC3E}">
        <p14:creationId xmlns:p14="http://schemas.microsoft.com/office/powerpoint/2010/main" val="3026467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558A057-D4B7-065E-026C-E6258B71237D}"/>
              </a:ext>
            </a:extLst>
          </p:cNvPr>
          <p:cNvPicPr>
            <a:picLocks noChangeAspect="1"/>
          </p:cNvPicPr>
          <p:nvPr/>
        </p:nvPicPr>
        <p:blipFill>
          <a:blip r:embed="rId2"/>
          <a:stretch>
            <a:fillRect/>
          </a:stretch>
        </p:blipFill>
        <p:spPr>
          <a:xfrm>
            <a:off x="0" y="646331"/>
            <a:ext cx="4956478" cy="6212362"/>
          </a:xfrm>
          <a:prstGeom prst="rect">
            <a:avLst/>
          </a:prstGeom>
        </p:spPr>
      </p:pic>
      <p:sp>
        <p:nvSpPr>
          <p:cNvPr id="3" name="CuadroTexto 2">
            <a:extLst>
              <a:ext uri="{FF2B5EF4-FFF2-40B4-BE49-F238E27FC236}">
                <a16:creationId xmlns:a16="http://schemas.microsoft.com/office/drawing/2014/main" id="{63F05B45-6DDF-8859-6716-E1BA54E55425}"/>
              </a:ext>
            </a:extLst>
          </p:cNvPr>
          <p:cNvSpPr txBox="1"/>
          <p:nvPr/>
        </p:nvSpPr>
        <p:spPr>
          <a:xfrm>
            <a:off x="0" y="0"/>
            <a:ext cx="9144000" cy="646331"/>
          </a:xfrm>
          <a:prstGeom prst="rect">
            <a:avLst/>
          </a:prstGeom>
          <a:solidFill>
            <a:srgbClr val="92D050"/>
          </a:solidFill>
        </p:spPr>
        <p:txBody>
          <a:bodyPr wrap="square" rtlCol="0">
            <a:spAutoFit/>
          </a:bodyPr>
          <a:lstStyle/>
          <a:p>
            <a:pPr algn="ctr"/>
            <a:r>
              <a:rPr lang="es-MX" sz="3600" b="1" dirty="0">
                <a:latin typeface="Arial Black" panose="020B0A04020102020204" pitchFamily="34" charset="0"/>
              </a:rPr>
              <a:t>REPASO DE LA LECCIÓN # 2</a:t>
            </a:r>
          </a:p>
        </p:txBody>
      </p:sp>
      <p:sp>
        <p:nvSpPr>
          <p:cNvPr id="4" name="CuadroTexto 3">
            <a:extLst>
              <a:ext uri="{FF2B5EF4-FFF2-40B4-BE49-F238E27FC236}">
                <a16:creationId xmlns:a16="http://schemas.microsoft.com/office/drawing/2014/main" id="{28BBA560-AAFD-D85B-562E-380DC39B259D}"/>
              </a:ext>
            </a:extLst>
          </p:cNvPr>
          <p:cNvSpPr txBox="1"/>
          <p:nvPr/>
        </p:nvSpPr>
        <p:spPr>
          <a:xfrm>
            <a:off x="4956478" y="646330"/>
            <a:ext cx="4187522" cy="3600986"/>
          </a:xfrm>
          <a:prstGeom prst="rect">
            <a:avLst/>
          </a:prstGeom>
          <a:solidFill>
            <a:srgbClr val="FFCCFF"/>
          </a:solidFill>
        </p:spPr>
        <p:txBody>
          <a:bodyPr wrap="square" rtlCol="0">
            <a:spAutoFit/>
          </a:bodyPr>
          <a:lstStyle/>
          <a:p>
            <a:pPr algn="ctr"/>
            <a:endParaRPr lang="es-MX" sz="5400" b="1" dirty="0">
              <a:latin typeface="Arial Black" panose="020B0A04020102020204" pitchFamily="34" charset="0"/>
            </a:endParaRPr>
          </a:p>
          <a:p>
            <a:pPr algn="ctr"/>
            <a:r>
              <a:rPr lang="es-MX" sz="4000" b="1" dirty="0">
                <a:latin typeface="Arial Black" panose="020B0A04020102020204" pitchFamily="34" charset="0"/>
              </a:rPr>
              <a:t>LLAMADO DE UN </a:t>
            </a:r>
          </a:p>
          <a:p>
            <a:pPr algn="ctr"/>
            <a:r>
              <a:rPr lang="es-MX" sz="4000" b="1" dirty="0">
                <a:latin typeface="Arial Black" panose="020B0A04020102020204" pitchFamily="34" charset="0"/>
              </a:rPr>
              <a:t>PROFETA</a:t>
            </a:r>
          </a:p>
          <a:p>
            <a:pPr algn="ctr"/>
            <a:endParaRPr lang="es-MX" sz="5400" b="1" dirty="0">
              <a:latin typeface="Arial Black" panose="020B0A04020102020204" pitchFamily="34" charset="0"/>
            </a:endParaRPr>
          </a:p>
        </p:txBody>
      </p:sp>
      <p:pic>
        <p:nvPicPr>
          <p:cNvPr id="5" name="Imagen 4">
            <a:extLst>
              <a:ext uri="{FF2B5EF4-FFF2-40B4-BE49-F238E27FC236}">
                <a16:creationId xmlns:a16="http://schemas.microsoft.com/office/drawing/2014/main" id="{8847FB2C-CFAD-1741-4594-80AE85708141}"/>
              </a:ext>
            </a:extLst>
          </p:cNvPr>
          <p:cNvPicPr>
            <a:picLocks noChangeAspect="1"/>
          </p:cNvPicPr>
          <p:nvPr/>
        </p:nvPicPr>
        <p:blipFill>
          <a:blip r:embed="rId3"/>
          <a:stretch>
            <a:fillRect/>
          </a:stretch>
        </p:blipFill>
        <p:spPr>
          <a:xfrm>
            <a:off x="4956478" y="4247316"/>
            <a:ext cx="4177304" cy="2610683"/>
          </a:xfrm>
          <a:prstGeom prst="rect">
            <a:avLst/>
          </a:prstGeom>
        </p:spPr>
      </p:pic>
    </p:spTree>
    <p:extLst>
      <p:ext uri="{BB962C8B-B14F-4D97-AF65-F5344CB8AC3E}">
        <p14:creationId xmlns:p14="http://schemas.microsoft.com/office/powerpoint/2010/main" val="2708718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F4F5627-1F98-BE61-2572-7F816CDB2E62}"/>
              </a:ext>
            </a:extLst>
          </p:cNvPr>
          <p:cNvSpPr txBox="1"/>
          <p:nvPr/>
        </p:nvSpPr>
        <p:spPr>
          <a:xfrm>
            <a:off x="0" y="-1"/>
            <a:ext cx="9144000" cy="646331"/>
          </a:xfrm>
          <a:prstGeom prst="rect">
            <a:avLst/>
          </a:prstGeom>
          <a:solidFill>
            <a:schemeClr val="accent4">
              <a:lumMod val="60000"/>
              <a:lumOff val="40000"/>
            </a:schemeClr>
          </a:solidFill>
        </p:spPr>
        <p:txBody>
          <a:bodyPr wrap="square" rtlCol="0">
            <a:spAutoFit/>
          </a:bodyPr>
          <a:lstStyle/>
          <a:p>
            <a:pPr algn="ctr"/>
            <a:r>
              <a:rPr lang="es-MX" sz="3600" b="1" dirty="0">
                <a:latin typeface="Arial Black" panose="020B0A04020102020204" pitchFamily="34" charset="0"/>
              </a:rPr>
              <a:t>HIMNO FINAL</a:t>
            </a:r>
          </a:p>
        </p:txBody>
      </p:sp>
      <p:sp>
        <p:nvSpPr>
          <p:cNvPr id="4" name="CuadroTexto 3">
            <a:extLst>
              <a:ext uri="{FF2B5EF4-FFF2-40B4-BE49-F238E27FC236}">
                <a16:creationId xmlns:a16="http://schemas.microsoft.com/office/drawing/2014/main" id="{5758A187-369E-5DB0-C09A-E381D4383E13}"/>
              </a:ext>
            </a:extLst>
          </p:cNvPr>
          <p:cNvSpPr txBox="1"/>
          <p:nvPr/>
        </p:nvSpPr>
        <p:spPr>
          <a:xfrm>
            <a:off x="5021943" y="1520728"/>
            <a:ext cx="4122057" cy="4093428"/>
          </a:xfrm>
          <a:prstGeom prst="rect">
            <a:avLst/>
          </a:prstGeom>
          <a:noFill/>
        </p:spPr>
        <p:txBody>
          <a:bodyPr wrap="square">
            <a:spAutoFit/>
          </a:bodyPr>
          <a:lstStyle/>
          <a:p>
            <a:pPr algn="ctr"/>
            <a:r>
              <a:rPr lang="es-MX" sz="2000" b="1" dirty="0">
                <a:latin typeface="Arial Black" panose="020B0A04020102020204" pitchFamily="34" charset="0"/>
              </a:rPr>
              <a:t>Tomen tiempo para comenzar su trabajo con oración cada mañana. </a:t>
            </a:r>
          </a:p>
          <a:p>
            <a:pPr algn="ctr"/>
            <a:r>
              <a:rPr lang="es-MX" sz="2000" b="1" dirty="0">
                <a:latin typeface="Arial Black" panose="020B0A04020102020204" pitchFamily="34" charset="0"/>
              </a:rPr>
              <a:t>No piensen que es una pérdida de </a:t>
            </a:r>
          </a:p>
          <a:p>
            <a:pPr algn="ctr"/>
            <a:r>
              <a:rPr lang="es-MX" sz="2000" b="1" dirty="0">
                <a:latin typeface="Arial Black" panose="020B0A04020102020204" pitchFamily="34" charset="0"/>
              </a:rPr>
              <a:t>tiempo; son momentos que vivirán durante las edades eternas. De este modo se tendrá éxito y se obtendrán </a:t>
            </a:r>
          </a:p>
          <a:p>
            <a:pPr algn="ctr"/>
            <a:r>
              <a:rPr lang="es-MX" sz="2000" b="1" dirty="0">
                <a:latin typeface="Arial Black" panose="020B0A04020102020204" pitchFamily="34" charset="0"/>
              </a:rPr>
              <a:t>victorias espirituales. (Elena de White). </a:t>
            </a:r>
          </a:p>
          <a:p>
            <a:pPr algn="ctr"/>
            <a:r>
              <a:rPr lang="es-MX" sz="2000" b="1" dirty="0">
                <a:latin typeface="Arial Black" panose="020B0A04020102020204" pitchFamily="34" charset="0"/>
              </a:rPr>
              <a:t>Entonemos el himno #384 “El jardín de oración”.</a:t>
            </a:r>
          </a:p>
        </p:txBody>
      </p:sp>
      <p:pic>
        <p:nvPicPr>
          <p:cNvPr id="5" name="Imagen 4">
            <a:extLst>
              <a:ext uri="{FF2B5EF4-FFF2-40B4-BE49-F238E27FC236}">
                <a16:creationId xmlns:a16="http://schemas.microsoft.com/office/drawing/2014/main" id="{173A0D9D-8D53-9759-5F09-3CC4CB25E89D}"/>
              </a:ext>
            </a:extLst>
          </p:cNvPr>
          <p:cNvPicPr>
            <a:picLocks noChangeAspect="1"/>
          </p:cNvPicPr>
          <p:nvPr/>
        </p:nvPicPr>
        <p:blipFill>
          <a:blip r:embed="rId2"/>
          <a:stretch>
            <a:fillRect/>
          </a:stretch>
        </p:blipFill>
        <p:spPr>
          <a:xfrm>
            <a:off x="0" y="774522"/>
            <a:ext cx="5021943" cy="6083478"/>
          </a:xfrm>
          <a:prstGeom prst="rect">
            <a:avLst/>
          </a:prstGeom>
        </p:spPr>
      </p:pic>
    </p:spTree>
    <p:extLst>
      <p:ext uri="{BB962C8B-B14F-4D97-AF65-F5344CB8AC3E}">
        <p14:creationId xmlns:p14="http://schemas.microsoft.com/office/powerpoint/2010/main" val="4092645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C0BB628-4EB2-2928-A300-6A9FB37E0933}"/>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159130589"/>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1557</TotalTime>
  <Words>1420</Words>
  <Application>Microsoft Office PowerPoint</Application>
  <PresentationFormat>Presentación en pantalla (4:3)</PresentationFormat>
  <Paragraphs>136</Paragraphs>
  <Slides>29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29</vt:i4>
      </vt:variant>
    </vt:vector>
  </HeadingPairs>
  <TitlesOfParts>
    <vt:vector size="34" baseType="lpstr">
      <vt:lpstr>Arial</vt:lpstr>
      <vt:lpstr>Arial Black</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dc:creator>
  <cp:lastModifiedBy>Admin</cp:lastModifiedBy>
  <cp:revision>15</cp:revision>
  <dcterms:created xsi:type="dcterms:W3CDTF">2026-10-04T20:06:15Z</dcterms:created>
  <dcterms:modified xsi:type="dcterms:W3CDTF">2026-10-05T22:03:59Z</dcterms:modified>
</cp:coreProperties>
</file>