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8" r:id="rId4"/>
    <p:sldId id="263" r:id="rId5"/>
    <p:sldId id="262" r:id="rId6"/>
    <p:sldId id="257" r:id="rId7"/>
    <p:sldId id="259" r:id="rId8"/>
    <p:sldId id="261" r:id="rId9"/>
    <p:sldId id="264" r:id="rId10"/>
    <p:sldId id="265" r:id="rId11"/>
    <p:sldId id="266" r:id="rId12"/>
    <p:sldId id="268" r:id="rId13"/>
    <p:sldId id="267" r:id="rId14"/>
    <p:sldId id="270" r:id="rId15"/>
    <p:sldId id="271" r:id="rId16"/>
    <p:sldId id="269" r:id="rId17"/>
    <p:sldId id="272" r:id="rId18"/>
    <p:sldId id="273" r:id="rId19"/>
    <p:sldId id="274" r:id="rId20"/>
    <p:sldId id="277" r:id="rId21"/>
    <p:sldId id="279" r:id="rId22"/>
    <p:sldId id="280" r:id="rId23"/>
    <p:sldId id="281" r:id="rId24"/>
    <p:sldId id="275" r:id="rId25"/>
    <p:sldId id="276" r:id="rId26"/>
    <p:sldId id="278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89F7"/>
    <a:srgbClr val="CCFFFF"/>
    <a:srgbClr val="FF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32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6269-5438-4CCB-B23B-AA495D7700D8}" type="datetimeFigureOut">
              <a:rPr lang="es-MX" smtClean="0"/>
              <a:t>05/05/2026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C1E7-9537-43AA-BE86-A6CCD986BC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537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6269-5438-4CCB-B23B-AA495D7700D8}" type="datetimeFigureOut">
              <a:rPr lang="es-MX" smtClean="0"/>
              <a:t>05/05/2026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C1E7-9537-43AA-BE86-A6CCD986BC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066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6269-5438-4CCB-B23B-AA495D7700D8}" type="datetimeFigureOut">
              <a:rPr lang="es-MX" smtClean="0"/>
              <a:t>05/05/2026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C1E7-9537-43AA-BE86-A6CCD986BC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647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6269-5438-4CCB-B23B-AA495D7700D8}" type="datetimeFigureOut">
              <a:rPr lang="es-MX" smtClean="0"/>
              <a:t>05/05/2026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C1E7-9537-43AA-BE86-A6CCD986BC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6970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6269-5438-4CCB-B23B-AA495D7700D8}" type="datetimeFigureOut">
              <a:rPr lang="es-MX" smtClean="0"/>
              <a:t>05/05/2026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C1E7-9537-43AA-BE86-A6CCD986BC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76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6269-5438-4CCB-B23B-AA495D7700D8}" type="datetimeFigureOut">
              <a:rPr lang="es-MX" smtClean="0"/>
              <a:t>05/05/2026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C1E7-9537-43AA-BE86-A6CCD986BC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435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6269-5438-4CCB-B23B-AA495D7700D8}" type="datetimeFigureOut">
              <a:rPr lang="es-MX" smtClean="0"/>
              <a:t>05/05/2026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C1E7-9537-43AA-BE86-A6CCD986BC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130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6269-5438-4CCB-B23B-AA495D7700D8}" type="datetimeFigureOut">
              <a:rPr lang="es-MX" smtClean="0"/>
              <a:t>05/05/2026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C1E7-9537-43AA-BE86-A6CCD986BC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403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6269-5438-4CCB-B23B-AA495D7700D8}" type="datetimeFigureOut">
              <a:rPr lang="es-MX" smtClean="0"/>
              <a:t>05/05/2026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C1E7-9537-43AA-BE86-A6CCD986BC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1084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6269-5438-4CCB-B23B-AA495D7700D8}" type="datetimeFigureOut">
              <a:rPr lang="es-MX" smtClean="0"/>
              <a:t>05/05/2026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C1E7-9537-43AA-BE86-A6CCD986BC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040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6269-5438-4CCB-B23B-AA495D7700D8}" type="datetimeFigureOut">
              <a:rPr lang="es-MX" smtClean="0"/>
              <a:t>05/05/2026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6C1E7-9537-43AA-BE86-A6CCD986BC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509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B6269-5438-4CCB-B23B-AA495D7700D8}" type="datetimeFigureOut">
              <a:rPr lang="es-MX" smtClean="0"/>
              <a:t>05/05/2026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6C1E7-9537-43AA-BE86-A6CCD986BC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904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BC491E2-A930-4B7E-5C02-0E8C530CA613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“EL AHORRO: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MÉTODO DE PREVISIÓN Y DADIVOSIDAD”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E4C90C0-59ED-E3B7-2907-6C658E558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47" y="5766014"/>
            <a:ext cx="1042506" cy="92667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4052F-494B-C519-0CA1-B2A94B0AE839}"/>
              </a:ext>
            </a:extLst>
          </p:cNvPr>
          <p:cNvSpPr txBox="1"/>
          <p:nvPr/>
        </p:nvSpPr>
        <p:spPr>
          <a:xfrm>
            <a:off x="1657351" y="5766013"/>
            <a:ext cx="7743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68FB2D-8D14-24F9-F483-DA5F1065A2D5}"/>
              </a:ext>
            </a:extLst>
          </p:cNvPr>
          <p:cNvSpPr txBox="1"/>
          <p:nvPr/>
        </p:nvSpPr>
        <p:spPr>
          <a:xfrm>
            <a:off x="0" y="830997"/>
            <a:ext cx="91440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MÁS CERCA DE LA COMUNIDAD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5BE3924-FC8F-88C8-BC82-3509D14EB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328"/>
            <a:ext cx="9144000" cy="453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4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8991ADA-22E4-C077-4A30-6164508BADB8}"/>
              </a:ext>
            </a:extLst>
          </p:cNvPr>
          <p:cNvSpPr txBox="1"/>
          <p:nvPr/>
        </p:nvSpPr>
        <p:spPr>
          <a:xfrm>
            <a:off x="0" y="5018038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Imagina tu sistema de ahorro como un depósito. Aquellos que hacen buen uso de sus recursos y apartan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porcentaje para el ahorro, están haciendo su depósito a un cofre del tesoro, donde el valor permanece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dentro y puede ser utilizado cuando sea necesario.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ADECDE-B479-4E78-7F87-9C7305CCB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08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F7BEB8-E47E-E347-8A57-9125FA2CCB2B}"/>
              </a:ext>
            </a:extLst>
          </p:cNvPr>
          <p:cNvSpPr txBox="1"/>
          <p:nvPr/>
        </p:nvSpPr>
        <p:spPr>
          <a:xfrm>
            <a:off x="0" y="5181064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Pero, aquellos que no hacen buen uso de sus recursos,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mal gastándolos e inclusive recurriendo a la deuda para salir a flote de sus gastos, están haciendo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depósito a un saco sin fondo, en donde no podrán ver beneficio alguno, puesto que el recurso, se va, no existe.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8FAF24-F840-8080-1D9B-3F8DE9AFB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53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560C7E59-FBCB-4723-5049-472D9D844CE1}"/>
              </a:ext>
            </a:extLst>
          </p:cNvPr>
          <p:cNvSpPr txBox="1"/>
          <p:nvPr/>
        </p:nvSpPr>
        <p:spPr>
          <a:xfrm>
            <a:off x="30480" y="4713238"/>
            <a:ext cx="9113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ha dado a Jesús a nuestro mundo, y la pregunta que debemos formularnos es: ¿Qué podemos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devolverle a Dios en términos de donativos y ofrendas para demostrarle nuestro aprecio por su amor?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“De gracia recibisteis, dad de gracia”. –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sobre Mayordomía Cristiana, p. 301.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6E6D55D-1D65-985A-301C-E1E61FA8B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0"/>
            <a:ext cx="9113520" cy="471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22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16D3CAB-BEDC-5E7C-8AB6-F0304395DB5F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CANTO ESPECIAL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FA0CAC6-743C-954F-7403-43AA7D0D4E1A}"/>
              </a:ext>
            </a:extLst>
          </p:cNvPr>
          <p:cNvSpPr txBox="1"/>
          <p:nvPr/>
        </p:nvSpPr>
        <p:spPr>
          <a:xfrm>
            <a:off x="30480" y="528280"/>
            <a:ext cx="911352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#202 “DANOS EL FUEGO”.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45F3614-750C-7702-84DD-ACEB7828218A}"/>
              </a:ext>
            </a:extLst>
          </p:cNvPr>
          <p:cNvSpPr txBox="1"/>
          <p:nvPr/>
        </p:nvSpPr>
        <p:spPr>
          <a:xfrm>
            <a:off x="30480" y="5227380"/>
            <a:ext cx="91135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¿Qué podemos darle a nuestro Dios por sus muchas bondades para con nosotros? Él dice: “dame hijo mío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tu corazón”. Pidamos un espíritu de entrega y dadivosidad a Dios a través de este himno.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EE5B5A-5DCD-C036-52E6-2868AD563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96" y="989944"/>
            <a:ext cx="6643687" cy="423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71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C7EFF3-C1B7-CE72-823A-4F1FDFA0AA9F}"/>
              </a:ext>
            </a:extLst>
          </p:cNvPr>
          <p:cNvSpPr txBox="1"/>
          <p:nvPr/>
        </p:nvSpPr>
        <p:spPr>
          <a:xfrm>
            <a:off x="0" y="4466719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todos se esfuercen valerosa y activamente para ahorrar antes que por gastar. Decid a todos los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están dispuestos a consumir sin producir: Es mi deber economizar en todo sentido. No puedo permitir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dinero salga de mis manos para adquirir lo que no sea necesario. –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sobre Mayordomía Cristiana, p. 282.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292281-F60E-50EC-7110-C49419A72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446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66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C0705F4-7AF9-14C1-8776-E301D8DBE8A2}"/>
              </a:ext>
            </a:extLst>
          </p:cNvPr>
          <p:cNvSpPr txBox="1"/>
          <p:nvPr/>
        </p:nvSpPr>
        <p:spPr>
          <a:xfrm>
            <a:off x="0" y="5110818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eso, el ahorro es un método efectivo para prevenir y para la dadivosidad, porque todo aquel que ahorra,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tiene recursos para usar y compartir. Escuchemos las buenas nuevas que nos llegan a través del Misionero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mundial.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5946F61-253E-BACC-8B26-4CBBFC706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6"/>
            <a:ext cx="9144000" cy="50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63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90E41D1-DBD9-0131-DF0A-4B662CC14B93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66B174-913F-49E0-52E9-44E7C55BF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640ADD3-63CA-BD21-147D-90A209B24CFB}"/>
              </a:ext>
            </a:extLst>
          </p:cNvPr>
          <p:cNvSpPr txBox="1"/>
          <p:nvPr/>
        </p:nvSpPr>
        <p:spPr>
          <a:xfrm>
            <a:off x="2171701" y="3459777"/>
            <a:ext cx="164339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KENIA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64B6E8-BF94-05D8-7ACD-028D0F97E5A6}"/>
              </a:ext>
            </a:extLst>
          </p:cNvPr>
          <p:cNvSpPr txBox="1"/>
          <p:nvPr/>
        </p:nvSpPr>
        <p:spPr>
          <a:xfrm>
            <a:off x="6429375" y="6086476"/>
            <a:ext cx="2177327" cy="646331"/>
          </a:xfrm>
          <a:prstGeom prst="rect">
            <a:avLst/>
          </a:prstGeom>
          <a:solidFill>
            <a:srgbClr val="C189F7"/>
          </a:solidFill>
        </p:spPr>
        <p:txBody>
          <a:bodyPr wrap="none" rtlCol="0">
            <a:spAutoFit/>
          </a:bodyPr>
          <a:lstStyle/>
          <a:p>
            <a:r>
              <a:rPr lang="es-MX" sz="3600" b="1" dirty="0">
                <a:latin typeface="Arial Black" panose="020B0A04020102020204" pitchFamily="34" charset="0"/>
              </a:rPr>
              <a:t>OBIERO</a:t>
            </a:r>
          </a:p>
        </p:txBody>
      </p:sp>
    </p:spTree>
    <p:extLst>
      <p:ext uri="{BB962C8B-B14F-4D97-AF65-F5344CB8AC3E}">
        <p14:creationId xmlns:p14="http://schemas.microsoft.com/office/powerpoint/2010/main" val="2190574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99BABF-4CAF-F9C5-DD47-0B0C01B26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26F866-84C2-2C57-6017-74081D19F341}"/>
              </a:ext>
            </a:extLst>
          </p:cNvPr>
          <p:cNvSpPr txBox="1"/>
          <p:nvPr/>
        </p:nvSpPr>
        <p:spPr>
          <a:xfrm>
            <a:off x="4742930" y="1661160"/>
            <a:ext cx="4168577" cy="1323439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1774741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B7D517-4011-FDD3-17D3-F43AEE9F4069}"/>
              </a:ext>
            </a:extLst>
          </p:cNvPr>
          <p:cNvSpPr txBox="1"/>
          <p:nvPr/>
        </p:nvSpPr>
        <p:spPr>
          <a:xfrm>
            <a:off x="0" y="5094238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Desde el más encumbrado hasta el más humilde, los obreros de Dios deben aprender a economizar.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sobre Mayordomía Cristiana, p. 282. 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ahorrar, podemos tener la tranquilidad de que, ante un imprevisto, no estamos totalmente desprotegidos.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A5ADF93-B254-E8C5-6E0A-2BA26DA08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3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48B12D-D44D-3F05-8894-1E756E8C956F}"/>
              </a:ext>
            </a:extLst>
          </p:cNvPr>
          <p:cNvSpPr txBox="1"/>
          <p:nvPr/>
        </p:nvSpPr>
        <p:spPr>
          <a:xfrm>
            <a:off x="0" y="138082"/>
            <a:ext cx="3343274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Jesús, como nuestro máximo ejemplo, llevó una vida modesta y dadivosa porque aun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siendo pobre y humilde, compartía lo que tenía con el necesitado.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Así que, ante su ejemplo, el tener poco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recurso no nos exime de ser dadivosos.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4E7692-79B7-6ECD-F7DA-920E7929E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74" y="0"/>
            <a:ext cx="5800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105C00-55FE-7E26-D4E3-2485C43E4AB0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veces nos cuesta dar y tenemos el pensamiento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“si tuviera, daría”, pero, ¿cuántas veces hemos tenido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no hemos compartido? La lectura inicial nos habla de aquel que se dio a sí mismo por amor a nosotros.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Sé bienvenido a este programa donde juntos aprenderemos a ahorrar y compartir.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A08E997-FEB8-23AA-F6B5-7C1FC37E3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9953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4C83541-83C9-5B9C-25B0-CEBA7470AEBB}"/>
              </a:ext>
            </a:extLst>
          </p:cNvPr>
          <p:cNvSpPr txBox="1"/>
          <p:nvPr/>
        </p:nvSpPr>
        <p:spPr>
          <a:xfrm>
            <a:off x="0" y="4130040"/>
            <a:ext cx="9143999" cy="584775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1322041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0F834CF-8C6A-38FD-2912-A5574B9EE250}"/>
              </a:ext>
            </a:extLst>
          </p:cNvPr>
          <p:cNvSpPr txBox="1"/>
          <p:nvPr/>
        </p:nvSpPr>
        <p:spPr>
          <a:xfrm>
            <a:off x="0" y="471457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sierva del Señor, Elena de White, nos dice en el libro Consejos sobre Mayordomía Cristiana, en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página 284 que, hay que practicar la economía en todo sentido para mantenerse a flote y no ser ahogados por las deudas.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0D6C46F-D4A2-0216-6588-D72FE69CA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70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529DDEF-30F1-389D-6591-B83EEA86ADB9}"/>
              </a:ext>
            </a:extLst>
          </p:cNvPr>
          <p:cNvSpPr txBox="1"/>
          <p:nvPr/>
        </p:nvSpPr>
        <p:spPr>
          <a:xfrm>
            <a:off x="0" y="1019417"/>
            <a:ext cx="4572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en su inmenso amor nos prepara un hogar descrito con calles de oro y mar de cristal,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nos invita 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nuestro paso por esta tierra sea uno de bienestar y bondad, pues aun viviendo en un mundo de pecado,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él nos provee de bendiciones que nos insta a administrar sabiamente y a compartir.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E4408D-C142-903A-9A24-F051338E4ADD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CONCLUSIÓN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16DF92-958D-B011-FA06-E4C2A7BC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523220"/>
            <a:ext cx="4572000" cy="62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72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D84D23-4DF6-09A0-937A-D0FE738161B9}"/>
              </a:ext>
            </a:extLst>
          </p:cNvPr>
          <p:cNvSpPr txBox="1"/>
          <p:nvPr/>
        </p:nvSpPr>
        <p:spPr>
          <a:xfrm>
            <a:off x="0" y="4434900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Llena tu cofre del tesoro con ahorros que te provean paz en este mundo en guerra. No eches en saco roto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ni mal gastes los recursos que Dios te da. Pide sabiduría a él cada día, para tomar buenas decisiones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financieras y no gastar en lo que no sea necesario, útil o de provecho. Dios desea que seas prosperado.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¿Qué harás a partir de hoy con los recursos que él te da?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480D2E-9459-A160-3B9C-AF0711D6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444" y="0"/>
            <a:ext cx="4329112" cy="443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83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CDEA231-B142-323D-F723-1B4E12C7A688}"/>
              </a:ext>
            </a:extLst>
          </p:cNvPr>
          <p:cNvSpPr txBox="1"/>
          <p:nvPr/>
        </p:nvSpPr>
        <p:spPr>
          <a:xfrm>
            <a:off x="0" y="5080338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Hay que tener estrictamente en cuenta la economía porque en caso contrario se contraerán deudas.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Manteneos dentro de los límites. Apartaos de la deuda como os apartaríais de la lepra. –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sobre Mayordomía Cristiana, p. 286.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9078A98-DEE1-625B-9913-C55B63EA3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073"/>
            <a:ext cx="9144000" cy="512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13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5EDDA6C-4830-C65F-E340-E870943BFF59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A13102-7F86-F4ED-7220-590750011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97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E20B3BF-E54C-E6F7-A586-BFE33EA7490F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0D5369-C0C7-30E6-DD24-AA9697865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127180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B5BFA69-0BEC-D3BE-95C4-EB82D5963048}"/>
              </a:ext>
            </a:extLst>
          </p:cNvPr>
          <p:cNvSpPr txBox="1"/>
          <p:nvPr/>
        </p:nvSpPr>
        <p:spPr>
          <a:xfrm>
            <a:off x="5127180" y="646331"/>
            <a:ext cx="4016820" cy="31700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endParaRPr lang="es-MX" sz="4000" b="1" dirty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GUERREROS DE </a:t>
            </a: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ORACIÓN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250B38-EA7F-0152-8228-C12F9720E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180" y="3816430"/>
            <a:ext cx="4016820" cy="30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36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030390-2DE9-09FA-27DE-5D9B5F77AFF4}"/>
              </a:ext>
            </a:extLst>
          </p:cNvPr>
          <p:cNvSpPr txBox="1"/>
          <p:nvPr/>
        </p:nvSpPr>
        <p:spPr>
          <a:xfrm>
            <a:off x="0" y="542836"/>
            <a:ext cx="9144000" cy="120032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Pongamos nuestra mira en los tesoros del cielo y cantemos juntos el himno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#483 “Cuando al cielo lleguemos”.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4CB34B-5C3A-D187-7626-D2C1DD8E714A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9FF15D-D0E8-8670-1999-8525595AA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1358"/>
            <a:ext cx="9144000" cy="50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87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640BA13-FC1F-8363-28D0-707E722B6A99}"/>
              </a:ext>
            </a:extLst>
          </p:cNvPr>
          <p:cNvSpPr txBox="1"/>
          <p:nvPr/>
        </p:nvSpPr>
        <p:spPr>
          <a:xfrm>
            <a:off x="0" y="15240"/>
            <a:ext cx="9144000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56763E-C5AB-F0DE-BA79-EF25BB82FF5F}"/>
              </a:ext>
            </a:extLst>
          </p:cNvPr>
          <p:cNvSpPr txBox="1"/>
          <p:nvPr/>
        </p:nvSpPr>
        <p:spPr>
          <a:xfrm>
            <a:off x="0" y="4443859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Perdónanos, Señor, si hemos sido mayordomos infieles, despilfarradores o derrochadores. Deseamos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agradarte también con nuestras finanzas. Ayúdanos a administrar los recursos que nos das con sabiduría,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ahorrar como método de previsión y a tener un espíritu de dadivosidad para compartir con otros y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crecimiento de tu iglesia.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2DC9CC-652F-A65C-ACE6-BD4C2824A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460"/>
            <a:ext cx="9144000" cy="39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87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79DDAB-43D8-B2B7-9948-D3CE62D7598D}"/>
              </a:ext>
            </a:extLst>
          </p:cNvPr>
          <p:cNvSpPr txBox="1"/>
          <p:nvPr/>
        </p:nvSpPr>
        <p:spPr>
          <a:xfrm>
            <a:off x="0" y="14284"/>
            <a:ext cx="9143999" cy="68437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7992CD-D54A-AD5A-A221-6FF5BA6E4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5715000" cy="68437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F1544A-16B0-0670-6A02-9314084D6EBC}"/>
              </a:ext>
            </a:extLst>
          </p:cNvPr>
          <p:cNvSpPr txBox="1"/>
          <p:nvPr/>
        </p:nvSpPr>
        <p:spPr>
          <a:xfrm>
            <a:off x="1714500" y="5600700"/>
            <a:ext cx="5715000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FELIZ SÁBADO</a:t>
            </a:r>
          </a:p>
        </p:txBody>
      </p:sp>
    </p:spTree>
    <p:extLst>
      <p:ext uri="{BB962C8B-B14F-4D97-AF65-F5344CB8AC3E}">
        <p14:creationId xmlns:p14="http://schemas.microsoft.com/office/powerpoint/2010/main" val="4125187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8D45282-5547-1AB1-804D-69D0A58D912A}"/>
              </a:ext>
            </a:extLst>
          </p:cNvPr>
          <p:cNvSpPr txBox="1"/>
          <p:nvPr/>
        </p:nvSpPr>
        <p:spPr>
          <a:xfrm>
            <a:off x="0" y="491219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#478 “SÉ FIEL SIEMPRE, HERMANO” Y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#467 “¡SIEMPRE EL SALVADOR CONMIGO!”.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68B432-397C-CC8B-ACD6-BD571E35A33C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9716D1-5BCD-7CEE-F5DC-78055664F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775" y="1151865"/>
            <a:ext cx="5720450" cy="57204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724048-5FA9-2629-31A1-0273FDF0F81B}"/>
              </a:ext>
            </a:extLst>
          </p:cNvPr>
          <p:cNvSpPr txBox="1"/>
          <p:nvPr/>
        </p:nvSpPr>
        <p:spPr>
          <a:xfrm>
            <a:off x="0" y="1137549"/>
            <a:ext cx="1711775" cy="575000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D61D67-467E-9415-6F27-B69A8646AFC6}"/>
              </a:ext>
            </a:extLst>
          </p:cNvPr>
          <p:cNvSpPr txBox="1"/>
          <p:nvPr/>
        </p:nvSpPr>
        <p:spPr>
          <a:xfrm>
            <a:off x="7432226" y="1167105"/>
            <a:ext cx="1711774" cy="569089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36144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4B1D486-492F-840C-E982-1DC08F6199E7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D0A835-303D-7EDE-87E3-7F7DFDEAF989}"/>
              </a:ext>
            </a:extLst>
          </p:cNvPr>
          <p:cNvSpPr txBox="1"/>
          <p:nvPr/>
        </p:nvSpPr>
        <p:spPr>
          <a:xfrm>
            <a:off x="0" y="4739700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Amado padre celestial, danos de tu sabiduría para ser buenos administradores de los recursos con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tienes a bien bendecirnos y ayúdanos a tener el hábito de ahorrar, teniendo como prioridad las cosas celestiales y sabiendo que las terrenales son pasajeras, recibidas por tu misericordia. ¡Haznos mayordomos fieles!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94214D-0CAF-AEBF-6447-A46957A67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18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1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AEF200D-AB6F-025D-E68B-EFBAEBAAA2ED}"/>
              </a:ext>
            </a:extLst>
          </p:cNvPr>
          <p:cNvSpPr txBox="1"/>
          <p:nvPr/>
        </p:nvSpPr>
        <p:spPr>
          <a:xfrm>
            <a:off x="0" y="5473005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Proverbios 13:11 (NVI) “El dinero mal habido pronto se acaba; quien ahorra, poco a poco se enriquece”.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1B7830-6E5D-E5E5-9BF2-DAB515B39D57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75520E-E8B7-F742-B383-C1D5DFC9B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9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02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8F1F987-5821-2D40-0127-A75C42205345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Motivar a la hermandad a tener finanzas sanas y el hábito del ahorro, para su sostén propio 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familiar y también para impulsar el desarrollo de la obra de Dios en cualquiera de sus formas, evitando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medida de lo posible las deudas y la pesada carga que estas conllevan.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189065-8F38-FFBC-4C92-E1A3C5D3F8D9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BDC4228-C749-C8B5-2536-CAD6AEC39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4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63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FBCCEDE-EEB3-423D-E976-BBEE0D17EF02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833B7C-775C-FBF4-8261-AF7290F6BF17}"/>
              </a:ext>
            </a:extLst>
          </p:cNvPr>
          <p:cNvSpPr txBox="1"/>
          <p:nvPr/>
        </p:nvSpPr>
        <p:spPr>
          <a:xfrm>
            <a:off x="0" y="4232021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Contemplando la cruz del Calvario, mirando al Redentor del mundo, quien se empobreció por amor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nosotros para que por su pobreza fuésemos hechos ricos, debemos pensar que no hemos de hacernos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tesoros en la tierra, sino que debemos acumular nuestras riquezas en el banco del cielo, el que nunca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suspenderá ningún pago ni fallará. –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sobre Mayordomía Cristiana, p. 301.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07AA0A-7ACB-7674-3BEB-7498C3704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6"/>
            <a:ext cx="9144000" cy="377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97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C5198E5-3653-8EFF-1AD8-61173FE0623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57C7206-2CFF-2485-B1C6-93E46F63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33845" cy="637210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06B0586-B566-207E-79E2-69B33477A5A7}"/>
              </a:ext>
            </a:extLst>
          </p:cNvPr>
          <p:cNvSpPr txBox="1"/>
          <p:nvPr/>
        </p:nvSpPr>
        <p:spPr>
          <a:xfrm>
            <a:off x="3322831" y="461665"/>
            <a:ext cx="24881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# 395</a:t>
            </a:r>
          </a:p>
        </p:txBody>
      </p:sp>
    </p:spTree>
    <p:extLst>
      <p:ext uri="{BB962C8B-B14F-4D97-AF65-F5344CB8AC3E}">
        <p14:creationId xmlns:p14="http://schemas.microsoft.com/office/powerpoint/2010/main" val="2794959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5E64019-3812-13BF-33B0-14ABAA618A5E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596CBE-2362-5361-9900-5B8DB0F96C9F}"/>
              </a:ext>
            </a:extLst>
          </p:cNvPr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DISCIPULADO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122D9EE-398A-AF24-A7F8-AEC8249CF708}"/>
              </a:ext>
            </a:extLst>
          </p:cNvPr>
          <p:cNvSpPr txBox="1"/>
          <p:nvPr/>
        </p:nvSpPr>
        <p:spPr>
          <a:xfrm>
            <a:off x="0" y="6227155"/>
            <a:ext cx="914400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CÓMO RETENER A LOS MIEMBROS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69FC87-A532-55EA-F05F-ECA32E4D1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1"/>
            <a:ext cx="9144000" cy="51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079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311</TotalTime>
  <Words>1068</Words>
  <Application>Microsoft Office PowerPoint</Application>
  <PresentationFormat>Presentación en pantalla (4:3)</PresentationFormat>
  <Paragraphs>94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Courier New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14</cp:revision>
  <dcterms:created xsi:type="dcterms:W3CDTF">2026-05-04T23:19:09Z</dcterms:created>
  <dcterms:modified xsi:type="dcterms:W3CDTF">2026-05-05T18:06:38Z</dcterms:modified>
</cp:coreProperties>
</file>